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9" r:id="rId2"/>
    <p:sldId id="310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51706FA1-C2DE-486B-87CF-5943ECE7FA27}">
          <p14:sldIdLst>
            <p14:sldId id="309"/>
            <p14:sldId id="31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A00"/>
    <a:srgbClr val="736B41"/>
    <a:srgbClr val="7C1A62"/>
    <a:srgbClr val="BA28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69825" autoAdjust="0"/>
  </p:normalViewPr>
  <p:slideViewPr>
    <p:cSldViewPr>
      <p:cViewPr>
        <p:scale>
          <a:sx n="60" d="100"/>
          <a:sy n="60" d="100"/>
        </p:scale>
        <p:origin x="-200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5B6A18-9B8A-4DDA-A187-943C47784A99}" type="datetimeFigureOut">
              <a:rPr lang="nl-NL" smtClean="0"/>
              <a:t>3-4-2018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01577-5D08-439F-B8A8-1EB3B50D64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5469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b="1" dirty="0" err="1"/>
              <a:t>Onderwerp</a:t>
            </a:r>
            <a:r>
              <a:rPr lang="en-GB" sz="1800" b="1" dirty="0"/>
              <a:t>;</a:t>
            </a:r>
          </a:p>
          <a:p>
            <a:r>
              <a:rPr lang="en-GB" dirty="0" err="1"/>
              <a:t>Corrosie</a:t>
            </a:r>
            <a:r>
              <a:rPr lang="en-GB" dirty="0"/>
              <a:t> </a:t>
            </a:r>
            <a:r>
              <a:rPr lang="en-GB" dirty="0" err="1"/>
              <a:t>onder</a:t>
            </a:r>
            <a:r>
              <a:rPr lang="en-GB" dirty="0"/>
              <a:t> </a:t>
            </a:r>
            <a:r>
              <a:rPr lang="en-GB" dirty="0" err="1"/>
              <a:t>isolatie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1800" b="1" dirty="0" err="1"/>
              <a:t>Deelnemers</a:t>
            </a:r>
            <a:r>
              <a:rPr lang="en-GB" sz="1800" b="1" dirty="0"/>
              <a:t>;  Jo Kern (USG Industrial </a:t>
            </a:r>
            <a:r>
              <a:rPr lang="en-GB" sz="1800" b="1" dirty="0" err="1"/>
              <a:t>Unilities</a:t>
            </a:r>
            <a:r>
              <a:rPr lang="en-GB" sz="1800" b="1" dirty="0"/>
              <a:t>)</a:t>
            </a:r>
          </a:p>
          <a:p>
            <a:r>
              <a:rPr lang="en-GB" dirty="0"/>
              <a:t>marcel </a:t>
            </a:r>
            <a:r>
              <a:rPr lang="en-GB" dirty="0" err="1"/>
              <a:t>thijert</a:t>
            </a:r>
            <a:r>
              <a:rPr lang="en-GB" dirty="0"/>
              <a:t>(</a:t>
            </a:r>
            <a:r>
              <a:rPr lang="en-GB" dirty="0" err="1"/>
              <a:t>sitech</a:t>
            </a:r>
            <a:r>
              <a:rPr lang="en-GB" dirty="0"/>
              <a:t>)</a:t>
            </a:r>
          </a:p>
          <a:p>
            <a:r>
              <a:rPr lang="en-GB" dirty="0"/>
              <a:t>Maurice </a:t>
            </a:r>
            <a:r>
              <a:rPr lang="en-GB" dirty="0" err="1"/>
              <a:t>Jilderda</a:t>
            </a:r>
            <a:r>
              <a:rPr lang="en-GB" dirty="0"/>
              <a:t> (</a:t>
            </a:r>
            <a:r>
              <a:rPr lang="en-GB" dirty="0" err="1"/>
              <a:t>Sitech</a:t>
            </a:r>
            <a:r>
              <a:rPr lang="en-GB" dirty="0"/>
              <a:t>)</a:t>
            </a:r>
          </a:p>
          <a:p>
            <a:r>
              <a:rPr lang="en-GB" dirty="0" err="1"/>
              <a:t>Diederik</a:t>
            </a:r>
            <a:r>
              <a:rPr lang="en-GB" dirty="0"/>
              <a:t> de </a:t>
            </a:r>
            <a:r>
              <a:rPr lang="en-GB" dirty="0" err="1"/>
              <a:t>Loë</a:t>
            </a:r>
            <a:r>
              <a:rPr lang="en-GB" dirty="0"/>
              <a:t>(IBG </a:t>
            </a:r>
            <a:r>
              <a:rPr lang="en-GB" dirty="0" err="1"/>
              <a:t>Monforts</a:t>
            </a:r>
            <a:r>
              <a:rPr lang="en-GB" dirty="0"/>
              <a:t>)</a:t>
            </a:r>
          </a:p>
          <a:p>
            <a:endParaRPr lang="en-GB" dirty="0"/>
          </a:p>
          <a:p>
            <a:r>
              <a:rPr lang="en-GB" b="1" dirty="0" err="1"/>
              <a:t>Leverbaar</a:t>
            </a:r>
            <a:r>
              <a:rPr lang="en-GB" b="1" dirty="0"/>
              <a:t>;</a:t>
            </a:r>
          </a:p>
          <a:p>
            <a:r>
              <a:rPr lang="en-GB" b="0" dirty="0" err="1"/>
              <a:t>Voorspellen</a:t>
            </a:r>
            <a:r>
              <a:rPr lang="en-GB" b="0" dirty="0"/>
              <a:t> van COI</a:t>
            </a:r>
          </a:p>
          <a:p>
            <a:r>
              <a:rPr lang="en-GB" b="0" dirty="0" err="1"/>
              <a:t>Voorkomen</a:t>
            </a:r>
            <a:r>
              <a:rPr lang="en-GB" b="0" dirty="0"/>
              <a:t> van COI / CUPS</a:t>
            </a:r>
          </a:p>
          <a:p>
            <a:r>
              <a:rPr lang="en-GB" b="0" dirty="0"/>
              <a:t>Line Support </a:t>
            </a:r>
            <a:r>
              <a:rPr lang="en-GB" b="0" dirty="0">
                <a:sym typeface="Wingdings" panose="05000000000000000000" pitchFamily="2" charset="2"/>
              </a:rPr>
              <a:t> PTFE</a:t>
            </a:r>
            <a:endParaRPr lang="en-GB" b="1" dirty="0"/>
          </a:p>
          <a:p>
            <a:endParaRPr lang="en-GB" dirty="0"/>
          </a:p>
          <a:p>
            <a:r>
              <a:rPr lang="en-GB" dirty="0" err="1"/>
              <a:t>Samenvattend</a:t>
            </a:r>
            <a:r>
              <a:rPr lang="en-GB" dirty="0"/>
              <a:t>; </a:t>
            </a:r>
          </a:p>
          <a:p>
            <a:endParaRPr lang="en-GB" dirty="0"/>
          </a:p>
          <a:p>
            <a:r>
              <a:rPr lang="en-GB" dirty="0" err="1"/>
              <a:t>Één</a:t>
            </a:r>
            <a:r>
              <a:rPr lang="en-GB" dirty="0"/>
              <a:t> van de </a:t>
            </a:r>
            <a:r>
              <a:rPr lang="en-GB" dirty="0" err="1"/>
              <a:t>grootste</a:t>
            </a:r>
            <a:r>
              <a:rPr lang="en-GB" dirty="0"/>
              <a:t> </a:t>
            </a:r>
            <a:r>
              <a:rPr lang="en-GB" dirty="0" err="1"/>
              <a:t>bedreigingen</a:t>
            </a:r>
            <a:r>
              <a:rPr lang="en-GB" dirty="0"/>
              <a:t> van </a:t>
            </a:r>
            <a:r>
              <a:rPr lang="en-GB" dirty="0" err="1"/>
              <a:t>deze</a:t>
            </a:r>
            <a:r>
              <a:rPr lang="en-GB" dirty="0"/>
              <a:t> </a:t>
            </a:r>
            <a:r>
              <a:rPr lang="en-GB" dirty="0" err="1"/>
              <a:t>industrie</a:t>
            </a:r>
            <a:r>
              <a:rPr lang="en-GB" dirty="0"/>
              <a:t>.</a:t>
            </a:r>
          </a:p>
          <a:p>
            <a:r>
              <a:rPr lang="en-GB" dirty="0"/>
              <a:t>Tot op </a:t>
            </a:r>
            <a:r>
              <a:rPr lang="en-GB" dirty="0" err="1"/>
              <a:t>heden</a:t>
            </a:r>
            <a:r>
              <a:rPr lang="en-GB" dirty="0"/>
              <a:t> </a:t>
            </a:r>
            <a:r>
              <a:rPr lang="en-GB" dirty="0" err="1"/>
              <a:t>geen</a:t>
            </a:r>
            <a:r>
              <a:rPr lang="en-GB" dirty="0"/>
              <a:t> </a:t>
            </a:r>
            <a:r>
              <a:rPr lang="en-GB" dirty="0" err="1"/>
              <a:t>oplossing</a:t>
            </a:r>
            <a:r>
              <a:rPr lang="en-GB" dirty="0"/>
              <a:t> </a:t>
            </a:r>
            <a:r>
              <a:rPr lang="en-GB" dirty="0" err="1"/>
              <a:t>voor</a:t>
            </a:r>
            <a:endParaRPr lang="en-GB" dirty="0"/>
          </a:p>
          <a:p>
            <a:r>
              <a:rPr lang="en-GB" dirty="0" err="1"/>
              <a:t>Momenteel</a:t>
            </a:r>
            <a:r>
              <a:rPr lang="en-GB" dirty="0"/>
              <a:t> </a:t>
            </a:r>
            <a:r>
              <a:rPr lang="en-GB" dirty="0" err="1"/>
              <a:t>lopen</a:t>
            </a:r>
            <a:r>
              <a:rPr lang="en-GB" dirty="0"/>
              <a:t> </a:t>
            </a:r>
            <a:r>
              <a:rPr lang="en-GB" dirty="0" err="1"/>
              <a:t>er</a:t>
            </a:r>
            <a:r>
              <a:rPr lang="en-GB" dirty="0"/>
              <a:t> twee </a:t>
            </a:r>
            <a:r>
              <a:rPr lang="en-GB" dirty="0" err="1"/>
              <a:t>projecten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Wrijvingsreductie</a:t>
            </a:r>
            <a:r>
              <a:rPr lang="en-GB" dirty="0"/>
              <a:t> is </a:t>
            </a:r>
            <a:r>
              <a:rPr lang="en-GB" dirty="0" err="1"/>
              <a:t>kan</a:t>
            </a:r>
            <a:r>
              <a:rPr lang="en-GB" dirty="0"/>
              <a:t> </a:t>
            </a:r>
            <a:r>
              <a:rPr lang="en-GB" dirty="0" err="1"/>
              <a:t>tegen</a:t>
            </a:r>
            <a:r>
              <a:rPr lang="en-GB" dirty="0"/>
              <a:t> </a:t>
            </a:r>
            <a:r>
              <a:rPr lang="en-GB" dirty="0" err="1"/>
              <a:t>worden</a:t>
            </a:r>
            <a:r>
              <a:rPr lang="en-GB" dirty="0"/>
              <a:t> </a:t>
            </a:r>
            <a:r>
              <a:rPr lang="en-GB" dirty="0" err="1"/>
              <a:t>gegaan</a:t>
            </a:r>
            <a:r>
              <a:rPr lang="en-GB" dirty="0"/>
              <a:t> met Teflon coating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01577-5D08-439F-B8A8-1EB3B50D64AE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3038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400" b="1" dirty="0" err="1"/>
              <a:t>Waarom</a:t>
            </a:r>
            <a:r>
              <a:rPr lang="en-GB" sz="1400" b="1" dirty="0"/>
              <a:t> </a:t>
            </a:r>
            <a:r>
              <a:rPr lang="en-GB" sz="1400" b="1" dirty="0" err="1"/>
              <a:t>juiste</a:t>
            </a:r>
            <a:r>
              <a:rPr lang="en-GB" sz="1400" b="1" dirty="0"/>
              <a:t> </a:t>
            </a:r>
            <a:r>
              <a:rPr lang="en-GB" sz="1400" b="1" dirty="0" err="1"/>
              <a:t>deze</a:t>
            </a:r>
            <a:r>
              <a:rPr lang="en-GB" sz="1400" b="1" dirty="0"/>
              <a:t> </a:t>
            </a:r>
            <a:r>
              <a:rPr lang="en-GB" sz="1400" b="1" dirty="0" err="1"/>
              <a:t>innovatie</a:t>
            </a:r>
            <a:r>
              <a:rPr lang="en-GB" sz="1400" b="1" dirty="0"/>
              <a:t>:</a:t>
            </a:r>
          </a:p>
          <a:p>
            <a:r>
              <a:rPr lang="en-GB" dirty="0"/>
              <a:t>Impact</a:t>
            </a:r>
          </a:p>
          <a:p>
            <a:r>
              <a:rPr lang="en-GB" dirty="0" err="1"/>
              <a:t>Veiligheid</a:t>
            </a:r>
            <a:endParaRPr lang="en-GB" dirty="0"/>
          </a:p>
          <a:p>
            <a:r>
              <a:rPr lang="en-GB" dirty="0" err="1"/>
              <a:t>Kosten</a:t>
            </a: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01577-5D08-439F-B8A8-1EB3B50D64A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3038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A24-F295-42BA-AAEA-420EAED07C3E}" type="datetimeFigureOut">
              <a:rPr lang="nl-NL" smtClean="0"/>
              <a:t>3-4-2018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900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A24-F295-42BA-AAEA-420EAED07C3E}" type="datetimeFigureOut">
              <a:rPr lang="nl-NL" smtClean="0"/>
              <a:t>3-4-2018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3791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A24-F295-42BA-AAEA-420EAED07C3E}" type="datetimeFigureOut">
              <a:rPr lang="nl-NL" smtClean="0"/>
              <a:t>3-4-2018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852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A24-F295-42BA-AAEA-420EAED07C3E}" type="datetimeFigureOut">
              <a:rPr lang="nl-NL" smtClean="0"/>
              <a:t>3-4-2018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919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A24-F295-42BA-AAEA-420EAED07C3E}" type="datetimeFigureOut">
              <a:rPr lang="nl-NL" smtClean="0"/>
              <a:t>3-4-2018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0561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A24-F295-42BA-AAEA-420EAED07C3E}" type="datetimeFigureOut">
              <a:rPr lang="nl-NL" smtClean="0"/>
              <a:t>3-4-2018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602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A24-F295-42BA-AAEA-420EAED07C3E}" type="datetimeFigureOut">
              <a:rPr lang="nl-NL" smtClean="0"/>
              <a:t>3-4-2018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533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A24-F295-42BA-AAEA-420EAED07C3E}" type="datetimeFigureOut">
              <a:rPr lang="nl-NL" smtClean="0"/>
              <a:t>3-4-2018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0609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A24-F295-42BA-AAEA-420EAED07C3E}" type="datetimeFigureOut">
              <a:rPr lang="nl-NL" smtClean="0"/>
              <a:t>3-4-2018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1350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A24-F295-42BA-AAEA-420EAED07C3E}" type="datetimeFigureOut">
              <a:rPr lang="nl-NL" smtClean="0"/>
              <a:t>3-4-2018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778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D0A24-F295-42BA-AAEA-420EAED07C3E}" type="datetimeFigureOut">
              <a:rPr lang="nl-NL" smtClean="0"/>
              <a:t>3-4-2018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2990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D0A24-F295-42BA-AAEA-420EAED07C3E}" type="datetimeFigureOut">
              <a:rPr lang="nl-NL" smtClean="0"/>
              <a:t>3-4-2018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BAF77-3E72-4947-8950-E80187DC463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027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40" y="4782007"/>
            <a:ext cx="9144000" cy="2164080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0"/>
            <a:ext cx="4705666" cy="105273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58" y="5864047"/>
            <a:ext cx="1144610" cy="761835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5004048" y="306497"/>
            <a:ext cx="4203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Break-out sessies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450000" y="872716"/>
            <a:ext cx="8229600" cy="9001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 is het onderwerp?</a:t>
            </a:r>
          </a:p>
          <a:p>
            <a:pPr marL="0" indent="0">
              <a:buNone/>
            </a:pPr>
            <a:r>
              <a:rPr lang="nl-NL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Corrosie onder isolatie</a:t>
            </a:r>
          </a:p>
          <a:p>
            <a:pPr marL="0" indent="0">
              <a:buFont typeface="Arial" pitchFamily="34" charset="0"/>
              <a:buNone/>
            </a:pPr>
            <a:endParaRPr lang="nl-NL" sz="18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450000" y="2060848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Welke deelnemers kunnen we aan de versnellingstafels verwachten?</a:t>
            </a:r>
          </a:p>
          <a:p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Marcel </a:t>
            </a:r>
            <a:r>
              <a:rPr lang="nl-NL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Thijert</a:t>
            </a:r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nl-NL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Sitech</a:t>
            </a:r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Maurice </a:t>
            </a:r>
            <a:r>
              <a:rPr lang="nl-NL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Jilderda</a:t>
            </a:r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nl-NL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Sitech</a:t>
            </a:r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Diederik de </a:t>
            </a:r>
            <a:r>
              <a:rPr lang="nl-NL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Loë</a:t>
            </a:r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(IBG </a:t>
            </a:r>
            <a:r>
              <a:rPr lang="nl-NL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Monforts</a:t>
            </a:r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450000" y="3789040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Welke deliverables?</a:t>
            </a:r>
          </a:p>
          <a:p>
            <a:pPr marL="0" indent="0">
              <a:buNone/>
            </a:pPr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Voorspellen van COI </a:t>
            </a:r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nl-NL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Verkomen</a:t>
            </a:r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 van COI/CUPS</a:t>
            </a:r>
          </a:p>
          <a:p>
            <a:pPr marL="0" indent="0">
              <a:buNone/>
            </a:pPr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Line Support  PTFE!</a:t>
            </a:r>
            <a:endParaRPr lang="nl-NL" sz="14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NL" sz="18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nl-NL" sz="18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807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40" y="4782007"/>
            <a:ext cx="9144000" cy="2164080"/>
          </a:xfrm>
          <a:prstGeom prst="rect">
            <a:avLst/>
          </a:prstGeom>
        </p:spPr>
      </p:pic>
      <p:pic>
        <p:nvPicPr>
          <p:cNvPr id="18" name="Afbeelding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0"/>
            <a:ext cx="4705666" cy="1052736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58" y="5864047"/>
            <a:ext cx="1144610" cy="761835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5004048" y="306497"/>
            <a:ext cx="4203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200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Break-out sessies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450000" y="764704"/>
            <a:ext cx="8229600" cy="12961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Waarom juist deze innovatie?</a:t>
            </a:r>
          </a:p>
          <a:p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Impact</a:t>
            </a:r>
          </a:p>
          <a:p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Veiligheid</a:t>
            </a:r>
          </a:p>
          <a:p>
            <a:r>
              <a:rPr lang="nl-NL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Kosten</a:t>
            </a:r>
          </a:p>
          <a:p>
            <a:pPr marL="0" indent="0">
              <a:buFont typeface="Arial" pitchFamily="34" charset="0"/>
              <a:buNone/>
            </a:pPr>
            <a:endParaRPr lang="nl-NL" sz="18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450000" y="2420888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Enig zicht op financiering?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450000" y="4221088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Welke eerste actie spreken jullie vandaag af?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l-NL" sz="1800" dirty="0">
              <a:solidFill>
                <a:schemeClr val="tx1">
                  <a:lumMod val="50000"/>
                  <a:lumOff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4060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2637</TotalTime>
  <Words>156</Words>
  <Application>Microsoft Office PowerPoint</Application>
  <PresentationFormat>Diavoorstelling (4:3)</PresentationFormat>
  <Paragraphs>47</Paragraphs>
  <Slides>2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Kantoorthema</vt:lpstr>
      <vt:lpstr>PowerPoint-presentatie</vt:lpstr>
      <vt:lpstr>PowerPoint-presentatie</vt:lpstr>
    </vt:vector>
  </TitlesOfParts>
  <Company>IT-Workz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Welke kansen kan maintenance  u brengen?</dc:title>
  <dc:creator>Schoofs, Moniek</dc:creator>
  <cp:lastModifiedBy>Laurens Lamper</cp:lastModifiedBy>
  <cp:revision>174</cp:revision>
  <dcterms:created xsi:type="dcterms:W3CDTF">2013-05-17T08:55:08Z</dcterms:created>
  <dcterms:modified xsi:type="dcterms:W3CDTF">2018-04-03T15:29:09Z</dcterms:modified>
</cp:coreProperties>
</file>