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4"/>
  </p:notesMasterIdLst>
  <p:sldIdLst>
    <p:sldId id="256" r:id="rId2"/>
    <p:sldId id="31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9003B-E270-4456-A292-11C1B97C9CFA}" v="5" dt="2020-11-23T08:06:05.3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jan van Dijk" userId="db71a774bd17bcca" providerId="LiveId" clId="{54D9003B-E270-4456-A292-11C1B97C9CFA}"/>
    <pc:docChg chg="undo redo custSel addSld delSld modSld modMainMaster modNotesMaster">
      <pc:chgData name="Arjan van Dijk" userId="db71a774bd17bcca" providerId="LiveId" clId="{54D9003B-E270-4456-A292-11C1B97C9CFA}" dt="2020-11-23T08:09:13.261" v="388" actId="1076"/>
      <pc:docMkLst>
        <pc:docMk/>
      </pc:docMkLst>
      <pc:sldChg chg="addSp delSp modSp mod">
        <pc:chgData name="Arjan van Dijk" userId="db71a774bd17bcca" providerId="LiveId" clId="{54D9003B-E270-4456-A292-11C1B97C9CFA}" dt="2020-11-23T08:09:13.261" v="388" actId="1076"/>
        <pc:sldMkLst>
          <pc:docMk/>
          <pc:sldMk cId="2387138833" sldId="256"/>
        </pc:sldMkLst>
        <pc:spChg chg="mod">
          <ac:chgData name="Arjan van Dijk" userId="db71a774bd17bcca" providerId="LiveId" clId="{54D9003B-E270-4456-A292-11C1B97C9CFA}" dt="2020-11-23T08:09:06.606" v="387" actId="1076"/>
          <ac:spMkLst>
            <pc:docMk/>
            <pc:sldMk cId="2387138833" sldId="256"/>
            <ac:spMk id="2" creationId="{AB797CFC-1113-48B7-A459-82A8D40CDCBC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2387138833" sldId="256"/>
            <ac:spMk id="5" creationId="{07649EBD-FB4E-4B4C-9BDC-8AA5364A6678}"/>
          </ac:spMkLst>
        </pc:spChg>
        <pc:spChg chg="del">
          <ac:chgData name="Arjan van Dijk" userId="db71a774bd17bcca" providerId="LiveId" clId="{54D9003B-E270-4456-A292-11C1B97C9CFA}" dt="2020-11-23T07:54:48.617" v="359" actId="478"/>
          <ac:spMkLst>
            <pc:docMk/>
            <pc:sldMk cId="2387138833" sldId="256"/>
            <ac:spMk id="6" creationId="{18ED0EAC-91D8-475B-B1D1-70C883CB9E9D}"/>
          </ac:spMkLst>
        </pc:spChg>
        <pc:spChg chg="mod">
          <ac:chgData name="Arjan van Dijk" userId="db71a774bd17bcca" providerId="LiveId" clId="{54D9003B-E270-4456-A292-11C1B97C9CFA}" dt="2020-11-23T08:08:57.345" v="384" actId="1076"/>
          <ac:spMkLst>
            <pc:docMk/>
            <pc:sldMk cId="2387138833" sldId="256"/>
            <ac:spMk id="13" creationId="{8F57377D-DB0A-42FE-846D-8C1F829E2B2F}"/>
          </ac:spMkLst>
        </pc:spChg>
        <pc:picChg chg="add mod">
          <ac:chgData name="Arjan van Dijk" userId="db71a774bd17bcca" providerId="LiveId" clId="{54D9003B-E270-4456-A292-11C1B97C9CFA}" dt="2020-11-23T08:09:13.261" v="388" actId="1076"/>
          <ac:picMkLst>
            <pc:docMk/>
            <pc:sldMk cId="2387138833" sldId="256"/>
            <ac:picMk id="7" creationId="{C4A99499-6502-4E00-AF81-C2C8AE4EF737}"/>
          </ac:picMkLst>
        </pc:picChg>
      </pc:sldChg>
      <pc:sldChg chg="addSp delSp modSp mod">
        <pc:chgData name="Arjan van Dijk" userId="db71a774bd17bcca" providerId="LiveId" clId="{54D9003B-E270-4456-A292-11C1B97C9CFA}" dt="2020-11-23T08:06:05.312" v="377"/>
        <pc:sldMkLst>
          <pc:docMk/>
          <pc:sldMk cId="712700373" sldId="312"/>
        </pc:sldMkLst>
        <pc:spChg chg="del mod">
          <ac:chgData name="Arjan van Dijk" userId="db71a774bd17bcca" providerId="LiveId" clId="{54D9003B-E270-4456-A292-11C1B97C9CFA}" dt="2020-11-23T07:20:33.974" v="107" actId="478"/>
          <ac:spMkLst>
            <pc:docMk/>
            <pc:sldMk cId="712700373" sldId="312"/>
            <ac:spMk id="2" creationId="{8C378516-A90C-4FD1-B045-9732B4FAD89B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3" creationId="{C2E038CA-EF18-4BC3-BABF-F871450AE97B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4" creationId="{BD0BD83F-8DD4-4404-B06C-9C6231744348}"/>
          </ac:spMkLst>
        </pc:spChg>
        <pc:spChg chg="del">
          <ac:chgData name="Arjan van Dijk" userId="db71a774bd17bcca" providerId="LiveId" clId="{54D9003B-E270-4456-A292-11C1B97C9CFA}" dt="2020-11-23T07:56:37.327" v="369" actId="478"/>
          <ac:spMkLst>
            <pc:docMk/>
            <pc:sldMk cId="712700373" sldId="312"/>
            <ac:spMk id="5" creationId="{5DCD1443-F0EB-4FD5-9348-648A64889B89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6" creationId="{425ABCDF-71B8-41F0-930C-7FDD3872BD79}"/>
          </ac:spMkLst>
        </pc:spChg>
        <pc:spChg chg="del">
          <ac:chgData name="Arjan van Dijk" userId="db71a774bd17bcca" providerId="LiveId" clId="{54D9003B-E270-4456-A292-11C1B97C9CFA}" dt="2020-11-23T07:20:31.432" v="105" actId="478"/>
          <ac:spMkLst>
            <pc:docMk/>
            <pc:sldMk cId="712700373" sldId="312"/>
            <ac:spMk id="7" creationId="{922F9733-EBE0-416C-8538-506F1413E23A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8" creationId="{074CC5F3-E67C-4401-A805-36D0662696B9}"/>
          </ac:spMkLst>
        </pc:spChg>
        <pc:spChg chg="del mod">
          <ac:chgData name="Arjan van Dijk" userId="db71a774bd17bcca" providerId="LiveId" clId="{54D9003B-E270-4456-A292-11C1B97C9CFA}" dt="2020-11-23T07:45:06.712" v="213" actId="478"/>
          <ac:spMkLst>
            <pc:docMk/>
            <pc:sldMk cId="712700373" sldId="312"/>
            <ac:spMk id="9" creationId="{6FDC1D95-ACAB-473E-A697-0E461EF11565}"/>
          </ac:spMkLst>
        </pc:spChg>
        <pc:spChg chg="del mod">
          <ac:chgData name="Arjan van Dijk" userId="db71a774bd17bcca" providerId="LiveId" clId="{54D9003B-E270-4456-A292-11C1B97C9CFA}" dt="2020-11-23T07:21:36.911" v="120" actId="478"/>
          <ac:spMkLst>
            <pc:docMk/>
            <pc:sldMk cId="712700373" sldId="312"/>
            <ac:spMk id="10" creationId="{E405B3BB-6914-4F4E-A16C-238020DE3672}"/>
          </ac:spMkLst>
        </pc:spChg>
        <pc:spChg chg="del mod">
          <ac:chgData name="Arjan van Dijk" userId="db71a774bd17bcca" providerId="LiveId" clId="{54D9003B-E270-4456-A292-11C1B97C9CFA}" dt="2020-11-23T07:49:42.696" v="226" actId="478"/>
          <ac:spMkLst>
            <pc:docMk/>
            <pc:sldMk cId="712700373" sldId="312"/>
            <ac:spMk id="11" creationId="{33A04622-923C-425C-926E-F0F2425F74B8}"/>
          </ac:spMkLst>
        </pc:spChg>
        <pc:spChg chg="del">
          <ac:chgData name="Arjan van Dijk" userId="db71a774bd17bcca" providerId="LiveId" clId="{54D9003B-E270-4456-A292-11C1B97C9CFA}" dt="2020-11-23T07:18:16.673" v="16" actId="478"/>
          <ac:spMkLst>
            <pc:docMk/>
            <pc:sldMk cId="712700373" sldId="312"/>
            <ac:spMk id="12" creationId="{000B0132-5EEB-435B-B40D-E6C667D664F9}"/>
          </ac:spMkLst>
        </pc:spChg>
        <pc:spChg chg="del">
          <ac:chgData name="Arjan van Dijk" userId="db71a774bd17bcca" providerId="LiveId" clId="{54D9003B-E270-4456-A292-11C1B97C9CFA}" dt="2020-11-23T07:20:45.351" v="110" actId="478"/>
          <ac:spMkLst>
            <pc:docMk/>
            <pc:sldMk cId="712700373" sldId="312"/>
            <ac:spMk id="13" creationId="{3112A195-A61E-4CDF-AA3E-F1AD9291C15E}"/>
          </ac:spMkLst>
        </pc:spChg>
        <pc:spChg chg="del">
          <ac:chgData name="Arjan van Dijk" userId="db71a774bd17bcca" providerId="LiveId" clId="{54D9003B-E270-4456-A292-11C1B97C9CFA}" dt="2020-11-23T07:17:44.231" v="6" actId="478"/>
          <ac:spMkLst>
            <pc:docMk/>
            <pc:sldMk cId="712700373" sldId="312"/>
            <ac:spMk id="16" creationId="{11CEB9AC-017E-4050-96A2-81174E6EB10A}"/>
          </ac:spMkLst>
        </pc:spChg>
        <pc:spChg chg="del">
          <ac:chgData name="Arjan van Dijk" userId="db71a774bd17bcca" providerId="LiveId" clId="{54D9003B-E270-4456-A292-11C1B97C9CFA}" dt="2020-11-23T07:17:48.556" v="9" actId="478"/>
          <ac:spMkLst>
            <pc:docMk/>
            <pc:sldMk cId="712700373" sldId="312"/>
            <ac:spMk id="26" creationId="{C207C5C8-A993-4896-9F1E-87E84CF71ECC}"/>
          </ac:spMkLst>
        </pc:spChg>
        <pc:spChg chg="del mod">
          <ac:chgData name="Arjan van Dijk" userId="db71a774bd17bcca" providerId="LiveId" clId="{54D9003B-E270-4456-A292-11C1B97C9CFA}" dt="2020-11-23T07:17:46.339" v="8" actId="478"/>
          <ac:spMkLst>
            <pc:docMk/>
            <pc:sldMk cId="712700373" sldId="312"/>
            <ac:spMk id="28" creationId="{7B8D0D35-0E33-479F-A71F-4FB5DB16D2D3}"/>
          </ac:spMkLst>
        </pc:spChg>
        <pc:spChg chg="del">
          <ac:chgData name="Arjan van Dijk" userId="db71a774bd17bcca" providerId="LiveId" clId="{54D9003B-E270-4456-A292-11C1B97C9CFA}" dt="2020-11-23T07:18:59.103" v="50" actId="478"/>
          <ac:spMkLst>
            <pc:docMk/>
            <pc:sldMk cId="712700373" sldId="312"/>
            <ac:spMk id="30" creationId="{72ECAA2C-4DC3-43F4-B947-84A8CE2F760D}"/>
          </ac:spMkLst>
        </pc:spChg>
        <pc:spChg chg="del">
          <ac:chgData name="Arjan van Dijk" userId="db71a774bd17bcca" providerId="LiveId" clId="{54D9003B-E270-4456-A292-11C1B97C9CFA}" dt="2020-11-23T07:18:47.428" v="45" actId="478"/>
          <ac:spMkLst>
            <pc:docMk/>
            <pc:sldMk cId="712700373" sldId="312"/>
            <ac:spMk id="32" creationId="{AC2365D2-4296-4273-90B9-0E8D739AE27D}"/>
          </ac:spMkLst>
        </pc:spChg>
        <pc:spChg chg="del">
          <ac:chgData name="Arjan van Dijk" userId="db71a774bd17bcca" providerId="LiveId" clId="{54D9003B-E270-4456-A292-11C1B97C9CFA}" dt="2020-11-23T07:18:58.247" v="49" actId="478"/>
          <ac:spMkLst>
            <pc:docMk/>
            <pc:sldMk cId="712700373" sldId="312"/>
            <ac:spMk id="34" creationId="{8DEE9CFE-87DB-4EF5-9264-909A0163DEF8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36" creationId="{A2B5846A-3DD8-4433-870F-1F44F48EB198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38" creationId="{729E72E3-CAE6-48DF-AF9E-BCFCA2C0FEC4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40" creationId="{88E2EDD9-B676-485B-9C13-018C7FEBAD6E}"/>
          </ac:spMkLst>
        </pc:spChg>
        <pc:spChg chg="del">
          <ac:chgData name="Arjan van Dijk" userId="db71a774bd17bcca" providerId="LiveId" clId="{54D9003B-E270-4456-A292-11C1B97C9CFA}" dt="2020-11-23T07:17:52.579" v="10" actId="478"/>
          <ac:spMkLst>
            <pc:docMk/>
            <pc:sldMk cId="712700373" sldId="312"/>
            <ac:spMk id="41" creationId="{36E27764-88A0-492F-AC27-6444B55E60F9}"/>
          </ac:spMkLst>
        </pc:spChg>
        <pc:spChg chg="del">
          <ac:chgData name="Arjan van Dijk" userId="db71a774bd17bcca" providerId="LiveId" clId="{54D9003B-E270-4456-A292-11C1B97C9CFA}" dt="2020-11-23T07:18:45.955" v="44" actId="478"/>
          <ac:spMkLst>
            <pc:docMk/>
            <pc:sldMk cId="712700373" sldId="312"/>
            <ac:spMk id="43" creationId="{E68B76B2-2C96-4437-ACCB-D13DE12071CC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45" creationId="{AAFDCC66-C535-46DE-8AA6-37C519850B31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46" creationId="{DF73760D-929D-4028-A10B-7635F439A3DC}"/>
          </ac:spMkLst>
        </pc:spChg>
        <pc:spChg chg="add del 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47" creationId="{771A9D62-A201-44A5-94ED-B92C89193CF4}"/>
          </ac:spMkLst>
        </pc:spChg>
        <pc:spChg chg="del">
          <ac:chgData name="Arjan van Dijk" userId="db71a774bd17bcca" providerId="LiveId" clId="{54D9003B-E270-4456-A292-11C1B97C9CFA}" dt="2020-11-23T07:17:54.814" v="11" actId="478"/>
          <ac:spMkLst>
            <pc:docMk/>
            <pc:sldMk cId="712700373" sldId="312"/>
            <ac:spMk id="48" creationId="{039063B0-A92E-4F14-9A71-C59DF8E9083B}"/>
          </ac:spMkLst>
        </pc:spChg>
        <pc:spChg chg="del">
          <ac:chgData name="Arjan van Dijk" userId="db71a774bd17bcca" providerId="LiveId" clId="{54D9003B-E270-4456-A292-11C1B97C9CFA}" dt="2020-11-23T07:18:49.586" v="46" actId="478"/>
          <ac:spMkLst>
            <pc:docMk/>
            <pc:sldMk cId="712700373" sldId="312"/>
            <ac:spMk id="50" creationId="{2A21A995-6268-4AC9-8B08-048A3B713C35}"/>
          </ac:spMkLst>
        </pc:spChg>
        <pc:spChg chg="del mod">
          <ac:chgData name="Arjan van Dijk" userId="db71a774bd17bcca" providerId="LiveId" clId="{54D9003B-E270-4456-A292-11C1B97C9CFA}" dt="2020-11-23T07:49:58.732" v="228" actId="478"/>
          <ac:spMkLst>
            <pc:docMk/>
            <pc:sldMk cId="712700373" sldId="312"/>
            <ac:spMk id="55" creationId="{52E6B7C5-A803-4F3D-BBAA-49B05B02B663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57" creationId="{88B7B747-9104-4C91-8566-EB1C15C2D081}"/>
          </ac:spMkLst>
        </pc:spChg>
        <pc:spChg chg="del mod">
          <ac:chgData name="Arjan van Dijk" userId="db71a774bd17bcca" providerId="LiveId" clId="{54D9003B-E270-4456-A292-11C1B97C9CFA}" dt="2020-11-23T07:51:06.965" v="286" actId="478"/>
          <ac:spMkLst>
            <pc:docMk/>
            <pc:sldMk cId="712700373" sldId="312"/>
            <ac:spMk id="59" creationId="{0D77237B-086E-4B71-ABDC-A293534AAA62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67" creationId="{C9037EF9-0C86-46E4-9117-FC751DE238B6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k cId="712700373" sldId="312"/>
            <ac:spMk id="78" creationId="{AE1BA1E8-F004-425F-A55B-5CD3C9B37905}"/>
          </ac:spMkLst>
        </pc:spChg>
        <pc:picChg chg="add del">
          <ac:chgData name="Arjan van Dijk" userId="db71a774bd17bcca" providerId="LiveId" clId="{54D9003B-E270-4456-A292-11C1B97C9CFA}" dt="2020-11-23T07:44:28.297" v="211" actId="478"/>
          <ac:picMkLst>
            <pc:docMk/>
            <pc:sldMk cId="712700373" sldId="312"/>
            <ac:picMk id="37" creationId="{41556F2C-FA84-4137-AE66-FB75630C7ACA}"/>
          </ac:picMkLst>
        </pc:picChg>
        <pc:picChg chg="add mod">
          <ac:chgData name="Arjan van Dijk" userId="db71a774bd17bcca" providerId="LiveId" clId="{54D9003B-E270-4456-A292-11C1B97C9CFA}" dt="2020-11-23T08:06:05.312" v="377"/>
          <ac:picMkLst>
            <pc:docMk/>
            <pc:sldMk cId="712700373" sldId="312"/>
            <ac:picMk id="39" creationId="{DD337EFC-97A0-4C8F-B3BD-10B05FAD5082}"/>
          </ac:picMkLst>
        </pc:picChg>
        <pc:picChg chg="add mod">
          <ac:chgData name="Arjan van Dijk" userId="db71a774bd17bcca" providerId="LiveId" clId="{54D9003B-E270-4456-A292-11C1B97C9CFA}" dt="2020-11-23T08:06:05.312" v="377"/>
          <ac:picMkLst>
            <pc:docMk/>
            <pc:sldMk cId="712700373" sldId="312"/>
            <ac:picMk id="65" creationId="{83C0AE61-8B64-4109-9587-C5A81D7FA6DC}"/>
          </ac:picMkLst>
        </pc:picChg>
        <pc:cxnChg chg="mod">
          <ac:chgData name="Arjan van Dijk" userId="db71a774bd17bcca" providerId="LiveId" clId="{54D9003B-E270-4456-A292-11C1B97C9CFA}" dt="2020-11-23T08:06:05.312" v="377"/>
          <ac:cxnSpMkLst>
            <pc:docMk/>
            <pc:sldMk cId="712700373" sldId="312"/>
            <ac:cxnSpMk id="44" creationId="{A6E5EF05-9B73-4AA5-BD3A-7C203CD54D83}"/>
          </ac:cxnSpMkLst>
        </pc:cxnChg>
        <pc:cxnChg chg="mod">
          <ac:chgData name="Arjan van Dijk" userId="db71a774bd17bcca" providerId="LiveId" clId="{54D9003B-E270-4456-A292-11C1B97C9CFA}" dt="2020-11-23T08:06:05.312" v="377"/>
          <ac:cxnSpMkLst>
            <pc:docMk/>
            <pc:sldMk cId="712700373" sldId="312"/>
            <ac:cxnSpMk id="49" creationId="{EA6C6D61-02E1-4CE6-A413-BD2562D726C9}"/>
          </ac:cxnSpMkLst>
        </pc:cxnChg>
        <pc:cxnChg chg="del mod">
          <ac:chgData name="Arjan van Dijk" userId="db71a774bd17bcca" providerId="LiveId" clId="{54D9003B-E270-4456-A292-11C1B97C9CFA}" dt="2020-11-23T07:20:30.403" v="104" actId="478"/>
          <ac:cxnSpMkLst>
            <pc:docMk/>
            <pc:sldMk cId="712700373" sldId="312"/>
            <ac:cxnSpMk id="51" creationId="{793D06ED-7E68-4106-A1E8-978E3A5DFD0A}"/>
          </ac:cxnSpMkLst>
        </pc:cxnChg>
        <pc:cxnChg chg="del">
          <ac:chgData name="Arjan van Dijk" userId="db71a774bd17bcca" providerId="LiveId" clId="{54D9003B-E270-4456-A292-11C1B97C9CFA}" dt="2020-11-23T07:18:05.808" v="13" actId="478"/>
          <ac:cxnSpMkLst>
            <pc:docMk/>
            <pc:sldMk cId="712700373" sldId="312"/>
            <ac:cxnSpMk id="58" creationId="{55123601-3634-44CD-AD80-3C363A082C14}"/>
          </ac:cxnSpMkLst>
        </pc:cxnChg>
        <pc:cxnChg chg="del mod">
          <ac:chgData name="Arjan van Dijk" userId="db71a774bd17bcca" providerId="LiveId" clId="{54D9003B-E270-4456-A292-11C1B97C9CFA}" dt="2020-11-23T07:52:46.396" v="313" actId="478"/>
          <ac:cxnSpMkLst>
            <pc:docMk/>
            <pc:sldMk cId="712700373" sldId="312"/>
            <ac:cxnSpMk id="60" creationId="{55E1497F-B59A-4361-B6B6-74CD60E0EE69}"/>
          </ac:cxnSpMkLst>
        </pc:cxnChg>
        <pc:cxnChg chg="del mod">
          <ac:chgData name="Arjan van Dijk" userId="db71a774bd17bcca" providerId="LiveId" clId="{54D9003B-E270-4456-A292-11C1B97C9CFA}" dt="2020-11-23T07:51:05.510" v="285" actId="478"/>
          <ac:cxnSpMkLst>
            <pc:docMk/>
            <pc:sldMk cId="712700373" sldId="312"/>
            <ac:cxnSpMk id="61" creationId="{8C15A9A4-43BE-497E-BFDF-BC3FFABBD715}"/>
          </ac:cxnSpMkLst>
        </pc:cxnChg>
        <pc:cxnChg chg="mod">
          <ac:chgData name="Arjan van Dijk" userId="db71a774bd17bcca" providerId="LiveId" clId="{54D9003B-E270-4456-A292-11C1B97C9CFA}" dt="2020-11-23T08:06:05.312" v="377"/>
          <ac:cxnSpMkLst>
            <pc:docMk/>
            <pc:sldMk cId="712700373" sldId="312"/>
            <ac:cxnSpMk id="63" creationId="{C611CFFE-8DF3-4DD9-931C-101E871620DA}"/>
          </ac:cxnSpMkLst>
        </pc:cxnChg>
        <pc:cxnChg chg="mod">
          <ac:chgData name="Arjan van Dijk" userId="db71a774bd17bcca" providerId="LiveId" clId="{54D9003B-E270-4456-A292-11C1B97C9CFA}" dt="2020-11-23T08:06:05.312" v="377"/>
          <ac:cxnSpMkLst>
            <pc:docMk/>
            <pc:sldMk cId="712700373" sldId="312"/>
            <ac:cxnSpMk id="68" creationId="{FCA6D262-E37C-4CE1-946A-47F74E36B118}"/>
          </ac:cxnSpMkLst>
        </pc:cxnChg>
        <pc:cxnChg chg="mod">
          <ac:chgData name="Arjan van Dijk" userId="db71a774bd17bcca" providerId="LiveId" clId="{54D9003B-E270-4456-A292-11C1B97C9CFA}" dt="2020-11-23T08:06:05.312" v="377"/>
          <ac:cxnSpMkLst>
            <pc:docMk/>
            <pc:sldMk cId="712700373" sldId="312"/>
            <ac:cxnSpMk id="80" creationId="{1AE478B8-1737-4B09-9063-60CF68E3163D}"/>
          </ac:cxnSpMkLst>
        </pc:cxnChg>
        <pc:cxnChg chg="del mod">
          <ac:chgData name="Arjan van Dijk" userId="db71a774bd17bcca" providerId="LiveId" clId="{54D9003B-E270-4456-A292-11C1B97C9CFA}" dt="2020-11-23T07:21:37.881" v="121" actId="478"/>
          <ac:cxnSpMkLst>
            <pc:docMk/>
            <pc:sldMk cId="712700373" sldId="312"/>
            <ac:cxnSpMk id="81" creationId="{6A8AC287-1476-4223-9510-09C2C91C40CD}"/>
          </ac:cxnSpMkLst>
        </pc:cxnChg>
        <pc:cxnChg chg="add del mod">
          <ac:chgData name="Arjan van Dijk" userId="db71a774bd17bcca" providerId="LiveId" clId="{54D9003B-E270-4456-A292-11C1B97C9CFA}" dt="2020-11-23T08:06:05.312" v="377"/>
          <ac:cxnSpMkLst>
            <pc:docMk/>
            <pc:sldMk cId="712700373" sldId="312"/>
            <ac:cxnSpMk id="82" creationId="{7835B502-F987-4A2F-B92D-9DCDC7160CC8}"/>
          </ac:cxnSpMkLst>
        </pc:cxnChg>
        <pc:cxnChg chg="mod">
          <ac:chgData name="Arjan van Dijk" userId="db71a774bd17bcca" providerId="LiveId" clId="{54D9003B-E270-4456-A292-11C1B97C9CFA}" dt="2020-11-23T08:06:05.312" v="377"/>
          <ac:cxnSpMkLst>
            <pc:docMk/>
            <pc:sldMk cId="712700373" sldId="312"/>
            <ac:cxnSpMk id="83" creationId="{0622A48E-88A9-4F11-B313-E154C929A901}"/>
          </ac:cxnSpMkLst>
        </pc:cxnChg>
      </pc:sldChg>
      <pc:sldChg chg="addSp modSp new del mod">
        <pc:chgData name="Arjan van Dijk" userId="db71a774bd17bcca" providerId="LiveId" clId="{54D9003B-E270-4456-A292-11C1B97C9CFA}" dt="2020-11-23T07:53:32.447" v="348" actId="47"/>
        <pc:sldMkLst>
          <pc:docMk/>
          <pc:sldMk cId="3767913850" sldId="313"/>
        </pc:sldMkLst>
        <pc:spChg chg="add">
          <ac:chgData name="Arjan van Dijk" userId="db71a774bd17bcca" providerId="LiveId" clId="{54D9003B-E270-4456-A292-11C1B97C9CFA}" dt="2020-11-23T07:47:20.807" v="220" actId="22"/>
          <ac:spMkLst>
            <pc:docMk/>
            <pc:sldMk cId="3767913850" sldId="313"/>
            <ac:spMk id="5" creationId="{02B8E959-70C5-4B34-8497-C7E97E126609}"/>
          </ac:spMkLst>
        </pc:spChg>
        <pc:picChg chg="add mod">
          <ac:chgData name="Arjan van Dijk" userId="db71a774bd17bcca" providerId="LiveId" clId="{54D9003B-E270-4456-A292-11C1B97C9CFA}" dt="2020-11-23T07:48:47.018" v="222" actId="14100"/>
          <ac:picMkLst>
            <pc:docMk/>
            <pc:sldMk cId="3767913850" sldId="313"/>
            <ac:picMk id="7" creationId="{62FBFC28-9DB3-43D2-9455-C6A20578EE3C}"/>
          </ac:picMkLst>
        </pc:picChg>
        <pc:picChg chg="add mod">
          <ac:chgData name="Arjan van Dijk" userId="db71a774bd17bcca" providerId="LiveId" clId="{54D9003B-E270-4456-A292-11C1B97C9CFA}" dt="2020-11-23T07:49:34.282" v="224" actId="14100"/>
          <ac:picMkLst>
            <pc:docMk/>
            <pc:sldMk cId="3767913850" sldId="313"/>
            <ac:picMk id="9" creationId="{568E8C2F-D3E4-4240-9968-0E3C3485F266}"/>
          </ac:picMkLst>
        </pc:picChg>
      </pc:sldChg>
      <pc:sldChg chg="del">
        <pc:chgData name="Arjan van Dijk" userId="db71a774bd17bcca" providerId="LiveId" clId="{54D9003B-E270-4456-A292-11C1B97C9CFA}" dt="2020-11-23T07:17:23.859" v="4" actId="47"/>
        <pc:sldMkLst>
          <pc:docMk/>
          <pc:sldMk cId="2946459782" sldId="314"/>
        </pc:sldMkLst>
      </pc:sldChg>
      <pc:sldChg chg="del">
        <pc:chgData name="Arjan van Dijk" userId="db71a774bd17bcca" providerId="LiveId" clId="{54D9003B-E270-4456-A292-11C1B97C9CFA}" dt="2020-11-23T07:17:24.930" v="5" actId="47"/>
        <pc:sldMkLst>
          <pc:docMk/>
          <pc:sldMk cId="2873424375" sldId="316"/>
        </pc:sldMkLst>
      </pc:sldChg>
      <pc:sldChg chg="del">
        <pc:chgData name="Arjan van Dijk" userId="db71a774bd17bcca" providerId="LiveId" clId="{54D9003B-E270-4456-A292-11C1B97C9CFA}" dt="2020-11-23T07:17:13.418" v="2" actId="47"/>
        <pc:sldMkLst>
          <pc:docMk/>
          <pc:sldMk cId="2254755888" sldId="317"/>
        </pc:sldMkLst>
      </pc:sldChg>
      <pc:sldChg chg="del">
        <pc:chgData name="Arjan van Dijk" userId="db71a774bd17bcca" providerId="LiveId" clId="{54D9003B-E270-4456-A292-11C1B97C9CFA}" dt="2020-11-23T07:17:10.369" v="1" actId="47"/>
        <pc:sldMkLst>
          <pc:docMk/>
          <pc:sldMk cId="2431353180" sldId="327"/>
        </pc:sldMkLst>
      </pc:sldChg>
      <pc:sldChg chg="del">
        <pc:chgData name="Arjan van Dijk" userId="db71a774bd17bcca" providerId="LiveId" clId="{54D9003B-E270-4456-A292-11C1B97C9CFA}" dt="2020-11-23T07:17:14.833" v="3" actId="47"/>
        <pc:sldMkLst>
          <pc:docMk/>
          <pc:sldMk cId="66492692" sldId="331"/>
        </pc:sldMkLst>
      </pc:sldChg>
      <pc:sldChg chg="del">
        <pc:chgData name="Arjan van Dijk" userId="db71a774bd17bcca" providerId="LiveId" clId="{54D9003B-E270-4456-A292-11C1B97C9CFA}" dt="2020-11-23T07:17:08.291" v="0" actId="47"/>
        <pc:sldMkLst>
          <pc:docMk/>
          <pc:sldMk cId="228625012" sldId="332"/>
        </pc:sldMkLst>
      </pc:sldChg>
      <pc:sldMasterChg chg="modSp modSldLayout">
        <pc:chgData name="Arjan van Dijk" userId="db71a774bd17bcca" providerId="LiveId" clId="{54D9003B-E270-4456-A292-11C1B97C9CFA}" dt="2020-11-23T08:06:05.312" v="377"/>
        <pc:sldMasterMkLst>
          <pc:docMk/>
          <pc:sldMasterMk cId="1468213599" sldId="2147483660"/>
        </pc:sldMasterMkLst>
        <pc:spChg chg="mod">
          <ac:chgData name="Arjan van Dijk" userId="db71a774bd17bcca" providerId="LiveId" clId="{54D9003B-E270-4456-A292-11C1B97C9CFA}" dt="2020-11-23T08:06:05.312" v="377"/>
          <ac:spMkLst>
            <pc:docMk/>
            <pc:sldMasterMk cId="1468213599" sldId="2147483660"/>
            <ac:spMk id="2" creationId="{00000000-0000-0000-0000-000000000000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asterMk cId="1468213599" sldId="2147483660"/>
            <ac:spMk id="3" creationId="{00000000-0000-0000-0000-000000000000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asterMk cId="1468213599" sldId="2147483660"/>
            <ac:spMk id="5" creationId="{00000000-0000-0000-0000-000000000000}"/>
          </ac:spMkLst>
        </pc:spChg>
        <pc:spChg chg="mod">
          <ac:chgData name="Arjan van Dijk" userId="db71a774bd17bcca" providerId="LiveId" clId="{54D9003B-E270-4456-A292-11C1B97C9CFA}" dt="2020-11-23T08:06:05.312" v="377"/>
          <ac:spMkLst>
            <pc:docMk/>
            <pc:sldMasterMk cId="1468213599" sldId="2147483660"/>
            <ac:spMk id="6" creationId="{00000000-0000-0000-0000-000000000000}"/>
          </ac:spMkLst>
        </pc:spChg>
        <pc:picChg chg="mod">
          <ac:chgData name="Arjan van Dijk" userId="db71a774bd17bcca" providerId="LiveId" clId="{54D9003B-E270-4456-A292-11C1B97C9CFA}" dt="2020-11-23T08:06:05.312" v="377"/>
          <ac:picMkLst>
            <pc:docMk/>
            <pc:sldMasterMk cId="1468213599" sldId="2147483660"/>
            <ac:picMk id="8" creationId="{2E7EAB73-E7B2-40B8-A6B2-C38971D05E27}"/>
          </ac:picMkLst>
        </pc:picChg>
        <pc:sldLayoutChg chg="modSp">
          <pc:chgData name="Arjan van Dijk" userId="db71a774bd17bcca" providerId="LiveId" clId="{54D9003B-E270-4456-A292-11C1B97C9CFA}" dt="2020-11-23T08:06:05.312" v="377"/>
          <pc:sldLayoutMkLst>
            <pc:docMk/>
            <pc:sldMasterMk cId="1468213599" sldId="2147483660"/>
            <pc:sldLayoutMk cId="1027428381" sldId="2147483661"/>
          </pc:sldLayoutMkLst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1027428381" sldId="2147483661"/>
              <ac:spMk id="2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1027428381" sldId="2147483661"/>
              <ac:spMk id="3" creationId="{00000000-0000-0000-0000-000000000000}"/>
            </ac:spMkLst>
          </pc:spChg>
        </pc:sldLayoutChg>
        <pc:sldLayoutChg chg="modSp">
          <pc:chgData name="Arjan van Dijk" userId="db71a774bd17bcca" providerId="LiveId" clId="{54D9003B-E270-4456-A292-11C1B97C9CFA}" dt="2020-11-23T08:06:05.312" v="377"/>
          <pc:sldLayoutMkLst>
            <pc:docMk/>
            <pc:sldMasterMk cId="1468213599" sldId="2147483660"/>
            <pc:sldLayoutMk cId="1817469137" sldId="2147483663"/>
          </pc:sldLayoutMkLst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1817469137" sldId="2147483663"/>
              <ac:spMk id="2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1817469137" sldId="2147483663"/>
              <ac:spMk id="3" creationId="{00000000-0000-0000-0000-000000000000}"/>
            </ac:spMkLst>
          </pc:spChg>
        </pc:sldLayoutChg>
        <pc:sldLayoutChg chg="modSp">
          <pc:chgData name="Arjan van Dijk" userId="db71a774bd17bcca" providerId="LiveId" clId="{54D9003B-E270-4456-A292-11C1B97C9CFA}" dt="2020-11-23T08:06:05.312" v="377"/>
          <pc:sldLayoutMkLst>
            <pc:docMk/>
            <pc:sldMasterMk cId="1468213599" sldId="2147483660"/>
            <pc:sldLayoutMk cId="809375299" sldId="2147483664"/>
          </pc:sldLayoutMkLst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809375299" sldId="2147483664"/>
              <ac:spMk id="3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809375299" sldId="2147483664"/>
              <ac:spMk id="4" creationId="{00000000-0000-0000-0000-000000000000}"/>
            </ac:spMkLst>
          </pc:spChg>
        </pc:sldLayoutChg>
        <pc:sldLayoutChg chg="modSp">
          <pc:chgData name="Arjan van Dijk" userId="db71a774bd17bcca" providerId="LiveId" clId="{54D9003B-E270-4456-A292-11C1B97C9CFA}" dt="2020-11-23T08:06:05.312" v="377"/>
          <pc:sldLayoutMkLst>
            <pc:docMk/>
            <pc:sldMasterMk cId="4047455680" sldId="2147483670"/>
            <pc:sldLayoutMk cId="408419883" sldId="2147483665"/>
          </pc:sldLayoutMkLst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4047455680" sldId="2147483670"/>
              <pc:sldLayoutMk cId="408419883" sldId="2147483665"/>
              <ac:spMk id="2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4047455680" sldId="2147483670"/>
              <pc:sldLayoutMk cId="408419883" sldId="2147483665"/>
              <ac:spMk id="3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4047455680" sldId="2147483670"/>
              <pc:sldLayoutMk cId="408419883" sldId="2147483665"/>
              <ac:spMk id="4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4047455680" sldId="2147483670"/>
              <pc:sldLayoutMk cId="408419883" sldId="2147483665"/>
              <ac:spMk id="5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4047455680" sldId="2147483670"/>
              <pc:sldLayoutMk cId="408419883" sldId="2147483665"/>
              <ac:spMk id="10" creationId="{6047C280-B403-4035-8051-62511709ACA2}"/>
            </ac:spMkLst>
          </pc:spChg>
        </pc:sldLayoutChg>
        <pc:sldLayoutChg chg="modSp">
          <pc:chgData name="Arjan van Dijk" userId="db71a774bd17bcca" providerId="LiveId" clId="{54D9003B-E270-4456-A292-11C1B97C9CFA}" dt="2020-11-23T08:06:05.312" v="377"/>
          <pc:sldLayoutMkLst>
            <pc:docMk/>
            <pc:sldMasterMk cId="1468213599" sldId="2147483660"/>
            <pc:sldLayoutMk cId="1794924971" sldId="2147483668"/>
          </pc:sldLayoutMkLst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1794924971" sldId="2147483668"/>
              <ac:spMk id="2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1794924971" sldId="2147483668"/>
              <ac:spMk id="3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1794924971" sldId="2147483668"/>
              <ac:spMk id="4" creationId="{00000000-0000-0000-0000-000000000000}"/>
            </ac:spMkLst>
          </pc:spChg>
        </pc:sldLayoutChg>
        <pc:sldLayoutChg chg="modSp">
          <pc:chgData name="Arjan van Dijk" userId="db71a774bd17bcca" providerId="LiveId" clId="{54D9003B-E270-4456-A292-11C1B97C9CFA}" dt="2020-11-23T08:06:05.312" v="377"/>
          <pc:sldLayoutMkLst>
            <pc:docMk/>
            <pc:sldMasterMk cId="1468213599" sldId="2147483660"/>
            <pc:sldLayoutMk cId="4291580061" sldId="2147483669"/>
          </pc:sldLayoutMkLst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4291580061" sldId="2147483669"/>
              <ac:spMk id="2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4291580061" sldId="2147483669"/>
              <ac:spMk id="3" creationId="{00000000-0000-0000-0000-000000000000}"/>
            </ac:spMkLst>
          </pc:spChg>
          <pc:spChg chg="mod">
            <ac:chgData name="Arjan van Dijk" userId="db71a774bd17bcca" providerId="LiveId" clId="{54D9003B-E270-4456-A292-11C1B97C9CFA}" dt="2020-11-23T08:06:05.312" v="377"/>
            <ac:spMkLst>
              <pc:docMk/>
              <pc:sldMasterMk cId="1468213599" sldId="2147483660"/>
              <pc:sldLayoutMk cId="4291580061" sldId="2147483669"/>
              <ac:spMk id="4" creationId="{00000000-0000-0000-0000-000000000000}"/>
            </ac:spMkLst>
          </pc:spChg>
        </pc:sldLayoutChg>
      </pc:sldMasterChg>
      <pc:sldMasterChg chg="addSp">
        <pc:chgData name="Arjan van Dijk" userId="db71a774bd17bcca" providerId="LiveId" clId="{54D9003B-E270-4456-A292-11C1B97C9CFA}" dt="2020-11-23T08:06:05.312" v="377"/>
        <pc:sldMasterMkLst>
          <pc:docMk/>
          <pc:sldMasterMk cId="4047455680" sldId="2147483670"/>
        </pc:sldMasterMkLst>
        <pc:picChg chg="add">
          <ac:chgData name="Arjan van Dijk" userId="db71a774bd17bcca" providerId="LiveId" clId="{54D9003B-E270-4456-A292-11C1B97C9CFA}" dt="2020-11-23T08:06:05.312" v="377"/>
          <ac:picMkLst>
            <pc:docMk/>
            <pc:sldMasterMk cId="4047455680" sldId="2147483670"/>
            <ac:picMk id="7" creationId="{8D04B7F4-789A-4FAC-AA38-8C3E097B2BF9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14AF8-6246-49E5-9E21-D47FA2EA914B}" type="datetimeFigureOut">
              <a:rPr lang="en-NL" smtClean="0"/>
              <a:t>11/23/2020</a:t>
            </a:fld>
            <a:endParaRPr lang="en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B6402-0A55-428D-AC2B-7C19647073B4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19961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72762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- </a:t>
            </a:r>
            <a:fld id="{305F0471-3888-4E4A-A16C-E296D66ED09F}" type="slidenum">
              <a:rPr lang="en-NL" smtClean="0"/>
              <a:pPr/>
              <a:t>‹nr.›</a:t>
            </a:fld>
            <a:r>
              <a:rPr lang="en-GB"/>
              <a:t> -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3601066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- </a:t>
            </a:r>
            <a:fld id="{305F0471-3888-4E4A-A16C-E296D66ED09F}" type="slidenum">
              <a:rPr lang="en-NL" smtClean="0"/>
              <a:pPr/>
              <a:t>‹nr.›</a:t>
            </a:fld>
            <a:r>
              <a:rPr lang="en-GB"/>
              <a:t> -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031379900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Safety Delta Nederland – www.safetydelta.nl</a:t>
            </a:r>
            <a:endParaRPr lang="en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047C280-B403-4035-8051-62511709ACA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62472" y="2505075"/>
            <a:ext cx="5157787" cy="3684588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1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1710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0228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6295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- </a:t>
            </a:r>
            <a:fld id="{305F0471-3888-4E4A-A16C-E296D66ED09F}" type="slidenum">
              <a:rPr lang="en-NL" smtClean="0"/>
              <a:pPr/>
              <a:t>‹nr.›</a:t>
            </a:fld>
            <a:r>
              <a:rPr lang="en-GB"/>
              <a:t> -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93802026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2875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8730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8571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43474-54FF-4306-BE9B-033A61E116C3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6222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- </a:t>
            </a:r>
            <a:fld id="{305F0471-3888-4E4A-A16C-E296D66ED09F}" type="slidenum">
              <a:rPr lang="en-NL" smtClean="0"/>
              <a:pPr/>
              <a:t>‹nr.›</a:t>
            </a:fld>
            <a:r>
              <a:rPr lang="en-GB"/>
              <a:t> -</a:t>
            </a:r>
            <a:endParaRPr lang="en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8D04B7F4-789A-4FAC-AA38-8C3E097B2B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1044469" y="114402"/>
            <a:ext cx="918544" cy="609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45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65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797CFC-1113-48B7-A459-82A8D40CD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3975" y="2579615"/>
            <a:ext cx="7772400" cy="2981580"/>
          </a:xfrm>
        </p:spPr>
        <p:txBody>
          <a:bodyPr>
            <a:noAutofit/>
          </a:bodyPr>
          <a:lstStyle/>
          <a:p>
            <a:r>
              <a:rPr lang="en-GB" sz="4400" b="1" dirty="0"/>
              <a:t>Safety Delta Nederland</a:t>
            </a:r>
            <a:br>
              <a:rPr lang="en-GB" sz="4000" i="1" dirty="0">
                <a:solidFill>
                  <a:srgbClr val="FF0000"/>
                </a:solidFill>
              </a:rPr>
            </a:br>
            <a:br>
              <a:rPr lang="en-GB" sz="4000" i="1" dirty="0">
                <a:solidFill>
                  <a:srgbClr val="FF0000"/>
                </a:solidFill>
              </a:rPr>
            </a:br>
            <a:r>
              <a:rPr lang="en-GB" sz="4000" dirty="0"/>
              <a:t> </a:t>
            </a:r>
            <a:br>
              <a:rPr lang="en-GB" sz="4000" i="1" dirty="0">
                <a:solidFill>
                  <a:srgbClr val="FF0000"/>
                </a:solidFill>
              </a:rPr>
            </a:br>
            <a:br>
              <a:rPr lang="en-GB" sz="4000" i="1" dirty="0">
                <a:solidFill>
                  <a:srgbClr val="FF0000"/>
                </a:solidFill>
              </a:rPr>
            </a:br>
            <a:br>
              <a:rPr lang="en-GB" sz="4000" i="1" dirty="0">
                <a:solidFill>
                  <a:srgbClr val="FF0000"/>
                </a:solidFill>
              </a:rPr>
            </a:br>
            <a:br>
              <a:rPr lang="en-GB" sz="4000" dirty="0"/>
            </a:br>
            <a:r>
              <a:rPr lang="en-GB" sz="4400" b="1" dirty="0" err="1">
                <a:solidFill>
                  <a:srgbClr val="FF0000"/>
                </a:solidFill>
              </a:rPr>
              <a:t>Corrosie</a:t>
            </a:r>
            <a:r>
              <a:rPr lang="en-GB" sz="4400" b="1" dirty="0">
                <a:solidFill>
                  <a:srgbClr val="FF0000"/>
                </a:solidFill>
              </a:rPr>
              <a:t> </a:t>
            </a:r>
            <a:r>
              <a:rPr lang="en-GB" sz="4400" b="1" dirty="0" err="1">
                <a:solidFill>
                  <a:srgbClr val="FF0000"/>
                </a:solidFill>
              </a:rPr>
              <a:t>onder</a:t>
            </a:r>
            <a:r>
              <a:rPr lang="en-GB" sz="4400" b="1" dirty="0">
                <a:solidFill>
                  <a:srgbClr val="FF0000"/>
                </a:solidFill>
              </a:rPr>
              <a:t> </a:t>
            </a:r>
            <a:r>
              <a:rPr lang="en-GB" sz="4400" b="1" dirty="0" err="1">
                <a:solidFill>
                  <a:srgbClr val="FF0000"/>
                </a:solidFill>
              </a:rPr>
              <a:t>Isolatie</a:t>
            </a:r>
            <a:endParaRPr lang="en-NL" sz="4000" b="1" i="1" dirty="0">
              <a:solidFill>
                <a:srgbClr val="FF0000"/>
              </a:solidFill>
            </a:endParaRP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649EBD-FB4E-4B4C-9BDC-8AA5364A6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F57377D-DB0A-42FE-846D-8C1F829E2B2F}"/>
              </a:ext>
            </a:extLst>
          </p:cNvPr>
          <p:cNvSpPr txBox="1"/>
          <p:nvPr/>
        </p:nvSpPr>
        <p:spPr>
          <a:xfrm>
            <a:off x="2776138" y="2329151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 err="1">
                <a:solidFill>
                  <a:srgbClr val="0070C0"/>
                </a:solidFill>
              </a:rPr>
              <a:t>vinden</a:t>
            </a:r>
            <a:r>
              <a:rPr lang="en-GB" sz="2800" i="1" dirty="0">
                <a:solidFill>
                  <a:srgbClr val="0070C0"/>
                </a:solidFill>
              </a:rPr>
              <a:t>, </a:t>
            </a:r>
            <a:r>
              <a:rPr lang="en-GB" sz="2800" i="1" dirty="0" err="1">
                <a:solidFill>
                  <a:srgbClr val="0070C0"/>
                </a:solidFill>
              </a:rPr>
              <a:t>verbinden</a:t>
            </a:r>
            <a:r>
              <a:rPr lang="en-GB" sz="2800" i="1" dirty="0">
                <a:solidFill>
                  <a:srgbClr val="0070C0"/>
                </a:solidFill>
              </a:rPr>
              <a:t>, </a:t>
            </a:r>
            <a:r>
              <a:rPr lang="en-GB" sz="2800" i="1" dirty="0" err="1">
                <a:solidFill>
                  <a:srgbClr val="0070C0"/>
                </a:solidFill>
              </a:rPr>
              <a:t>vernieuwen</a:t>
            </a:r>
            <a:r>
              <a:rPr lang="en-GB" sz="2800" i="1" dirty="0">
                <a:solidFill>
                  <a:srgbClr val="0070C0"/>
                </a:solidFill>
              </a:rPr>
              <a:t> in </a:t>
            </a:r>
            <a:r>
              <a:rPr lang="en-GB" sz="2800" i="1" dirty="0" err="1">
                <a:solidFill>
                  <a:srgbClr val="0070C0"/>
                </a:solidFill>
              </a:rPr>
              <a:t>veiligheid</a:t>
            </a:r>
            <a:endParaRPr lang="en-GB" sz="2800" i="1" dirty="0">
              <a:solidFill>
                <a:srgbClr val="0070C0"/>
              </a:solidFill>
            </a:endParaRPr>
          </a:p>
          <a:p>
            <a:pPr algn="ctr"/>
            <a:endParaRPr lang="en-GB" sz="2800" i="1" dirty="0">
              <a:solidFill>
                <a:srgbClr val="0070C0"/>
              </a:solidFill>
            </a:endParaRP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4A99499-6502-4E00-AF81-C2C8AE4EF7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07" y="3716922"/>
            <a:ext cx="1878835" cy="141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13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D0BD83F-8DD4-4404-B06C-9C6231744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Safety Delta Nederland – www.safetydelta.nl</a:t>
            </a:r>
            <a:endParaRPr lang="en-NL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425ABCDF-71B8-41F0-930C-7FDD3872BD79}"/>
              </a:ext>
            </a:extLst>
          </p:cNvPr>
          <p:cNvSpPr/>
          <p:nvPr/>
        </p:nvSpPr>
        <p:spPr>
          <a:xfrm>
            <a:off x="2142827" y="1404043"/>
            <a:ext cx="1423219" cy="5235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>
                <a:solidFill>
                  <a:schemeClr val="tx1"/>
                </a:solidFill>
              </a:rPr>
              <a:t>Bedrijven</a:t>
            </a:r>
            <a:endParaRPr lang="en-NL" sz="1600" dirty="0">
              <a:solidFill>
                <a:schemeClr val="tx1"/>
              </a:solidFill>
            </a:endParaRP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074CC5F3-E67C-4401-A805-36D0662696B9}"/>
              </a:ext>
            </a:extLst>
          </p:cNvPr>
          <p:cNvSpPr/>
          <p:nvPr/>
        </p:nvSpPr>
        <p:spPr>
          <a:xfrm>
            <a:off x="4371342" y="1397016"/>
            <a:ext cx="1423219" cy="5235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>
                <a:solidFill>
                  <a:schemeClr val="tx1"/>
                </a:solidFill>
              </a:rPr>
              <a:t>Inspectie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 err="1">
                <a:solidFill>
                  <a:schemeClr val="tx1"/>
                </a:solidFill>
              </a:rPr>
              <a:t>diensten</a:t>
            </a:r>
            <a:endParaRPr lang="en-NL" sz="1600" dirty="0">
              <a:solidFill>
                <a:schemeClr val="tx1"/>
              </a:solidFill>
            </a:endParaRPr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A2B5846A-3DD8-4433-870F-1F44F48EB198}"/>
              </a:ext>
            </a:extLst>
          </p:cNvPr>
          <p:cNvSpPr/>
          <p:nvPr/>
        </p:nvSpPr>
        <p:spPr>
          <a:xfrm>
            <a:off x="2504431" y="2868035"/>
            <a:ext cx="2598176" cy="5862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err="1">
                <a:solidFill>
                  <a:schemeClr val="tx1"/>
                </a:solidFill>
              </a:rPr>
              <a:t>KennisCentrum</a:t>
            </a:r>
            <a:endParaRPr lang="en-NL" sz="2400" b="1" dirty="0">
              <a:solidFill>
                <a:schemeClr val="tx1"/>
              </a:solidFill>
            </a:endParaRP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729E72E3-CAE6-48DF-AF9E-BCFCA2C0FEC4}"/>
              </a:ext>
            </a:extLst>
          </p:cNvPr>
          <p:cNvSpPr/>
          <p:nvPr/>
        </p:nvSpPr>
        <p:spPr>
          <a:xfrm>
            <a:off x="7130218" y="2868035"/>
            <a:ext cx="2598176" cy="586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err="1">
                <a:solidFill>
                  <a:schemeClr val="tx1"/>
                </a:solidFill>
              </a:rPr>
              <a:t>InnovatieCentrum</a:t>
            </a:r>
            <a:endParaRPr lang="en-NL" sz="2400" b="1" dirty="0">
              <a:solidFill>
                <a:schemeClr val="tx1"/>
              </a:solidFill>
            </a:endParaRPr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88E2EDD9-B676-485B-9C13-018C7FEBAD6E}"/>
              </a:ext>
            </a:extLst>
          </p:cNvPr>
          <p:cNvSpPr/>
          <p:nvPr/>
        </p:nvSpPr>
        <p:spPr>
          <a:xfrm>
            <a:off x="4799549" y="4124492"/>
            <a:ext cx="2598176" cy="586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>
                <a:solidFill>
                  <a:schemeClr val="tx1"/>
                </a:solidFill>
              </a:rPr>
              <a:t>Samenwerken</a:t>
            </a:r>
            <a:r>
              <a:rPr lang="en-GB" sz="1600" dirty="0">
                <a:solidFill>
                  <a:schemeClr val="tx1"/>
                </a:solidFill>
              </a:rPr>
              <a:t>: </a:t>
            </a:r>
            <a:r>
              <a:rPr lang="en-GB" sz="1600" dirty="0" err="1">
                <a:solidFill>
                  <a:schemeClr val="tx1"/>
                </a:solidFill>
              </a:rPr>
              <a:t>Industrie</a:t>
            </a:r>
            <a:r>
              <a:rPr lang="en-GB" sz="1600" dirty="0">
                <a:solidFill>
                  <a:schemeClr val="tx1"/>
                </a:solidFill>
              </a:rPr>
              <a:t>, </a:t>
            </a:r>
            <a:r>
              <a:rPr lang="en-GB" sz="1600" dirty="0" err="1">
                <a:solidFill>
                  <a:schemeClr val="tx1"/>
                </a:solidFill>
              </a:rPr>
              <a:t>Overheid</a:t>
            </a:r>
            <a:r>
              <a:rPr lang="en-GB" sz="1600" dirty="0">
                <a:solidFill>
                  <a:schemeClr val="tx1"/>
                </a:solidFill>
              </a:rPr>
              <a:t>, </a:t>
            </a:r>
            <a:r>
              <a:rPr lang="en-GB" sz="1600" dirty="0" err="1">
                <a:solidFill>
                  <a:schemeClr val="tx1"/>
                </a:solidFill>
              </a:rPr>
              <a:t>Wetenschap</a:t>
            </a:r>
            <a:endParaRPr lang="en-NL" sz="1600" dirty="0">
              <a:solidFill>
                <a:schemeClr val="tx1"/>
              </a:solidFill>
            </a:endParaRPr>
          </a:p>
        </p:txBody>
      </p:sp>
      <p:sp>
        <p:nvSpPr>
          <p:cNvPr id="45" name="Rechthoek 44">
            <a:extLst>
              <a:ext uri="{FF2B5EF4-FFF2-40B4-BE49-F238E27FC236}">
                <a16:creationId xmlns:a16="http://schemas.microsoft.com/office/drawing/2014/main" id="{AAFDCC66-C535-46DE-8AA6-37C519850B31}"/>
              </a:ext>
            </a:extLst>
          </p:cNvPr>
          <p:cNvSpPr/>
          <p:nvPr/>
        </p:nvSpPr>
        <p:spPr>
          <a:xfrm>
            <a:off x="2162413" y="2448308"/>
            <a:ext cx="7896518" cy="2626613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771A9D62-A201-44A5-94ED-B92C89193CF4}"/>
              </a:ext>
            </a:extLst>
          </p:cNvPr>
          <p:cNvSpPr/>
          <p:nvPr/>
        </p:nvSpPr>
        <p:spPr>
          <a:xfrm>
            <a:off x="6542357" y="1388292"/>
            <a:ext cx="1423219" cy="5235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>
                <a:solidFill>
                  <a:schemeClr val="tx1"/>
                </a:solidFill>
              </a:rPr>
              <a:t>Kenniscentra</a:t>
            </a:r>
            <a:r>
              <a:rPr lang="en-GB" sz="1600" dirty="0">
                <a:solidFill>
                  <a:schemeClr val="tx1"/>
                </a:solidFill>
              </a:rPr>
              <a:t> / </a:t>
            </a:r>
          </a:p>
          <a:p>
            <a:pPr algn="ctr"/>
            <a:r>
              <a:rPr lang="en-GB" sz="1600" dirty="0" err="1">
                <a:solidFill>
                  <a:schemeClr val="tx1"/>
                </a:solidFill>
              </a:rPr>
              <a:t>Universiteiten</a:t>
            </a:r>
            <a:endParaRPr lang="en-NL" sz="1600" dirty="0">
              <a:solidFill>
                <a:schemeClr val="tx1"/>
              </a:solidFill>
            </a:endParaRPr>
          </a:p>
        </p:txBody>
      </p:sp>
      <p:sp>
        <p:nvSpPr>
          <p:cNvPr id="57" name="Rechthoek 56">
            <a:extLst>
              <a:ext uri="{FF2B5EF4-FFF2-40B4-BE49-F238E27FC236}">
                <a16:creationId xmlns:a16="http://schemas.microsoft.com/office/drawing/2014/main" id="{88B7B747-9104-4C91-8566-EB1C15C2D081}"/>
              </a:ext>
            </a:extLst>
          </p:cNvPr>
          <p:cNvSpPr/>
          <p:nvPr/>
        </p:nvSpPr>
        <p:spPr>
          <a:xfrm>
            <a:off x="5384391" y="5692201"/>
            <a:ext cx="1423219" cy="5235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err="1">
                <a:solidFill>
                  <a:schemeClr val="tx1"/>
                </a:solidFill>
              </a:rPr>
              <a:t>Stuurgroep</a:t>
            </a:r>
            <a:endParaRPr lang="en-NL" sz="1600" dirty="0">
              <a:solidFill>
                <a:schemeClr val="tx1"/>
              </a:solidFill>
            </a:endParaRPr>
          </a:p>
        </p:txBody>
      </p:sp>
      <p:sp>
        <p:nvSpPr>
          <p:cNvPr id="67" name="Rechthoek 66">
            <a:extLst>
              <a:ext uri="{FF2B5EF4-FFF2-40B4-BE49-F238E27FC236}">
                <a16:creationId xmlns:a16="http://schemas.microsoft.com/office/drawing/2014/main" id="{C9037EF9-0C86-46E4-9117-FC751DE238B6}"/>
              </a:ext>
            </a:extLst>
          </p:cNvPr>
          <p:cNvSpPr/>
          <p:nvPr/>
        </p:nvSpPr>
        <p:spPr>
          <a:xfrm>
            <a:off x="2153875" y="2252052"/>
            <a:ext cx="7896519" cy="1481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 </a:t>
            </a:r>
            <a:endParaRPr lang="en-NL" sz="1200" b="1" dirty="0">
              <a:solidFill>
                <a:schemeClr val="tx1"/>
              </a:solidFill>
            </a:endParaRPr>
          </a:p>
        </p:txBody>
      </p:sp>
      <p:cxnSp>
        <p:nvCxnSpPr>
          <p:cNvPr id="68" name="Rechte verbindingslijn met pijl 67">
            <a:extLst>
              <a:ext uri="{FF2B5EF4-FFF2-40B4-BE49-F238E27FC236}">
                <a16:creationId xmlns:a16="http://schemas.microsoft.com/office/drawing/2014/main" id="{FCA6D262-E37C-4CE1-946A-47F74E36B118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854436" y="1927611"/>
            <a:ext cx="1" cy="32444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hthoek 77">
            <a:extLst>
              <a:ext uri="{FF2B5EF4-FFF2-40B4-BE49-F238E27FC236}">
                <a16:creationId xmlns:a16="http://schemas.microsoft.com/office/drawing/2014/main" id="{AE1BA1E8-F004-425F-A55B-5CD3C9B37905}"/>
              </a:ext>
            </a:extLst>
          </p:cNvPr>
          <p:cNvSpPr/>
          <p:nvPr/>
        </p:nvSpPr>
        <p:spPr>
          <a:xfrm>
            <a:off x="8627175" y="1391163"/>
            <a:ext cx="1423219" cy="52356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err="1">
                <a:solidFill>
                  <a:schemeClr val="tx1"/>
                </a:solidFill>
              </a:rPr>
              <a:t>Onderwijs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</a:rPr>
              <a:t>MBO, HBO, </a:t>
            </a:r>
            <a:r>
              <a:rPr lang="en-GB" sz="1050" dirty="0" err="1">
                <a:solidFill>
                  <a:schemeClr val="tx1"/>
                </a:solidFill>
              </a:rPr>
              <a:t>Universiteiten</a:t>
            </a:r>
            <a:endParaRPr lang="en-NL" sz="1600" dirty="0">
              <a:solidFill>
                <a:schemeClr val="tx1"/>
              </a:solidFill>
            </a:endParaRPr>
          </a:p>
        </p:txBody>
      </p:sp>
      <p:cxnSp>
        <p:nvCxnSpPr>
          <p:cNvPr id="80" name="Rechte verbindingslijn met pijl 79">
            <a:extLst>
              <a:ext uri="{FF2B5EF4-FFF2-40B4-BE49-F238E27FC236}">
                <a16:creationId xmlns:a16="http://schemas.microsoft.com/office/drawing/2014/main" id="{1AE478B8-1737-4B09-9063-60CF68E3163D}"/>
              </a:ext>
            </a:extLst>
          </p:cNvPr>
          <p:cNvCxnSpPr>
            <a:cxnSpLocks/>
          </p:cNvCxnSpPr>
          <p:nvPr/>
        </p:nvCxnSpPr>
        <p:spPr>
          <a:xfrm>
            <a:off x="5102607" y="1927611"/>
            <a:ext cx="0" cy="32444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met pijl 81">
            <a:extLst>
              <a:ext uri="{FF2B5EF4-FFF2-40B4-BE49-F238E27FC236}">
                <a16:creationId xmlns:a16="http://schemas.microsoft.com/office/drawing/2014/main" id="{7835B502-F987-4A2F-B92D-9DCDC7160CC8}"/>
              </a:ext>
            </a:extLst>
          </p:cNvPr>
          <p:cNvCxnSpPr>
            <a:cxnSpLocks/>
          </p:cNvCxnSpPr>
          <p:nvPr/>
        </p:nvCxnSpPr>
        <p:spPr>
          <a:xfrm>
            <a:off x="7214041" y="1920585"/>
            <a:ext cx="0" cy="3314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met pijl 82">
            <a:extLst>
              <a:ext uri="{FF2B5EF4-FFF2-40B4-BE49-F238E27FC236}">
                <a16:creationId xmlns:a16="http://schemas.microsoft.com/office/drawing/2014/main" id="{0622A48E-88A9-4F11-B313-E154C929A901}"/>
              </a:ext>
            </a:extLst>
          </p:cNvPr>
          <p:cNvCxnSpPr>
            <a:cxnSpLocks/>
          </p:cNvCxnSpPr>
          <p:nvPr/>
        </p:nvCxnSpPr>
        <p:spPr>
          <a:xfrm>
            <a:off x="9338783" y="1911859"/>
            <a:ext cx="0" cy="3401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hoek 2">
            <a:extLst>
              <a:ext uri="{FF2B5EF4-FFF2-40B4-BE49-F238E27FC236}">
                <a16:creationId xmlns:a16="http://schemas.microsoft.com/office/drawing/2014/main" id="{C2E038CA-EF18-4BC3-BABF-F871450AE97B}"/>
              </a:ext>
            </a:extLst>
          </p:cNvPr>
          <p:cNvSpPr/>
          <p:nvPr/>
        </p:nvSpPr>
        <p:spPr>
          <a:xfrm>
            <a:off x="2153875" y="5134760"/>
            <a:ext cx="7896519" cy="1481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 sz="1200" b="1" dirty="0">
              <a:solidFill>
                <a:schemeClr val="tx1"/>
              </a:solidFill>
            </a:endParaRPr>
          </a:p>
        </p:txBody>
      </p:sp>
      <p:cxnSp>
        <p:nvCxnSpPr>
          <p:cNvPr id="63" name="Rechte verbindingslijn met pijl 62">
            <a:extLst>
              <a:ext uri="{FF2B5EF4-FFF2-40B4-BE49-F238E27FC236}">
                <a16:creationId xmlns:a16="http://schemas.microsoft.com/office/drawing/2014/main" id="{C611CFFE-8DF3-4DD9-931C-101E871620DA}"/>
              </a:ext>
            </a:extLst>
          </p:cNvPr>
          <p:cNvCxnSpPr>
            <a:cxnSpLocks/>
            <a:stCxn id="57" idx="0"/>
            <a:endCxn id="3" idx="2"/>
          </p:cNvCxnSpPr>
          <p:nvPr/>
        </p:nvCxnSpPr>
        <p:spPr>
          <a:xfrm flipV="1">
            <a:off x="6096000" y="5282929"/>
            <a:ext cx="6134" cy="4092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met pijl 43">
            <a:extLst>
              <a:ext uri="{FF2B5EF4-FFF2-40B4-BE49-F238E27FC236}">
                <a16:creationId xmlns:a16="http://schemas.microsoft.com/office/drawing/2014/main" id="{A6E5EF05-9B73-4AA5-BD3A-7C203CD54D83}"/>
              </a:ext>
            </a:extLst>
          </p:cNvPr>
          <p:cNvCxnSpPr>
            <a:cxnSpLocks/>
            <a:stCxn id="40" idx="0"/>
            <a:endCxn id="36" idx="3"/>
          </p:cNvCxnSpPr>
          <p:nvPr/>
        </p:nvCxnSpPr>
        <p:spPr>
          <a:xfrm flipH="1" flipV="1">
            <a:off x="5102607" y="3161160"/>
            <a:ext cx="996030" cy="9633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met pijl 48">
            <a:extLst>
              <a:ext uri="{FF2B5EF4-FFF2-40B4-BE49-F238E27FC236}">
                <a16:creationId xmlns:a16="http://schemas.microsoft.com/office/drawing/2014/main" id="{EA6C6D61-02E1-4CE6-A413-BD2562D726C9}"/>
              </a:ext>
            </a:extLst>
          </p:cNvPr>
          <p:cNvCxnSpPr>
            <a:cxnSpLocks/>
            <a:stCxn id="40" idx="0"/>
            <a:endCxn id="38" idx="1"/>
          </p:cNvCxnSpPr>
          <p:nvPr/>
        </p:nvCxnSpPr>
        <p:spPr>
          <a:xfrm flipV="1">
            <a:off x="6098638" y="3161160"/>
            <a:ext cx="1031581" cy="96333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itel 8">
            <a:extLst>
              <a:ext uri="{FF2B5EF4-FFF2-40B4-BE49-F238E27FC236}">
                <a16:creationId xmlns:a16="http://schemas.microsoft.com/office/drawing/2014/main" id="{DF73760D-929D-4028-A10B-7635F439A3DC}"/>
              </a:ext>
            </a:extLst>
          </p:cNvPr>
          <p:cNvSpPr txBox="1">
            <a:spLocks/>
          </p:cNvSpPr>
          <p:nvPr/>
        </p:nvSpPr>
        <p:spPr>
          <a:xfrm>
            <a:off x="2049815" y="333920"/>
            <a:ext cx="7886700" cy="72267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Safety Delta Nederland</a:t>
            </a:r>
            <a:endParaRPr lang="en-NL" sz="3600" dirty="0"/>
          </a:p>
        </p:txBody>
      </p:sp>
      <p:pic>
        <p:nvPicPr>
          <p:cNvPr id="39" name="Afbeelding 38">
            <a:extLst>
              <a:ext uri="{FF2B5EF4-FFF2-40B4-BE49-F238E27FC236}">
                <a16:creationId xmlns:a16="http://schemas.microsoft.com/office/drawing/2014/main" id="{DD337EFC-97A0-4C8F-B3BD-10B05FAD5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0006" y="3489310"/>
            <a:ext cx="1381125" cy="819150"/>
          </a:xfrm>
          <a:prstGeom prst="rect">
            <a:avLst/>
          </a:prstGeom>
        </p:spPr>
      </p:pic>
      <p:pic>
        <p:nvPicPr>
          <p:cNvPr id="65" name="Afbeelding 64">
            <a:extLst>
              <a:ext uri="{FF2B5EF4-FFF2-40B4-BE49-F238E27FC236}">
                <a16:creationId xmlns:a16="http://schemas.microsoft.com/office/drawing/2014/main" id="{83C0AE61-8B64-4109-9587-C5A81D7FA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420" y="3595681"/>
            <a:ext cx="1265539" cy="47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7003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3596</TotalTime>
  <Words>54</Words>
  <Application>Microsoft Office PowerPoint</Application>
  <PresentationFormat>Breedbeeld</PresentationFormat>
  <Paragraphs>16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Safety Delta Nederland       Corrosie onder Isolatie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Arjan van Dijk</dc:creator>
  <cp:lastModifiedBy>Marja van der Helm</cp:lastModifiedBy>
  <cp:revision>14</cp:revision>
  <dcterms:created xsi:type="dcterms:W3CDTF">2020-09-25T07:10:36Z</dcterms:created>
  <dcterms:modified xsi:type="dcterms:W3CDTF">2020-11-23T10:14:49Z</dcterms:modified>
</cp:coreProperties>
</file>