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0" r:id="rId2"/>
    <p:sldId id="278" r:id="rId3"/>
    <p:sldId id="276" r:id="rId4"/>
    <p:sldId id="269" r:id="rId5"/>
    <p:sldId id="275" r:id="rId6"/>
    <p:sldId id="28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8B8B8"/>
    <a:srgbClr val="009FDF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44" autoAdjust="0"/>
    <p:restoredTop sz="94660"/>
  </p:normalViewPr>
  <p:slideViewPr>
    <p:cSldViewPr snapToGrid="0">
      <p:cViewPr varScale="1">
        <p:scale>
          <a:sx n="207" d="100"/>
          <a:sy n="207" d="100"/>
        </p:scale>
        <p:origin x="1232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374DC9-A5D0-4466-B89D-7B559560D5A9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9A335C71-2E99-4BA2-BDFC-09C6E67C943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b="1" dirty="0" err="1" smtClean="0">
              <a:latin typeface="Al Bayan Plain" charset="-78"/>
              <a:ea typeface="Al Bayan Plain" charset="-78"/>
              <a:cs typeface="Al Bayan Plain" charset="-78"/>
            </a:rPr>
            <a:t>Preventie</a:t>
          </a:r>
          <a:endParaRPr lang="en-US" sz="1800" b="1" dirty="0">
            <a:latin typeface="Al Bayan Plain" charset="-78"/>
            <a:ea typeface="Al Bayan Plain" charset="-78"/>
            <a:cs typeface="Al Bayan Plain" charset="-78"/>
          </a:endParaRPr>
        </a:p>
      </dgm:t>
    </dgm:pt>
    <dgm:pt modelId="{1FFA59A1-D885-4A78-9EDF-61D32FA28A4C}" type="parTrans" cxnId="{C29DD5AD-0382-4503-9E3A-6B42DA1AAFEC}">
      <dgm:prSet/>
      <dgm:spPr/>
      <dgm:t>
        <a:bodyPr/>
        <a:lstStyle/>
        <a:p>
          <a:endParaRPr lang="en-US"/>
        </a:p>
      </dgm:t>
    </dgm:pt>
    <dgm:pt modelId="{077E3B91-7B4B-4FB4-8448-9511B10C725A}" type="sibTrans" cxnId="{C29DD5AD-0382-4503-9E3A-6B42DA1AAFEC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3D8F63D3-48C8-4890-BCA6-01635D958B4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b="1" dirty="0" err="1" smtClean="0">
              <a:latin typeface="Al Bayan Plain" charset="-78"/>
              <a:ea typeface="Al Bayan Plain" charset="-78"/>
              <a:cs typeface="Al Bayan Plain" charset="-78"/>
            </a:rPr>
            <a:t>Inspectie</a:t>
          </a:r>
          <a:endParaRPr lang="en-US" sz="1400" b="1" dirty="0">
            <a:latin typeface="Al Bayan Plain" charset="-78"/>
            <a:ea typeface="Al Bayan Plain" charset="-78"/>
            <a:cs typeface="Al Bayan Plain" charset="-78"/>
          </a:endParaRPr>
        </a:p>
      </dgm:t>
    </dgm:pt>
    <dgm:pt modelId="{95B39C20-798A-46A4-A116-DE84625BF903}" type="parTrans" cxnId="{D74257DA-CD4D-48EF-8CE3-A5ECFA94D297}">
      <dgm:prSet/>
      <dgm:spPr/>
      <dgm:t>
        <a:bodyPr/>
        <a:lstStyle/>
        <a:p>
          <a:endParaRPr lang="en-US"/>
        </a:p>
      </dgm:t>
    </dgm:pt>
    <dgm:pt modelId="{E68DCB5A-5BDE-40DD-873D-7B47926209CF}" type="sibTrans" cxnId="{D74257DA-CD4D-48EF-8CE3-A5ECFA94D297}">
      <dgm:prSet/>
      <dgm:spPr>
        <a:solidFill>
          <a:srgbClr val="009FDF"/>
        </a:solidFill>
      </dgm:spPr>
      <dgm:t>
        <a:bodyPr/>
        <a:lstStyle/>
        <a:p>
          <a:endParaRPr lang="en-US"/>
        </a:p>
      </dgm:t>
    </dgm:pt>
    <dgm:pt modelId="{BD9B6580-9E9A-47E1-A8A0-535725DE5809}">
      <dgm:prSet phldrT="[Text]" custT="1"/>
      <dgm:spPr>
        <a:solidFill>
          <a:srgbClr val="FFCD00"/>
        </a:solidFill>
      </dgm:spPr>
      <dgm:t>
        <a:bodyPr/>
        <a:lstStyle/>
        <a:p>
          <a:r>
            <a:rPr lang="en-US" sz="1400" b="1" dirty="0" err="1" smtClean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rPr>
            <a:t>Correctie</a:t>
          </a:r>
          <a:endParaRPr lang="en-US" sz="1400" b="1" dirty="0">
            <a:solidFill>
              <a:schemeClr val="bg1"/>
            </a:solidFill>
            <a:latin typeface="Al Bayan Plain" charset="-78"/>
            <a:ea typeface="Al Bayan Plain" charset="-78"/>
            <a:cs typeface="Al Bayan Plain" charset="-78"/>
          </a:endParaRPr>
        </a:p>
      </dgm:t>
    </dgm:pt>
    <dgm:pt modelId="{97FB07A0-5027-44C4-B31C-FEC23020B2CB}" type="parTrans" cxnId="{8993F11E-6B80-427B-B61B-F5051653027C}">
      <dgm:prSet/>
      <dgm:spPr/>
      <dgm:t>
        <a:bodyPr/>
        <a:lstStyle/>
        <a:p>
          <a:endParaRPr lang="en-US"/>
        </a:p>
      </dgm:t>
    </dgm:pt>
    <dgm:pt modelId="{B528D6EC-15B9-4CB0-800B-9C611BD739CB}" type="sibTrans" cxnId="{8993F11E-6B80-427B-B61B-F5051653027C}">
      <dgm:prSet/>
      <dgm:spPr>
        <a:solidFill>
          <a:srgbClr val="FFCD00"/>
        </a:solidFill>
      </dgm:spPr>
      <dgm:t>
        <a:bodyPr/>
        <a:lstStyle/>
        <a:p>
          <a:endParaRPr lang="en-US"/>
        </a:p>
      </dgm:t>
    </dgm:pt>
    <dgm:pt modelId="{3F70E4B3-8C87-4395-A6F4-9BCE776C8C46}" type="pres">
      <dgm:prSet presAssocID="{D8374DC9-A5D0-4466-B89D-7B559560D5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5E754BE-B80D-40DE-A04B-CE0A96BCF86A}" type="pres">
      <dgm:prSet presAssocID="{9A335C71-2E99-4BA2-BDFC-09C6E67C9436}" presName="gear1" presStyleLbl="node1" presStyleIdx="0" presStyleCnt="3" custLinFactNeighborX="-3178" custLinFactNeighborY="-2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3FD1-DAA1-4B9A-8613-CD35A4E94A19}" type="pres">
      <dgm:prSet presAssocID="{9A335C71-2E99-4BA2-BDFC-09C6E67C9436}" presName="gear1srcNode" presStyleLbl="node1" presStyleIdx="0" presStyleCnt="3"/>
      <dgm:spPr/>
      <dgm:t>
        <a:bodyPr/>
        <a:lstStyle/>
        <a:p>
          <a:endParaRPr lang="en-US"/>
        </a:p>
      </dgm:t>
    </dgm:pt>
    <dgm:pt modelId="{190E66DB-9BFA-4C5A-9652-794D9CFB1E52}" type="pres">
      <dgm:prSet presAssocID="{9A335C71-2E99-4BA2-BDFC-09C6E67C9436}" presName="gear1dstNode" presStyleLbl="node1" presStyleIdx="0" presStyleCnt="3"/>
      <dgm:spPr/>
      <dgm:t>
        <a:bodyPr/>
        <a:lstStyle/>
        <a:p>
          <a:endParaRPr lang="en-US"/>
        </a:p>
      </dgm:t>
    </dgm:pt>
    <dgm:pt modelId="{051CC3B6-B7C5-46EB-A105-E041BBA5CA95}" type="pres">
      <dgm:prSet presAssocID="{3D8F63D3-48C8-4890-BCA6-01635D958B4E}" presName="gear2" presStyleLbl="node1" presStyleIdx="1" presStyleCnt="3" custScaleX="118213" custScaleY="108397" custLinFactNeighborX="-10558" custLinFactNeighborY="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1175A-D5A6-4AB3-A18A-A4A637434B25}" type="pres">
      <dgm:prSet presAssocID="{3D8F63D3-48C8-4890-BCA6-01635D958B4E}" presName="gear2srcNode" presStyleLbl="node1" presStyleIdx="1" presStyleCnt="3"/>
      <dgm:spPr/>
      <dgm:t>
        <a:bodyPr/>
        <a:lstStyle/>
        <a:p>
          <a:endParaRPr lang="en-US"/>
        </a:p>
      </dgm:t>
    </dgm:pt>
    <dgm:pt modelId="{43C2B615-2034-4551-A254-BE1AC6B9D2C4}" type="pres">
      <dgm:prSet presAssocID="{3D8F63D3-48C8-4890-BCA6-01635D958B4E}" presName="gear2dstNode" presStyleLbl="node1" presStyleIdx="1" presStyleCnt="3"/>
      <dgm:spPr/>
      <dgm:t>
        <a:bodyPr/>
        <a:lstStyle/>
        <a:p>
          <a:endParaRPr lang="en-US"/>
        </a:p>
      </dgm:t>
    </dgm:pt>
    <dgm:pt modelId="{345A17F6-2E19-48A2-8B05-1472F80B4895}" type="pres">
      <dgm:prSet presAssocID="{BD9B6580-9E9A-47E1-A8A0-535725DE5809}" presName="gear3" presStyleLbl="node1" presStyleIdx="2" presStyleCnt="3" custLinFactNeighborX="-662" custLinFactNeighborY="2648"/>
      <dgm:spPr/>
      <dgm:t>
        <a:bodyPr/>
        <a:lstStyle/>
        <a:p>
          <a:endParaRPr lang="en-US"/>
        </a:p>
      </dgm:t>
    </dgm:pt>
    <dgm:pt modelId="{CFDED67E-82F4-42A2-B767-2342B5E41B0D}" type="pres">
      <dgm:prSet presAssocID="{BD9B6580-9E9A-47E1-A8A0-535725DE580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6C4AB-FD8D-4FC9-A43E-FB667870B622}" type="pres">
      <dgm:prSet presAssocID="{BD9B6580-9E9A-47E1-A8A0-535725DE5809}" presName="gear3srcNode" presStyleLbl="node1" presStyleIdx="2" presStyleCnt="3"/>
      <dgm:spPr/>
      <dgm:t>
        <a:bodyPr/>
        <a:lstStyle/>
        <a:p>
          <a:endParaRPr lang="en-US"/>
        </a:p>
      </dgm:t>
    </dgm:pt>
    <dgm:pt modelId="{D2B5AA2B-8E02-4BF7-B2C2-79DD18D91E66}" type="pres">
      <dgm:prSet presAssocID="{BD9B6580-9E9A-47E1-A8A0-535725DE5809}" presName="gear3dstNode" presStyleLbl="node1" presStyleIdx="2" presStyleCnt="3"/>
      <dgm:spPr/>
      <dgm:t>
        <a:bodyPr/>
        <a:lstStyle/>
        <a:p>
          <a:endParaRPr lang="en-US"/>
        </a:p>
      </dgm:t>
    </dgm:pt>
    <dgm:pt modelId="{48F93DCD-8E88-4F94-836C-7275F89C5FE5}" type="pres">
      <dgm:prSet presAssocID="{077E3B91-7B4B-4FB4-8448-9511B10C725A}" presName="connector1" presStyleLbl="sibTrans2D1" presStyleIdx="0" presStyleCnt="3" custLinFactNeighborX="-4087" custLinFactNeighborY="771"/>
      <dgm:spPr/>
      <dgm:t>
        <a:bodyPr/>
        <a:lstStyle/>
        <a:p>
          <a:endParaRPr lang="en-US"/>
        </a:p>
      </dgm:t>
    </dgm:pt>
    <dgm:pt modelId="{404C1AF7-6CC0-42CF-9562-1F8FB38A2FCB}" type="pres">
      <dgm:prSet presAssocID="{E68DCB5A-5BDE-40DD-873D-7B47926209CF}" presName="connector2" presStyleLbl="sibTrans2D1" presStyleIdx="1" presStyleCnt="3" custLinFactNeighborX="-13525" custLinFactNeighborY="1037"/>
      <dgm:spPr/>
      <dgm:t>
        <a:bodyPr/>
        <a:lstStyle/>
        <a:p>
          <a:endParaRPr lang="en-US"/>
        </a:p>
      </dgm:t>
    </dgm:pt>
    <dgm:pt modelId="{01DC7E27-9DA9-4240-A5F9-E13F613CCE51}" type="pres">
      <dgm:prSet presAssocID="{B528D6EC-15B9-4CB0-800B-9C611BD739CB}" presName="connector3" presStyleLbl="sibTrans2D1" presStyleIdx="2" presStyleCnt="3" custAng="662904" custLinFactNeighborX="-1884" custLinFactNeighborY="8027"/>
      <dgm:spPr/>
      <dgm:t>
        <a:bodyPr/>
        <a:lstStyle/>
        <a:p>
          <a:endParaRPr lang="en-US"/>
        </a:p>
      </dgm:t>
    </dgm:pt>
  </dgm:ptLst>
  <dgm:cxnLst>
    <dgm:cxn modelId="{23E5F71E-BFB4-499F-A745-B3957150C1BB}" type="presOf" srcId="{3D8F63D3-48C8-4890-BCA6-01635D958B4E}" destId="{34E1175A-D5A6-4AB3-A18A-A4A637434B25}" srcOrd="1" destOrd="0" presId="urn:microsoft.com/office/officeart/2005/8/layout/gear1"/>
    <dgm:cxn modelId="{4D473894-90CA-4DD7-A88D-0CEF035BED6A}" type="presOf" srcId="{9A335C71-2E99-4BA2-BDFC-09C6E67C9436}" destId="{85E754BE-B80D-40DE-A04B-CE0A96BCF86A}" srcOrd="0" destOrd="0" presId="urn:microsoft.com/office/officeart/2005/8/layout/gear1"/>
    <dgm:cxn modelId="{D74257DA-CD4D-48EF-8CE3-A5ECFA94D297}" srcId="{D8374DC9-A5D0-4466-B89D-7B559560D5A9}" destId="{3D8F63D3-48C8-4890-BCA6-01635D958B4E}" srcOrd="1" destOrd="0" parTransId="{95B39C20-798A-46A4-A116-DE84625BF903}" sibTransId="{E68DCB5A-5BDE-40DD-873D-7B47926209CF}"/>
    <dgm:cxn modelId="{CCE7BC70-BC65-48E2-BA82-2A3F7EB66ABF}" type="presOf" srcId="{3D8F63D3-48C8-4890-BCA6-01635D958B4E}" destId="{051CC3B6-B7C5-46EB-A105-E041BBA5CA95}" srcOrd="0" destOrd="0" presId="urn:microsoft.com/office/officeart/2005/8/layout/gear1"/>
    <dgm:cxn modelId="{2F50C44E-2D1A-48D1-8771-C910E4F4FCFE}" type="presOf" srcId="{BD9B6580-9E9A-47E1-A8A0-535725DE5809}" destId="{CFDED67E-82F4-42A2-B767-2342B5E41B0D}" srcOrd="1" destOrd="0" presId="urn:microsoft.com/office/officeart/2005/8/layout/gear1"/>
    <dgm:cxn modelId="{540D5374-1294-4B58-8DD4-8423AC6A455A}" type="presOf" srcId="{BD9B6580-9E9A-47E1-A8A0-535725DE5809}" destId="{D2B5AA2B-8E02-4BF7-B2C2-79DD18D91E66}" srcOrd="3" destOrd="0" presId="urn:microsoft.com/office/officeart/2005/8/layout/gear1"/>
    <dgm:cxn modelId="{EC4BB956-A759-450F-8A61-13DDC394775C}" type="presOf" srcId="{9A335C71-2E99-4BA2-BDFC-09C6E67C9436}" destId="{190E66DB-9BFA-4C5A-9652-794D9CFB1E52}" srcOrd="2" destOrd="0" presId="urn:microsoft.com/office/officeart/2005/8/layout/gear1"/>
    <dgm:cxn modelId="{98B4FFD6-7B9D-4281-8EAF-6951F924B341}" type="presOf" srcId="{3D8F63D3-48C8-4890-BCA6-01635D958B4E}" destId="{43C2B615-2034-4551-A254-BE1AC6B9D2C4}" srcOrd="2" destOrd="0" presId="urn:microsoft.com/office/officeart/2005/8/layout/gear1"/>
    <dgm:cxn modelId="{34D01425-67A8-49D7-8702-525C10E512BF}" type="presOf" srcId="{BD9B6580-9E9A-47E1-A8A0-535725DE5809}" destId="{345A17F6-2E19-48A2-8B05-1472F80B4895}" srcOrd="0" destOrd="0" presId="urn:microsoft.com/office/officeart/2005/8/layout/gear1"/>
    <dgm:cxn modelId="{C29DD5AD-0382-4503-9E3A-6B42DA1AAFEC}" srcId="{D8374DC9-A5D0-4466-B89D-7B559560D5A9}" destId="{9A335C71-2E99-4BA2-BDFC-09C6E67C9436}" srcOrd="0" destOrd="0" parTransId="{1FFA59A1-D885-4A78-9EDF-61D32FA28A4C}" sibTransId="{077E3B91-7B4B-4FB4-8448-9511B10C725A}"/>
    <dgm:cxn modelId="{8993F11E-6B80-427B-B61B-F5051653027C}" srcId="{D8374DC9-A5D0-4466-B89D-7B559560D5A9}" destId="{BD9B6580-9E9A-47E1-A8A0-535725DE5809}" srcOrd="2" destOrd="0" parTransId="{97FB07A0-5027-44C4-B31C-FEC23020B2CB}" sibTransId="{B528D6EC-15B9-4CB0-800B-9C611BD739CB}"/>
    <dgm:cxn modelId="{BF4515CE-CA37-4F37-9209-A59D67EA6263}" type="presOf" srcId="{BD9B6580-9E9A-47E1-A8A0-535725DE5809}" destId="{2D56C4AB-FD8D-4FC9-A43E-FB667870B622}" srcOrd="2" destOrd="0" presId="urn:microsoft.com/office/officeart/2005/8/layout/gear1"/>
    <dgm:cxn modelId="{443F0E8A-587E-4885-A028-F824CF7C2B68}" type="presOf" srcId="{E68DCB5A-5BDE-40DD-873D-7B47926209CF}" destId="{404C1AF7-6CC0-42CF-9562-1F8FB38A2FCB}" srcOrd="0" destOrd="0" presId="urn:microsoft.com/office/officeart/2005/8/layout/gear1"/>
    <dgm:cxn modelId="{3CE69F55-6AC2-44B5-AEC6-76370F138268}" type="presOf" srcId="{B528D6EC-15B9-4CB0-800B-9C611BD739CB}" destId="{01DC7E27-9DA9-4240-A5F9-E13F613CCE51}" srcOrd="0" destOrd="0" presId="urn:microsoft.com/office/officeart/2005/8/layout/gear1"/>
    <dgm:cxn modelId="{5287D512-47A7-460C-BF00-7D169A4D8CCF}" type="presOf" srcId="{D8374DC9-A5D0-4466-B89D-7B559560D5A9}" destId="{3F70E4B3-8C87-4395-A6F4-9BCE776C8C46}" srcOrd="0" destOrd="0" presId="urn:microsoft.com/office/officeart/2005/8/layout/gear1"/>
    <dgm:cxn modelId="{1DD66AE4-FC27-4638-8933-3C2D15D33195}" type="presOf" srcId="{9A335C71-2E99-4BA2-BDFC-09C6E67C9436}" destId="{680B3FD1-DAA1-4B9A-8613-CD35A4E94A19}" srcOrd="1" destOrd="0" presId="urn:microsoft.com/office/officeart/2005/8/layout/gear1"/>
    <dgm:cxn modelId="{1F15FE19-B83D-49C5-84CA-AD8F3F69312B}" type="presOf" srcId="{077E3B91-7B4B-4FB4-8448-9511B10C725A}" destId="{48F93DCD-8E88-4F94-836C-7275F89C5FE5}" srcOrd="0" destOrd="0" presId="urn:microsoft.com/office/officeart/2005/8/layout/gear1"/>
    <dgm:cxn modelId="{5170DAF2-4D1B-4CB2-8835-31E86C502E16}" type="presParOf" srcId="{3F70E4B3-8C87-4395-A6F4-9BCE776C8C46}" destId="{85E754BE-B80D-40DE-A04B-CE0A96BCF86A}" srcOrd="0" destOrd="0" presId="urn:microsoft.com/office/officeart/2005/8/layout/gear1"/>
    <dgm:cxn modelId="{279AE41F-A43E-4CF7-A917-5CE8229023F0}" type="presParOf" srcId="{3F70E4B3-8C87-4395-A6F4-9BCE776C8C46}" destId="{680B3FD1-DAA1-4B9A-8613-CD35A4E94A19}" srcOrd="1" destOrd="0" presId="urn:microsoft.com/office/officeart/2005/8/layout/gear1"/>
    <dgm:cxn modelId="{D11342FC-D44D-41B6-983F-8E7D15150A1F}" type="presParOf" srcId="{3F70E4B3-8C87-4395-A6F4-9BCE776C8C46}" destId="{190E66DB-9BFA-4C5A-9652-794D9CFB1E52}" srcOrd="2" destOrd="0" presId="urn:microsoft.com/office/officeart/2005/8/layout/gear1"/>
    <dgm:cxn modelId="{B4E847BE-5DC5-4523-B101-0FF4B244D167}" type="presParOf" srcId="{3F70E4B3-8C87-4395-A6F4-9BCE776C8C46}" destId="{051CC3B6-B7C5-46EB-A105-E041BBA5CA95}" srcOrd="3" destOrd="0" presId="urn:microsoft.com/office/officeart/2005/8/layout/gear1"/>
    <dgm:cxn modelId="{40E51709-7494-4B86-A17B-FFE197319FC7}" type="presParOf" srcId="{3F70E4B3-8C87-4395-A6F4-9BCE776C8C46}" destId="{34E1175A-D5A6-4AB3-A18A-A4A637434B25}" srcOrd="4" destOrd="0" presId="urn:microsoft.com/office/officeart/2005/8/layout/gear1"/>
    <dgm:cxn modelId="{E10880CC-DB72-4875-B183-2E1D7DC931E0}" type="presParOf" srcId="{3F70E4B3-8C87-4395-A6F4-9BCE776C8C46}" destId="{43C2B615-2034-4551-A254-BE1AC6B9D2C4}" srcOrd="5" destOrd="0" presId="urn:microsoft.com/office/officeart/2005/8/layout/gear1"/>
    <dgm:cxn modelId="{98FEEE68-2D14-455A-92A8-C9546574F132}" type="presParOf" srcId="{3F70E4B3-8C87-4395-A6F4-9BCE776C8C46}" destId="{345A17F6-2E19-48A2-8B05-1472F80B4895}" srcOrd="6" destOrd="0" presId="urn:microsoft.com/office/officeart/2005/8/layout/gear1"/>
    <dgm:cxn modelId="{1F3C8B7F-FC06-4675-BF03-F1BDD52D2948}" type="presParOf" srcId="{3F70E4B3-8C87-4395-A6F4-9BCE776C8C46}" destId="{CFDED67E-82F4-42A2-B767-2342B5E41B0D}" srcOrd="7" destOrd="0" presId="urn:microsoft.com/office/officeart/2005/8/layout/gear1"/>
    <dgm:cxn modelId="{3E688865-93CA-40C4-A04B-473E56AE5EBC}" type="presParOf" srcId="{3F70E4B3-8C87-4395-A6F4-9BCE776C8C46}" destId="{2D56C4AB-FD8D-4FC9-A43E-FB667870B622}" srcOrd="8" destOrd="0" presId="urn:microsoft.com/office/officeart/2005/8/layout/gear1"/>
    <dgm:cxn modelId="{2E723CDC-14A3-4B78-9D46-4F0E20714AEF}" type="presParOf" srcId="{3F70E4B3-8C87-4395-A6F4-9BCE776C8C46}" destId="{D2B5AA2B-8E02-4BF7-B2C2-79DD18D91E66}" srcOrd="9" destOrd="0" presId="urn:microsoft.com/office/officeart/2005/8/layout/gear1"/>
    <dgm:cxn modelId="{807D02AE-157E-453C-AAF3-55CEDFABC4DB}" type="presParOf" srcId="{3F70E4B3-8C87-4395-A6F4-9BCE776C8C46}" destId="{48F93DCD-8E88-4F94-836C-7275F89C5FE5}" srcOrd="10" destOrd="0" presId="urn:microsoft.com/office/officeart/2005/8/layout/gear1"/>
    <dgm:cxn modelId="{02DC2A79-C89A-4C12-BF83-DCB9D3B6ED7B}" type="presParOf" srcId="{3F70E4B3-8C87-4395-A6F4-9BCE776C8C46}" destId="{404C1AF7-6CC0-42CF-9562-1F8FB38A2FCB}" srcOrd="11" destOrd="0" presId="urn:microsoft.com/office/officeart/2005/8/layout/gear1"/>
    <dgm:cxn modelId="{C690F6F0-B3D1-4E4C-A289-BB4E337EE63D}" type="presParOf" srcId="{3F70E4B3-8C87-4395-A6F4-9BCE776C8C46}" destId="{01DC7E27-9DA9-4240-A5F9-E13F613CCE5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374DC9-A5D0-4466-B89D-7B559560D5A9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9A335C71-2E99-4BA2-BDFC-09C6E67C9436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 smtClean="0">
              <a:latin typeface="Al Bayan Plain" charset="-78"/>
              <a:ea typeface="Al Bayan Plain" charset="-78"/>
              <a:cs typeface="Al Bayan Plain" charset="-78"/>
            </a:rPr>
            <a:t>Design</a:t>
          </a:r>
          <a:endParaRPr lang="en-US" sz="1400" b="1" dirty="0">
            <a:latin typeface="Al Bayan Plain" charset="-78"/>
            <a:ea typeface="Al Bayan Plain" charset="-78"/>
            <a:cs typeface="Al Bayan Plain" charset="-78"/>
          </a:endParaRPr>
        </a:p>
      </dgm:t>
    </dgm:pt>
    <dgm:pt modelId="{1FFA59A1-D885-4A78-9EDF-61D32FA28A4C}" type="parTrans" cxnId="{C29DD5AD-0382-4503-9E3A-6B42DA1AAFEC}">
      <dgm:prSet/>
      <dgm:spPr/>
      <dgm:t>
        <a:bodyPr/>
        <a:lstStyle/>
        <a:p>
          <a:endParaRPr lang="en-US"/>
        </a:p>
      </dgm:t>
    </dgm:pt>
    <dgm:pt modelId="{077E3B91-7B4B-4FB4-8448-9511B10C725A}" type="sibTrans" cxnId="{C29DD5AD-0382-4503-9E3A-6B42DA1AAFEC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3D8F63D3-48C8-4890-BCA6-01635D958B4E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050" b="1" dirty="0" smtClean="0">
              <a:latin typeface="Al Bayan Plain" charset="-78"/>
              <a:ea typeface="Al Bayan Plain" charset="-78"/>
              <a:cs typeface="Al Bayan Plain" charset="-78"/>
            </a:rPr>
            <a:t>Montage</a:t>
          </a:r>
          <a:endParaRPr lang="en-US" sz="1050" b="1" dirty="0">
            <a:latin typeface="Al Bayan Plain" charset="-78"/>
            <a:ea typeface="Al Bayan Plain" charset="-78"/>
            <a:cs typeface="Al Bayan Plain" charset="-78"/>
          </a:endParaRPr>
        </a:p>
      </dgm:t>
    </dgm:pt>
    <dgm:pt modelId="{95B39C20-798A-46A4-A116-DE84625BF903}" type="parTrans" cxnId="{D74257DA-CD4D-48EF-8CE3-A5ECFA94D297}">
      <dgm:prSet/>
      <dgm:spPr/>
      <dgm:t>
        <a:bodyPr/>
        <a:lstStyle/>
        <a:p>
          <a:endParaRPr lang="en-US"/>
        </a:p>
      </dgm:t>
    </dgm:pt>
    <dgm:pt modelId="{E68DCB5A-5BDE-40DD-873D-7B47926209CF}" type="sibTrans" cxnId="{D74257DA-CD4D-48EF-8CE3-A5ECFA94D297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BD9B6580-9E9A-47E1-A8A0-535725DE5809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050" b="1" dirty="0" err="1" smtClean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rPr>
            <a:t>Goed</a:t>
          </a:r>
          <a:r>
            <a:rPr lang="en-US" sz="1050" b="1" dirty="0" smtClean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rPr>
            <a:t> </a:t>
          </a:r>
          <a:r>
            <a:rPr lang="en-US" sz="1050" b="1" dirty="0" err="1" smtClean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rPr>
            <a:t>gebruik</a:t>
          </a:r>
          <a:endParaRPr lang="en-US" sz="1050" b="1" dirty="0">
            <a:solidFill>
              <a:schemeClr val="bg1"/>
            </a:solidFill>
            <a:latin typeface="Al Bayan Plain" charset="-78"/>
            <a:ea typeface="Al Bayan Plain" charset="-78"/>
            <a:cs typeface="Al Bayan Plain" charset="-78"/>
          </a:endParaRPr>
        </a:p>
      </dgm:t>
    </dgm:pt>
    <dgm:pt modelId="{97FB07A0-5027-44C4-B31C-FEC23020B2CB}" type="parTrans" cxnId="{8993F11E-6B80-427B-B61B-F5051653027C}">
      <dgm:prSet/>
      <dgm:spPr/>
      <dgm:t>
        <a:bodyPr/>
        <a:lstStyle/>
        <a:p>
          <a:endParaRPr lang="en-US"/>
        </a:p>
      </dgm:t>
    </dgm:pt>
    <dgm:pt modelId="{B528D6EC-15B9-4CB0-800B-9C611BD739CB}" type="sibTrans" cxnId="{8993F11E-6B80-427B-B61B-F5051653027C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3F70E4B3-8C87-4395-A6F4-9BCE776C8C46}" type="pres">
      <dgm:prSet presAssocID="{D8374DC9-A5D0-4466-B89D-7B559560D5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5E754BE-B80D-40DE-A04B-CE0A96BCF86A}" type="pres">
      <dgm:prSet presAssocID="{9A335C71-2E99-4BA2-BDFC-09C6E67C9436}" presName="gear1" presStyleLbl="node1" presStyleIdx="0" presStyleCnt="3" custLinFactNeighborX="-3178" custLinFactNeighborY="-2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3FD1-DAA1-4B9A-8613-CD35A4E94A19}" type="pres">
      <dgm:prSet presAssocID="{9A335C71-2E99-4BA2-BDFC-09C6E67C9436}" presName="gear1srcNode" presStyleLbl="node1" presStyleIdx="0" presStyleCnt="3"/>
      <dgm:spPr/>
      <dgm:t>
        <a:bodyPr/>
        <a:lstStyle/>
        <a:p>
          <a:endParaRPr lang="en-US"/>
        </a:p>
      </dgm:t>
    </dgm:pt>
    <dgm:pt modelId="{190E66DB-9BFA-4C5A-9652-794D9CFB1E52}" type="pres">
      <dgm:prSet presAssocID="{9A335C71-2E99-4BA2-BDFC-09C6E67C9436}" presName="gear1dstNode" presStyleLbl="node1" presStyleIdx="0" presStyleCnt="3"/>
      <dgm:spPr/>
      <dgm:t>
        <a:bodyPr/>
        <a:lstStyle/>
        <a:p>
          <a:endParaRPr lang="en-US"/>
        </a:p>
      </dgm:t>
    </dgm:pt>
    <dgm:pt modelId="{051CC3B6-B7C5-46EB-A105-E041BBA5CA95}" type="pres">
      <dgm:prSet presAssocID="{3D8F63D3-48C8-4890-BCA6-01635D958B4E}" presName="gear2" presStyleLbl="node1" presStyleIdx="1" presStyleCnt="3" custScaleX="110129" custScaleY="1046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1175A-D5A6-4AB3-A18A-A4A637434B25}" type="pres">
      <dgm:prSet presAssocID="{3D8F63D3-48C8-4890-BCA6-01635D958B4E}" presName="gear2srcNode" presStyleLbl="node1" presStyleIdx="1" presStyleCnt="3"/>
      <dgm:spPr/>
      <dgm:t>
        <a:bodyPr/>
        <a:lstStyle/>
        <a:p>
          <a:endParaRPr lang="en-US"/>
        </a:p>
      </dgm:t>
    </dgm:pt>
    <dgm:pt modelId="{43C2B615-2034-4551-A254-BE1AC6B9D2C4}" type="pres">
      <dgm:prSet presAssocID="{3D8F63D3-48C8-4890-BCA6-01635D958B4E}" presName="gear2dstNode" presStyleLbl="node1" presStyleIdx="1" presStyleCnt="3"/>
      <dgm:spPr/>
      <dgm:t>
        <a:bodyPr/>
        <a:lstStyle/>
        <a:p>
          <a:endParaRPr lang="en-US"/>
        </a:p>
      </dgm:t>
    </dgm:pt>
    <dgm:pt modelId="{345A17F6-2E19-48A2-8B05-1472F80B4895}" type="pres">
      <dgm:prSet presAssocID="{BD9B6580-9E9A-47E1-A8A0-535725DE5809}" presName="gear3" presStyleLbl="node1" presStyleIdx="2" presStyleCnt="3" custLinFactNeighborX="-662" custLinFactNeighborY="2648"/>
      <dgm:spPr/>
      <dgm:t>
        <a:bodyPr/>
        <a:lstStyle/>
        <a:p>
          <a:endParaRPr lang="en-US"/>
        </a:p>
      </dgm:t>
    </dgm:pt>
    <dgm:pt modelId="{CFDED67E-82F4-42A2-B767-2342B5E41B0D}" type="pres">
      <dgm:prSet presAssocID="{BD9B6580-9E9A-47E1-A8A0-535725DE580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6C4AB-FD8D-4FC9-A43E-FB667870B622}" type="pres">
      <dgm:prSet presAssocID="{BD9B6580-9E9A-47E1-A8A0-535725DE5809}" presName="gear3srcNode" presStyleLbl="node1" presStyleIdx="2" presStyleCnt="3"/>
      <dgm:spPr/>
      <dgm:t>
        <a:bodyPr/>
        <a:lstStyle/>
        <a:p>
          <a:endParaRPr lang="en-US"/>
        </a:p>
      </dgm:t>
    </dgm:pt>
    <dgm:pt modelId="{D2B5AA2B-8E02-4BF7-B2C2-79DD18D91E66}" type="pres">
      <dgm:prSet presAssocID="{BD9B6580-9E9A-47E1-A8A0-535725DE5809}" presName="gear3dstNode" presStyleLbl="node1" presStyleIdx="2" presStyleCnt="3"/>
      <dgm:spPr/>
      <dgm:t>
        <a:bodyPr/>
        <a:lstStyle/>
        <a:p>
          <a:endParaRPr lang="en-US"/>
        </a:p>
      </dgm:t>
    </dgm:pt>
    <dgm:pt modelId="{48F93DCD-8E88-4F94-836C-7275F89C5FE5}" type="pres">
      <dgm:prSet presAssocID="{077E3B91-7B4B-4FB4-8448-9511B10C725A}" presName="connector1" presStyleLbl="sibTrans2D1" presStyleIdx="0" presStyleCnt="3" custLinFactNeighborX="-4087" custLinFactNeighborY="1971"/>
      <dgm:spPr/>
      <dgm:t>
        <a:bodyPr/>
        <a:lstStyle/>
        <a:p>
          <a:endParaRPr lang="en-US"/>
        </a:p>
      </dgm:t>
    </dgm:pt>
    <dgm:pt modelId="{404C1AF7-6CC0-42CF-9562-1F8FB38A2FCB}" type="pres">
      <dgm:prSet presAssocID="{E68DCB5A-5BDE-40DD-873D-7B47926209CF}" presName="connector2" presStyleLbl="sibTrans2D1" presStyleIdx="1" presStyleCnt="3" custLinFactNeighborX="-1553" custLinFactNeighborY="4971"/>
      <dgm:spPr/>
      <dgm:t>
        <a:bodyPr/>
        <a:lstStyle/>
        <a:p>
          <a:endParaRPr lang="en-US"/>
        </a:p>
      </dgm:t>
    </dgm:pt>
    <dgm:pt modelId="{01DC7E27-9DA9-4240-A5F9-E13F613CCE51}" type="pres">
      <dgm:prSet presAssocID="{B528D6EC-15B9-4CB0-800B-9C611BD739CB}" presName="connector3" presStyleLbl="sibTrans2D1" presStyleIdx="2" presStyleCnt="3" custAng="662904" custLinFactNeighborX="-3033" custLinFactNeighborY="10325"/>
      <dgm:spPr/>
      <dgm:t>
        <a:bodyPr/>
        <a:lstStyle/>
        <a:p>
          <a:endParaRPr lang="en-US"/>
        </a:p>
      </dgm:t>
    </dgm:pt>
  </dgm:ptLst>
  <dgm:cxnLst>
    <dgm:cxn modelId="{23E5F71E-BFB4-499F-A745-B3957150C1BB}" type="presOf" srcId="{3D8F63D3-48C8-4890-BCA6-01635D958B4E}" destId="{34E1175A-D5A6-4AB3-A18A-A4A637434B25}" srcOrd="1" destOrd="0" presId="urn:microsoft.com/office/officeart/2005/8/layout/gear1"/>
    <dgm:cxn modelId="{4D473894-90CA-4DD7-A88D-0CEF035BED6A}" type="presOf" srcId="{9A335C71-2E99-4BA2-BDFC-09C6E67C9436}" destId="{85E754BE-B80D-40DE-A04B-CE0A96BCF86A}" srcOrd="0" destOrd="0" presId="urn:microsoft.com/office/officeart/2005/8/layout/gear1"/>
    <dgm:cxn modelId="{D74257DA-CD4D-48EF-8CE3-A5ECFA94D297}" srcId="{D8374DC9-A5D0-4466-B89D-7B559560D5A9}" destId="{3D8F63D3-48C8-4890-BCA6-01635D958B4E}" srcOrd="1" destOrd="0" parTransId="{95B39C20-798A-46A4-A116-DE84625BF903}" sibTransId="{E68DCB5A-5BDE-40DD-873D-7B47926209CF}"/>
    <dgm:cxn modelId="{CCE7BC70-BC65-48E2-BA82-2A3F7EB66ABF}" type="presOf" srcId="{3D8F63D3-48C8-4890-BCA6-01635D958B4E}" destId="{051CC3B6-B7C5-46EB-A105-E041BBA5CA95}" srcOrd="0" destOrd="0" presId="urn:microsoft.com/office/officeart/2005/8/layout/gear1"/>
    <dgm:cxn modelId="{2F50C44E-2D1A-48D1-8771-C910E4F4FCFE}" type="presOf" srcId="{BD9B6580-9E9A-47E1-A8A0-535725DE5809}" destId="{CFDED67E-82F4-42A2-B767-2342B5E41B0D}" srcOrd="1" destOrd="0" presId="urn:microsoft.com/office/officeart/2005/8/layout/gear1"/>
    <dgm:cxn modelId="{540D5374-1294-4B58-8DD4-8423AC6A455A}" type="presOf" srcId="{BD9B6580-9E9A-47E1-A8A0-535725DE5809}" destId="{D2B5AA2B-8E02-4BF7-B2C2-79DD18D91E66}" srcOrd="3" destOrd="0" presId="urn:microsoft.com/office/officeart/2005/8/layout/gear1"/>
    <dgm:cxn modelId="{EC4BB956-A759-450F-8A61-13DDC394775C}" type="presOf" srcId="{9A335C71-2E99-4BA2-BDFC-09C6E67C9436}" destId="{190E66DB-9BFA-4C5A-9652-794D9CFB1E52}" srcOrd="2" destOrd="0" presId="urn:microsoft.com/office/officeart/2005/8/layout/gear1"/>
    <dgm:cxn modelId="{98B4FFD6-7B9D-4281-8EAF-6951F924B341}" type="presOf" srcId="{3D8F63D3-48C8-4890-BCA6-01635D958B4E}" destId="{43C2B615-2034-4551-A254-BE1AC6B9D2C4}" srcOrd="2" destOrd="0" presId="urn:microsoft.com/office/officeart/2005/8/layout/gear1"/>
    <dgm:cxn modelId="{34D01425-67A8-49D7-8702-525C10E512BF}" type="presOf" srcId="{BD9B6580-9E9A-47E1-A8A0-535725DE5809}" destId="{345A17F6-2E19-48A2-8B05-1472F80B4895}" srcOrd="0" destOrd="0" presId="urn:microsoft.com/office/officeart/2005/8/layout/gear1"/>
    <dgm:cxn modelId="{C29DD5AD-0382-4503-9E3A-6B42DA1AAFEC}" srcId="{D8374DC9-A5D0-4466-B89D-7B559560D5A9}" destId="{9A335C71-2E99-4BA2-BDFC-09C6E67C9436}" srcOrd="0" destOrd="0" parTransId="{1FFA59A1-D885-4A78-9EDF-61D32FA28A4C}" sibTransId="{077E3B91-7B4B-4FB4-8448-9511B10C725A}"/>
    <dgm:cxn modelId="{8993F11E-6B80-427B-B61B-F5051653027C}" srcId="{D8374DC9-A5D0-4466-B89D-7B559560D5A9}" destId="{BD9B6580-9E9A-47E1-A8A0-535725DE5809}" srcOrd="2" destOrd="0" parTransId="{97FB07A0-5027-44C4-B31C-FEC23020B2CB}" sibTransId="{B528D6EC-15B9-4CB0-800B-9C611BD739CB}"/>
    <dgm:cxn modelId="{BF4515CE-CA37-4F37-9209-A59D67EA6263}" type="presOf" srcId="{BD9B6580-9E9A-47E1-A8A0-535725DE5809}" destId="{2D56C4AB-FD8D-4FC9-A43E-FB667870B622}" srcOrd="2" destOrd="0" presId="urn:microsoft.com/office/officeart/2005/8/layout/gear1"/>
    <dgm:cxn modelId="{443F0E8A-587E-4885-A028-F824CF7C2B68}" type="presOf" srcId="{E68DCB5A-5BDE-40DD-873D-7B47926209CF}" destId="{404C1AF7-6CC0-42CF-9562-1F8FB38A2FCB}" srcOrd="0" destOrd="0" presId="urn:microsoft.com/office/officeart/2005/8/layout/gear1"/>
    <dgm:cxn modelId="{3CE69F55-6AC2-44B5-AEC6-76370F138268}" type="presOf" srcId="{B528D6EC-15B9-4CB0-800B-9C611BD739CB}" destId="{01DC7E27-9DA9-4240-A5F9-E13F613CCE51}" srcOrd="0" destOrd="0" presId="urn:microsoft.com/office/officeart/2005/8/layout/gear1"/>
    <dgm:cxn modelId="{5287D512-47A7-460C-BF00-7D169A4D8CCF}" type="presOf" srcId="{D8374DC9-A5D0-4466-B89D-7B559560D5A9}" destId="{3F70E4B3-8C87-4395-A6F4-9BCE776C8C46}" srcOrd="0" destOrd="0" presId="urn:microsoft.com/office/officeart/2005/8/layout/gear1"/>
    <dgm:cxn modelId="{1DD66AE4-FC27-4638-8933-3C2D15D33195}" type="presOf" srcId="{9A335C71-2E99-4BA2-BDFC-09C6E67C9436}" destId="{680B3FD1-DAA1-4B9A-8613-CD35A4E94A19}" srcOrd="1" destOrd="0" presId="urn:microsoft.com/office/officeart/2005/8/layout/gear1"/>
    <dgm:cxn modelId="{1F15FE19-B83D-49C5-84CA-AD8F3F69312B}" type="presOf" srcId="{077E3B91-7B4B-4FB4-8448-9511B10C725A}" destId="{48F93DCD-8E88-4F94-836C-7275F89C5FE5}" srcOrd="0" destOrd="0" presId="urn:microsoft.com/office/officeart/2005/8/layout/gear1"/>
    <dgm:cxn modelId="{5170DAF2-4D1B-4CB2-8835-31E86C502E16}" type="presParOf" srcId="{3F70E4B3-8C87-4395-A6F4-9BCE776C8C46}" destId="{85E754BE-B80D-40DE-A04B-CE0A96BCF86A}" srcOrd="0" destOrd="0" presId="urn:microsoft.com/office/officeart/2005/8/layout/gear1"/>
    <dgm:cxn modelId="{279AE41F-A43E-4CF7-A917-5CE8229023F0}" type="presParOf" srcId="{3F70E4B3-8C87-4395-A6F4-9BCE776C8C46}" destId="{680B3FD1-DAA1-4B9A-8613-CD35A4E94A19}" srcOrd="1" destOrd="0" presId="urn:microsoft.com/office/officeart/2005/8/layout/gear1"/>
    <dgm:cxn modelId="{D11342FC-D44D-41B6-983F-8E7D15150A1F}" type="presParOf" srcId="{3F70E4B3-8C87-4395-A6F4-9BCE776C8C46}" destId="{190E66DB-9BFA-4C5A-9652-794D9CFB1E52}" srcOrd="2" destOrd="0" presId="urn:microsoft.com/office/officeart/2005/8/layout/gear1"/>
    <dgm:cxn modelId="{B4E847BE-5DC5-4523-B101-0FF4B244D167}" type="presParOf" srcId="{3F70E4B3-8C87-4395-A6F4-9BCE776C8C46}" destId="{051CC3B6-B7C5-46EB-A105-E041BBA5CA95}" srcOrd="3" destOrd="0" presId="urn:microsoft.com/office/officeart/2005/8/layout/gear1"/>
    <dgm:cxn modelId="{40E51709-7494-4B86-A17B-FFE197319FC7}" type="presParOf" srcId="{3F70E4B3-8C87-4395-A6F4-9BCE776C8C46}" destId="{34E1175A-D5A6-4AB3-A18A-A4A637434B25}" srcOrd="4" destOrd="0" presId="urn:microsoft.com/office/officeart/2005/8/layout/gear1"/>
    <dgm:cxn modelId="{E10880CC-DB72-4875-B183-2E1D7DC931E0}" type="presParOf" srcId="{3F70E4B3-8C87-4395-A6F4-9BCE776C8C46}" destId="{43C2B615-2034-4551-A254-BE1AC6B9D2C4}" srcOrd="5" destOrd="0" presId="urn:microsoft.com/office/officeart/2005/8/layout/gear1"/>
    <dgm:cxn modelId="{98FEEE68-2D14-455A-92A8-C9546574F132}" type="presParOf" srcId="{3F70E4B3-8C87-4395-A6F4-9BCE776C8C46}" destId="{345A17F6-2E19-48A2-8B05-1472F80B4895}" srcOrd="6" destOrd="0" presId="urn:microsoft.com/office/officeart/2005/8/layout/gear1"/>
    <dgm:cxn modelId="{1F3C8B7F-FC06-4675-BF03-F1BDD52D2948}" type="presParOf" srcId="{3F70E4B3-8C87-4395-A6F4-9BCE776C8C46}" destId="{CFDED67E-82F4-42A2-B767-2342B5E41B0D}" srcOrd="7" destOrd="0" presId="urn:microsoft.com/office/officeart/2005/8/layout/gear1"/>
    <dgm:cxn modelId="{3E688865-93CA-40C4-A04B-473E56AE5EBC}" type="presParOf" srcId="{3F70E4B3-8C87-4395-A6F4-9BCE776C8C46}" destId="{2D56C4AB-FD8D-4FC9-A43E-FB667870B622}" srcOrd="8" destOrd="0" presId="urn:microsoft.com/office/officeart/2005/8/layout/gear1"/>
    <dgm:cxn modelId="{2E723CDC-14A3-4B78-9D46-4F0E20714AEF}" type="presParOf" srcId="{3F70E4B3-8C87-4395-A6F4-9BCE776C8C46}" destId="{D2B5AA2B-8E02-4BF7-B2C2-79DD18D91E66}" srcOrd="9" destOrd="0" presId="urn:microsoft.com/office/officeart/2005/8/layout/gear1"/>
    <dgm:cxn modelId="{807D02AE-157E-453C-AAF3-55CEDFABC4DB}" type="presParOf" srcId="{3F70E4B3-8C87-4395-A6F4-9BCE776C8C46}" destId="{48F93DCD-8E88-4F94-836C-7275F89C5FE5}" srcOrd="10" destOrd="0" presId="urn:microsoft.com/office/officeart/2005/8/layout/gear1"/>
    <dgm:cxn modelId="{02DC2A79-C89A-4C12-BF83-DCB9D3B6ED7B}" type="presParOf" srcId="{3F70E4B3-8C87-4395-A6F4-9BCE776C8C46}" destId="{404C1AF7-6CC0-42CF-9562-1F8FB38A2FCB}" srcOrd="11" destOrd="0" presId="urn:microsoft.com/office/officeart/2005/8/layout/gear1"/>
    <dgm:cxn modelId="{C690F6F0-B3D1-4E4C-A289-BB4E337EE63D}" type="presParOf" srcId="{3F70E4B3-8C87-4395-A6F4-9BCE776C8C46}" destId="{01DC7E27-9DA9-4240-A5F9-E13F613CCE5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754BE-B80D-40DE-A04B-CE0A96BCF86A}">
      <dsp:nvSpPr>
        <dsp:cNvPr id="0" name=""/>
        <dsp:cNvSpPr/>
      </dsp:nvSpPr>
      <dsp:spPr>
        <a:xfrm>
          <a:off x="2855922" y="1765340"/>
          <a:ext cx="2165286" cy="2165286"/>
        </a:xfrm>
        <a:prstGeom prst="gear9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l Bayan Plain" charset="-78"/>
              <a:ea typeface="Al Bayan Plain" charset="-78"/>
              <a:cs typeface="Al Bayan Plain" charset="-78"/>
            </a:rPr>
            <a:t>Preventie</a:t>
          </a:r>
          <a:endParaRPr lang="en-US" sz="1800" b="1" kern="1200" dirty="0">
            <a:latin typeface="Al Bayan Plain" charset="-78"/>
            <a:ea typeface="Al Bayan Plain" charset="-78"/>
            <a:cs typeface="Al Bayan Plain" charset="-78"/>
          </a:endParaRPr>
        </a:p>
      </dsp:txBody>
      <dsp:txXfrm>
        <a:off x="3291241" y="2272548"/>
        <a:ext cx="1294648" cy="1113002"/>
      </dsp:txXfrm>
    </dsp:sp>
    <dsp:sp modelId="{051CC3B6-B7C5-46EB-A105-E041BBA5CA95}">
      <dsp:nvSpPr>
        <dsp:cNvPr id="0" name=""/>
        <dsp:cNvSpPr/>
      </dsp:nvSpPr>
      <dsp:spPr>
        <a:xfrm>
          <a:off x="1355264" y="1194694"/>
          <a:ext cx="1861563" cy="1706985"/>
        </a:xfrm>
        <a:prstGeom prst="gear6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Al Bayan Plain" charset="-78"/>
              <a:ea typeface="Al Bayan Plain" charset="-78"/>
              <a:cs typeface="Al Bayan Plain" charset="-78"/>
            </a:rPr>
            <a:t>Inspectie</a:t>
          </a:r>
          <a:endParaRPr lang="en-US" sz="1400" b="1" kern="1200" dirty="0">
            <a:latin typeface="Al Bayan Plain" charset="-78"/>
            <a:ea typeface="Al Bayan Plain" charset="-78"/>
            <a:cs typeface="Al Bayan Plain" charset="-78"/>
          </a:endParaRPr>
        </a:p>
      </dsp:txBody>
      <dsp:txXfrm>
        <a:off x="1807472" y="1627030"/>
        <a:ext cx="957147" cy="842313"/>
      </dsp:txXfrm>
    </dsp:sp>
    <dsp:sp modelId="{345A17F6-2E19-48A2-8B05-1472F80B4895}">
      <dsp:nvSpPr>
        <dsp:cNvPr id="0" name=""/>
        <dsp:cNvSpPr/>
      </dsp:nvSpPr>
      <dsp:spPr>
        <a:xfrm rot="20700000">
          <a:off x="2534445" y="223422"/>
          <a:ext cx="1542937" cy="1542937"/>
        </a:xfrm>
        <a:prstGeom prst="gear6">
          <a:avLst/>
        </a:prstGeom>
        <a:solidFill>
          <a:srgbClr val="FFC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rPr>
            <a:t>Correctie</a:t>
          </a:r>
          <a:endParaRPr lang="en-US" sz="1400" b="1" kern="1200" dirty="0">
            <a:solidFill>
              <a:schemeClr val="bg1"/>
            </a:solidFill>
            <a:latin typeface="Al Bayan Plain" charset="-78"/>
            <a:ea typeface="Al Bayan Plain" charset="-78"/>
            <a:cs typeface="Al Bayan Plain" charset="-78"/>
          </a:endParaRPr>
        </a:p>
      </dsp:txBody>
      <dsp:txXfrm rot="-20700000">
        <a:off x="2872856" y="561834"/>
        <a:ext cx="866114" cy="866114"/>
      </dsp:txXfrm>
    </dsp:sp>
    <dsp:sp modelId="{48F93DCD-8E88-4F94-836C-7275F89C5FE5}">
      <dsp:nvSpPr>
        <dsp:cNvPr id="0" name=""/>
        <dsp:cNvSpPr/>
      </dsp:nvSpPr>
      <dsp:spPr>
        <a:xfrm>
          <a:off x="2642163" y="1467819"/>
          <a:ext cx="2771566" cy="2771566"/>
        </a:xfrm>
        <a:prstGeom prst="circularArrow">
          <a:avLst>
            <a:gd name="adj1" fmla="val 4687"/>
            <a:gd name="adj2" fmla="val 299029"/>
            <a:gd name="adj3" fmla="val 2509824"/>
            <a:gd name="adj4" fmla="val 15875007"/>
            <a:gd name="adj5" fmla="val 5469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C1AF7-6CC0-42CF-9562-1F8FB38A2FCB}">
      <dsp:nvSpPr>
        <dsp:cNvPr id="0" name=""/>
        <dsp:cNvSpPr/>
      </dsp:nvSpPr>
      <dsp:spPr>
        <a:xfrm>
          <a:off x="1113691" y="933356"/>
          <a:ext cx="2013716" cy="201371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9FD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C7E27-9DA9-4240-A5F9-E13F613CCE51}">
      <dsp:nvSpPr>
        <dsp:cNvPr id="0" name=""/>
        <dsp:cNvSpPr/>
      </dsp:nvSpPr>
      <dsp:spPr>
        <a:xfrm rot="662904">
          <a:off x="2149152" y="10808"/>
          <a:ext cx="2171191" cy="217119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CD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754BE-B80D-40DE-A04B-CE0A96BCF86A}">
      <dsp:nvSpPr>
        <dsp:cNvPr id="0" name=""/>
        <dsp:cNvSpPr/>
      </dsp:nvSpPr>
      <dsp:spPr>
        <a:xfrm>
          <a:off x="2196198" y="1243125"/>
          <a:ext cx="1524761" cy="1524761"/>
        </a:xfrm>
        <a:prstGeom prst="gear9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l Bayan Plain" charset="-78"/>
              <a:ea typeface="Al Bayan Plain" charset="-78"/>
              <a:cs typeface="Al Bayan Plain" charset="-78"/>
            </a:rPr>
            <a:t>Design</a:t>
          </a:r>
          <a:endParaRPr lang="en-US" sz="1400" b="1" kern="1200" dirty="0">
            <a:latin typeface="Al Bayan Plain" charset="-78"/>
            <a:ea typeface="Al Bayan Plain" charset="-78"/>
            <a:cs typeface="Al Bayan Plain" charset="-78"/>
          </a:endParaRPr>
        </a:p>
      </dsp:txBody>
      <dsp:txXfrm>
        <a:off x="2502743" y="1600293"/>
        <a:ext cx="911671" cy="783759"/>
      </dsp:txXfrm>
    </dsp:sp>
    <dsp:sp modelId="{051CC3B6-B7C5-46EB-A105-E041BBA5CA95}">
      <dsp:nvSpPr>
        <dsp:cNvPr id="0" name=""/>
        <dsp:cNvSpPr/>
      </dsp:nvSpPr>
      <dsp:spPr>
        <a:xfrm>
          <a:off x="1301360" y="861124"/>
          <a:ext cx="1221239" cy="1160936"/>
        </a:xfrm>
        <a:prstGeom prst="gear6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latin typeface="Al Bayan Plain" charset="-78"/>
              <a:ea typeface="Al Bayan Plain" charset="-78"/>
              <a:cs typeface="Al Bayan Plain" charset="-78"/>
            </a:rPr>
            <a:t>Montage</a:t>
          </a:r>
          <a:endParaRPr lang="en-US" sz="1050" b="1" kern="1200" dirty="0">
            <a:latin typeface="Al Bayan Plain" charset="-78"/>
            <a:ea typeface="Al Bayan Plain" charset="-78"/>
            <a:cs typeface="Al Bayan Plain" charset="-78"/>
          </a:endParaRPr>
        </a:p>
      </dsp:txBody>
      <dsp:txXfrm>
        <a:off x="1602395" y="1155160"/>
        <a:ext cx="619169" cy="572864"/>
      </dsp:txXfrm>
    </dsp:sp>
    <dsp:sp modelId="{345A17F6-2E19-48A2-8B05-1472F80B4895}">
      <dsp:nvSpPr>
        <dsp:cNvPr id="0" name=""/>
        <dsp:cNvSpPr/>
      </dsp:nvSpPr>
      <dsp:spPr>
        <a:xfrm rot="20700000">
          <a:off x="1969819" y="157331"/>
          <a:ext cx="1086512" cy="1086512"/>
        </a:xfrm>
        <a:prstGeom prst="gear6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err="1" smtClean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rPr>
            <a:t>Goed</a:t>
          </a:r>
          <a:r>
            <a:rPr lang="en-US" sz="1050" b="1" kern="1200" dirty="0" smtClean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rPr>
            <a:t> </a:t>
          </a:r>
          <a:r>
            <a:rPr lang="en-US" sz="1050" b="1" kern="1200" dirty="0" err="1" smtClean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rPr>
            <a:t>gebruik</a:t>
          </a:r>
          <a:endParaRPr lang="en-US" sz="1050" b="1" kern="1200" dirty="0">
            <a:solidFill>
              <a:schemeClr val="bg1"/>
            </a:solidFill>
            <a:latin typeface="Al Bayan Plain" charset="-78"/>
            <a:ea typeface="Al Bayan Plain" charset="-78"/>
            <a:cs typeface="Al Bayan Plain" charset="-78"/>
          </a:endParaRPr>
        </a:p>
      </dsp:txBody>
      <dsp:txXfrm rot="-20700000">
        <a:off x="2208123" y="395635"/>
        <a:ext cx="609904" cy="609904"/>
      </dsp:txXfrm>
    </dsp:sp>
    <dsp:sp modelId="{48F93DCD-8E88-4F94-836C-7275F89C5FE5}">
      <dsp:nvSpPr>
        <dsp:cNvPr id="0" name=""/>
        <dsp:cNvSpPr/>
      </dsp:nvSpPr>
      <dsp:spPr>
        <a:xfrm>
          <a:off x="2032725" y="1064277"/>
          <a:ext cx="1951694" cy="1951694"/>
        </a:xfrm>
        <a:prstGeom prst="circularArrow">
          <a:avLst>
            <a:gd name="adj1" fmla="val 4688"/>
            <a:gd name="adj2" fmla="val 299029"/>
            <a:gd name="adj3" fmla="val 2468599"/>
            <a:gd name="adj4" fmla="val 15967838"/>
            <a:gd name="adj5" fmla="val 5469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C1AF7-6CC0-42CF-9562-1F8FB38A2FCB}">
      <dsp:nvSpPr>
        <dsp:cNvPr id="0" name=""/>
        <dsp:cNvSpPr/>
      </dsp:nvSpPr>
      <dsp:spPr>
        <a:xfrm>
          <a:off x="1139112" y="718365"/>
          <a:ext cx="1418028" cy="141802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C7E27-9DA9-4240-A5F9-E13F613CCE51}">
      <dsp:nvSpPr>
        <dsp:cNvPr id="0" name=""/>
        <dsp:cNvSpPr/>
      </dsp:nvSpPr>
      <dsp:spPr>
        <a:xfrm rot="662904">
          <a:off x="1680934" y="48070"/>
          <a:ext cx="1528920" cy="152892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DA35F-AB47-4654-B55C-815BC52AA7C0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FDF07-CA5D-4EB7-82AE-A775B8A08D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7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650"/>
            <a:ext cx="12192000" cy="4705350"/>
          </a:xfrm>
          <a:prstGeom prst="rect">
            <a:avLst/>
          </a:prstGeom>
        </p:spPr>
      </p:pic>
      <p:sp>
        <p:nvSpPr>
          <p:cNvPr id="22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727910" y="2855157"/>
            <a:ext cx="5925346" cy="1812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1609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200" cap="all" baseline="0">
                <a:solidFill>
                  <a:schemeClr val="tx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  <a:lvl2pPr>
              <a:defRPr sz="1143" cap="all" baseline="0">
                <a:solidFill>
                  <a:schemeClr val="tx1"/>
                </a:solidFill>
              </a:defRPr>
            </a:lvl2pPr>
            <a:lvl3pPr>
              <a:defRPr sz="1143" cap="all" baseline="0">
                <a:solidFill>
                  <a:schemeClr val="tx1"/>
                </a:solidFill>
              </a:defRPr>
            </a:lvl3pPr>
            <a:lvl4pPr>
              <a:defRPr sz="1143" cap="all" baseline="0">
                <a:solidFill>
                  <a:schemeClr val="tx1"/>
                </a:solidFill>
              </a:defRPr>
            </a:lvl4pPr>
            <a:lvl5pPr>
              <a:defRPr sz="1143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Short Subhead all caps (12pt regular) optional</a:t>
            </a:r>
            <a:endParaRPr lang="ar-SA" dirty="0" smtClean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727911" y="3881481"/>
            <a:ext cx="5925345" cy="171730"/>
          </a:xfrm>
        </p:spPr>
        <p:txBody>
          <a:bodyPr/>
          <a:lstStyle>
            <a:lvl1pPr marL="0" marR="0" indent="0" algn="l" defTabSz="11609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000" cap="all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11609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Confidential marks all caps (10pt light)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27762" y="3423350"/>
            <a:ext cx="5925495" cy="446795"/>
          </a:xfrm>
        </p:spPr>
        <p:txBody>
          <a:bodyPr vert="horz" wrap="square" lIns="0" tIns="0" rIns="0" bIns="0" rtlCol="0">
            <a:noAutofit/>
          </a:bodyPr>
          <a:lstStyle>
            <a:lvl1pPr algn="l" rtl="0">
              <a:defRPr lang="en-US" sz="1000" dirty="0">
                <a:solidFill>
                  <a:schemeClr val="tx1"/>
                </a:solidFill>
                <a:latin typeface="+mn-lt"/>
                <a:cs typeface="SABIC Typeface Text Light" panose="020B0303060202020204" pitchFamily="34" charset="0"/>
              </a:defRPr>
            </a:lvl1pPr>
          </a:lstStyle>
          <a:p>
            <a:pPr lvl="0"/>
            <a:r>
              <a:rPr lang="en-US" dirty="0" smtClean="0"/>
              <a:t>Author’s Name (10pt light)</a:t>
            </a:r>
            <a:br>
              <a:rPr lang="en-US" dirty="0" smtClean="0"/>
            </a:br>
            <a:r>
              <a:rPr lang="en-US" dirty="0" smtClean="0"/>
              <a:t>Event, City, Country, Month XX, Year (10pt light)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49" y="514285"/>
            <a:ext cx="1802460" cy="9260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3" y="736036"/>
            <a:ext cx="3000895" cy="219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1673352"/>
            <a:ext cx="8961120" cy="1097280"/>
          </a:xfrm>
        </p:spPr>
        <p:txBody>
          <a:bodyPr/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headline all caps (36pt light) </a:t>
            </a:r>
            <a:br>
              <a:rPr lang="en-US" dirty="0" smtClean="0"/>
            </a:br>
            <a:r>
              <a:rPr lang="en-US" dirty="0" smtClean="0"/>
              <a:t>two lines maximum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7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 Numbering">
    <p:bg>
      <p:bgPr>
        <a:gradFill flip="none" rotWithShape="1">
          <a:gsLst>
            <a:gs pos="10000">
              <a:srgbClr val="FFA300"/>
            </a:gs>
            <a:gs pos="90000">
              <a:srgbClr val="FFCD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179" y="1460401"/>
            <a:ext cx="10436061" cy="1645920"/>
          </a:xfrm>
        </p:spPr>
        <p:txBody>
          <a:bodyPr anchor="t"/>
          <a:lstStyle>
            <a:lvl1pPr>
              <a:lnSpc>
                <a:spcPct val="12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numbering </a:t>
            </a:r>
            <a:br>
              <a:rPr lang="en-US" dirty="0" smtClean="0"/>
            </a:br>
            <a:r>
              <a:rPr lang="en-US" dirty="0" smtClean="0"/>
              <a:t>system </a:t>
            </a:r>
            <a:r>
              <a:rPr lang="en-US" kern="0" dirty="0" smtClean="0"/>
              <a:t>(44pt </a:t>
            </a:r>
            <a:r>
              <a:rPr lang="en-US" dirty="0" smtClean="0"/>
              <a:t>light</a:t>
            </a:r>
            <a:r>
              <a:rPr lang="en-US" kern="0" dirty="0" smtClean="0"/>
              <a:t>)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0179" y="406401"/>
            <a:ext cx="9942655" cy="5778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000" b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5586" b="0">
                <a:solidFill>
                  <a:schemeClr val="bg1"/>
                </a:solidFill>
              </a:defRPr>
            </a:lvl2pPr>
            <a:lvl3pPr>
              <a:defRPr sz="5586" b="0">
                <a:solidFill>
                  <a:schemeClr val="bg1"/>
                </a:solidFill>
              </a:defRPr>
            </a:lvl3pPr>
            <a:lvl4pPr>
              <a:defRPr sz="5586" b="0">
                <a:solidFill>
                  <a:schemeClr val="bg1"/>
                </a:solidFill>
              </a:defRPr>
            </a:lvl4pPr>
            <a:lvl5pPr>
              <a:defRPr sz="5586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divider subtitle (20PT light)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10249" y="3211948"/>
            <a:ext cx="5823165" cy="36933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22000" b="0">
                <a:solidFill>
                  <a:schemeClr val="bg1"/>
                </a:solidFill>
              </a:defRPr>
            </a:lvl1pPr>
            <a:lvl2pPr algn="r">
              <a:defRPr sz="30470">
                <a:solidFill>
                  <a:schemeClr val="bg1"/>
                </a:solidFill>
              </a:defRPr>
            </a:lvl2pPr>
            <a:lvl3pPr algn="r">
              <a:defRPr sz="30470">
                <a:solidFill>
                  <a:schemeClr val="bg1"/>
                </a:solidFill>
              </a:defRPr>
            </a:lvl3pPr>
            <a:lvl4pPr algn="r">
              <a:defRPr sz="30470">
                <a:solidFill>
                  <a:schemeClr val="bg1"/>
                </a:solidFill>
              </a:defRPr>
            </a:lvl4pPr>
            <a:lvl5pPr algn="r">
              <a:defRPr sz="3047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invGray">
          <a:xfrm>
            <a:off x="10926241" y="6527413"/>
            <a:ext cx="7820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bg1"/>
                </a:solidFill>
                <a:latin typeface="+mn-lt"/>
              </a:rPr>
              <a:pPr algn="r" eaLnBrk="0" hangingPunct="0">
                <a:buFontTx/>
                <a:buNone/>
              </a:pPr>
              <a:t>‹nr.›</a:t>
            </a:fld>
            <a:endParaRPr lang="en-GB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0179" y="6522335"/>
            <a:ext cx="10168154" cy="13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5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Footer: Change Information Classification in caps (8.5pt light)</a:t>
            </a:r>
          </a:p>
        </p:txBody>
      </p:sp>
    </p:spTree>
    <p:extLst>
      <p:ext uri="{BB962C8B-B14F-4D97-AF65-F5344CB8AC3E}">
        <p14:creationId xmlns:p14="http://schemas.microsoft.com/office/powerpoint/2010/main" val="21861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Divider AR">
    <p:bg>
      <p:bgPr>
        <a:gradFill flip="none" rotWithShape="1">
          <a:gsLst>
            <a:gs pos="90000">
              <a:srgbClr val="FFA300"/>
            </a:gs>
            <a:gs pos="10000">
              <a:srgbClr val="FFCD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75291" y="406401"/>
            <a:ext cx="9942653" cy="5778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 rtl="1">
              <a:lnSpc>
                <a:spcPct val="100000"/>
              </a:lnSpc>
              <a:defRPr sz="2000" b="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</a:lstStyle>
          <a:p>
            <a:pPr>
              <a:buFontTx/>
            </a:pPr>
            <a:r>
              <a:rPr lang="ar-SA" dirty="0" smtClean="0"/>
              <a:t>عنوان فرعي للفاصل، حجم الخط 20خفيف</a:t>
            </a:r>
            <a:endParaRPr lang="en-US" kern="0" dirty="0" smtClean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267744" y="1460402"/>
            <a:ext cx="10450202" cy="1645920"/>
          </a:xfrm>
        </p:spPr>
        <p:txBody>
          <a:bodyPr anchor="t"/>
          <a:lstStyle>
            <a:lvl1pPr algn="r" rtl="1">
              <a:lnSpc>
                <a:spcPct val="120000"/>
              </a:lnSpc>
              <a:defRPr sz="440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</a:lstStyle>
          <a:p>
            <a:pPr>
              <a:buFontTx/>
            </a:pPr>
            <a:r>
              <a:rPr lang="ar-SA" kern="0" dirty="0" smtClean="0"/>
              <a:t>عنوان رئيس للفاصل</a:t>
            </a:r>
            <a:br>
              <a:rPr lang="ar-SA" kern="0" dirty="0" smtClean="0"/>
            </a:br>
            <a:r>
              <a:rPr lang="ar-SA" kern="0" dirty="0" smtClean="0"/>
              <a:t>حجم الخط 44</a:t>
            </a:r>
            <a:r>
              <a:rPr lang="ar-SA" dirty="0" smtClean="0"/>
              <a:t>خفيف</a:t>
            </a:r>
            <a:endParaRPr lang="en-US" kern="0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49791" y="6522335"/>
            <a:ext cx="10168154" cy="13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rtl="1">
              <a:defRPr sz="850" b="0" cap="all" baseline="0">
                <a:solidFill>
                  <a:schemeClr val="bg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 smtClean="0"/>
              <a:t>هامش تبويب للفاصل، حجم الخط 8.5خفيف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invGray">
          <a:xfrm>
            <a:off x="485715" y="6527413"/>
            <a:ext cx="7820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bg1"/>
                </a:solidFill>
                <a:latin typeface="+mn-lt"/>
              </a:rPr>
              <a:pPr algn="l" eaLnBrk="0" hangingPunct="0">
                <a:buFontTx/>
                <a:buNone/>
              </a:pPr>
              <a:t>‹nr.›</a:t>
            </a:fld>
            <a:endParaRPr lang="en-GB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130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 Numbering AR">
    <p:bg>
      <p:bgPr>
        <a:gradFill flip="none" rotWithShape="1">
          <a:gsLst>
            <a:gs pos="90000">
              <a:srgbClr val="FFA300"/>
            </a:gs>
            <a:gs pos="10000">
              <a:srgbClr val="FFCD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765617" y="406401"/>
            <a:ext cx="9942654" cy="5778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000" b="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  <a:lvl2pPr>
              <a:defRPr sz="5586" b="0">
                <a:solidFill>
                  <a:schemeClr val="bg1"/>
                </a:solidFill>
              </a:defRPr>
            </a:lvl2pPr>
            <a:lvl3pPr>
              <a:defRPr sz="5586" b="0">
                <a:solidFill>
                  <a:schemeClr val="bg1"/>
                </a:solidFill>
              </a:defRPr>
            </a:lvl3pPr>
            <a:lvl4pPr>
              <a:defRPr sz="5586" b="0">
                <a:solidFill>
                  <a:schemeClr val="bg1"/>
                </a:solidFill>
              </a:defRPr>
            </a:lvl4pPr>
            <a:lvl5pPr>
              <a:defRPr sz="5586" b="0"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ar-SA" dirty="0" smtClean="0"/>
              <a:t>عنوان فرعي لفاصل مرقم، حجم الخط 20خفيف</a:t>
            </a:r>
            <a:endParaRPr lang="en-US" kern="0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0180" y="3211948"/>
            <a:ext cx="5869603" cy="36933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2000" b="0">
                <a:solidFill>
                  <a:schemeClr val="bg1"/>
                </a:solidFill>
              </a:defRPr>
            </a:lvl1pPr>
            <a:lvl2pPr algn="r">
              <a:defRPr sz="30470">
                <a:solidFill>
                  <a:schemeClr val="bg1"/>
                </a:solidFill>
              </a:defRPr>
            </a:lvl2pPr>
            <a:lvl3pPr algn="r">
              <a:defRPr sz="30470">
                <a:solidFill>
                  <a:schemeClr val="bg1"/>
                </a:solidFill>
              </a:defRPr>
            </a:lvl3pPr>
            <a:lvl4pPr algn="r">
              <a:defRPr sz="30470">
                <a:solidFill>
                  <a:schemeClr val="bg1"/>
                </a:solidFill>
              </a:defRPr>
            </a:lvl4pPr>
            <a:lvl5pPr algn="r">
              <a:defRPr sz="3047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invGray">
          <a:xfrm>
            <a:off x="485847" y="6527413"/>
            <a:ext cx="7820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bg2"/>
                </a:solidFill>
                <a:latin typeface="+mn-lt"/>
              </a:rPr>
              <a:pPr algn="l" eaLnBrk="0" hangingPunct="0">
                <a:buFontTx/>
                <a:buNone/>
              </a:pPr>
              <a:t>‹nr.›</a:t>
            </a:fld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40116" y="6522335"/>
            <a:ext cx="10168154" cy="13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rtl="1">
              <a:defRPr sz="850" b="0" cap="all" baseline="0">
                <a:solidFill>
                  <a:schemeClr val="bg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 smtClean="0"/>
              <a:t>هامش تبويب للفاصل، حجم الخط 8.5خفيف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7876" y="1460401"/>
            <a:ext cx="10455975" cy="1645919"/>
          </a:xfrm>
        </p:spPr>
        <p:txBody>
          <a:bodyPr anchor="t"/>
          <a:lstStyle>
            <a:lvl1pPr algn="r" rtl="1">
              <a:lnSpc>
                <a:spcPct val="120000"/>
              </a:lnSpc>
              <a:defRPr sz="4400">
                <a:solidFill>
                  <a:schemeClr val="bg1"/>
                </a:solidFill>
                <a:cs typeface="+mj-cs"/>
              </a:defRPr>
            </a:lvl1pPr>
          </a:lstStyle>
          <a:p>
            <a:r>
              <a:rPr lang="ar-SA" dirty="0" smtClean="0"/>
              <a:t>عنوان رئيس لفاصل مرقم</a:t>
            </a:r>
            <a:br>
              <a:rPr lang="ar-SA" dirty="0" smtClean="0"/>
            </a:br>
            <a:r>
              <a:rPr lang="ar-SA" dirty="0" smtClean="0"/>
              <a:t>حجم الخط 44خفيف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9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bg>
      <p:bgPr>
        <a:gradFill flip="none" rotWithShape="1">
          <a:gsLst>
            <a:gs pos="10000">
              <a:srgbClr val="939598"/>
            </a:gs>
            <a:gs pos="90000">
              <a:srgbClr val="B8B8B8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179" y="1460401"/>
            <a:ext cx="10436061" cy="1645920"/>
          </a:xfrm>
        </p:spPr>
        <p:txBody>
          <a:bodyPr anchor="t"/>
          <a:lstStyle>
            <a:lvl1pPr>
              <a:lnSpc>
                <a:spcPct val="12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kern="0" dirty="0" smtClean="0"/>
              <a:t>gray dividers for</a:t>
            </a:r>
            <a:br>
              <a:rPr lang="en-US" kern="0" dirty="0" smtClean="0"/>
            </a:br>
            <a:r>
              <a:rPr lang="en-US" kern="0" dirty="0" smtClean="0"/>
              <a:t>appendix only (44pt </a:t>
            </a:r>
            <a:r>
              <a:rPr lang="en-US" dirty="0" smtClean="0"/>
              <a:t>light</a:t>
            </a:r>
            <a:r>
              <a:rPr lang="en-US" kern="0" dirty="0" smtClean="0"/>
              <a:t>)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90179" y="406401"/>
            <a:ext cx="9942655" cy="5778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FontTx/>
            </a:pPr>
            <a:r>
              <a:rPr lang="en-US" dirty="0" smtClean="0"/>
              <a:t>Appendix divider subtitle (20PT light)</a:t>
            </a:r>
            <a:endParaRPr lang="en-GB" kern="0" dirty="0"/>
          </a:p>
        </p:txBody>
      </p:sp>
      <p:sp>
        <p:nvSpPr>
          <p:cNvPr id="5" name="Rectangle 4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invGray">
          <a:xfrm>
            <a:off x="10926241" y="6527413"/>
            <a:ext cx="7820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bg1"/>
                </a:solidFill>
                <a:latin typeface="+mn-lt"/>
              </a:rPr>
              <a:pPr algn="r" eaLnBrk="0" hangingPunct="0">
                <a:buFontTx/>
                <a:buNone/>
              </a:pPr>
              <a:t>‹nr.›</a:t>
            </a:fld>
            <a:endParaRPr lang="en-GB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0179" y="6522335"/>
            <a:ext cx="10168154" cy="13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5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Footer: Change Information Classification in caps (8.5pt light)</a:t>
            </a:r>
          </a:p>
        </p:txBody>
      </p:sp>
    </p:spTree>
    <p:extLst>
      <p:ext uri="{BB962C8B-B14F-4D97-AF65-F5344CB8AC3E}">
        <p14:creationId xmlns:p14="http://schemas.microsoft.com/office/powerpoint/2010/main" val="35462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 AR">
    <p:bg>
      <p:bgPr>
        <a:gradFill flip="none" rotWithShape="1">
          <a:gsLst>
            <a:gs pos="90000">
              <a:srgbClr val="939598"/>
            </a:gs>
            <a:gs pos="10000">
              <a:srgbClr val="B8B8B8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8379" y="1460401"/>
            <a:ext cx="10455471" cy="1645920"/>
          </a:xfrm>
        </p:spPr>
        <p:txBody>
          <a:bodyPr anchor="t"/>
          <a:lstStyle>
            <a:lvl1pPr algn="r" rtl="1">
              <a:lnSpc>
                <a:spcPct val="120000"/>
              </a:lnSpc>
              <a:defRPr sz="4400">
                <a:solidFill>
                  <a:schemeClr val="bg1"/>
                </a:solidFill>
                <a:cs typeface="+mj-cs"/>
              </a:defRPr>
            </a:lvl1pPr>
          </a:lstStyle>
          <a:p>
            <a:r>
              <a:rPr lang="ar-SA" kern="0" dirty="0" smtClean="0"/>
              <a:t>فاصل رمادي للملحق فقط</a:t>
            </a:r>
            <a:br>
              <a:rPr lang="ar-SA" kern="0" dirty="0" smtClean="0"/>
            </a:br>
            <a:r>
              <a:rPr lang="ar-SA" dirty="0" smtClean="0"/>
              <a:t>حجم الخط 44خفيف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75291" y="406401"/>
            <a:ext cx="9939539" cy="5778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2000" b="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ar-SA" dirty="0" smtClean="0"/>
              <a:t>عنوان فرعي لفاصل الملحق، حجم الخط 20خفيف</a:t>
            </a:r>
            <a:endParaRPr lang="en-US" kern="0" dirty="0" smtClean="0"/>
          </a:p>
        </p:txBody>
      </p:sp>
      <p:sp>
        <p:nvSpPr>
          <p:cNvPr id="5" name="Rectangle 4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invGray">
          <a:xfrm>
            <a:off x="486350" y="6527413"/>
            <a:ext cx="7820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bg1"/>
                </a:solidFill>
                <a:latin typeface="+mn-lt"/>
              </a:rPr>
              <a:pPr algn="l" eaLnBrk="0" hangingPunct="0">
                <a:buFontTx/>
                <a:buNone/>
              </a:pPr>
              <a:t>‹nr.›</a:t>
            </a:fld>
            <a:endParaRPr lang="en-GB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55697" y="6522335"/>
            <a:ext cx="10168154" cy="13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rtl="1">
              <a:defRPr sz="850" b="0" cap="all" baseline="0">
                <a:solidFill>
                  <a:schemeClr val="bg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 smtClean="0"/>
              <a:t>هامش تبويب للفاصل، حجم الخط 8.5خفيف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241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747" y="1281018"/>
            <a:ext cx="11194840" cy="50264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6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548640" indent="-274320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3pPr>
            <a:lvl4pPr marL="822960" indent="-274320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4pPr>
            <a:lvl5pPr indent="-274320">
              <a:lnSpc>
                <a:spcPct val="12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 smtClean="0"/>
              <a:t>Footer: Information Source, Trademark attribution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860645" y="6522335"/>
            <a:ext cx="3276179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850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9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1018431" y="6522335"/>
            <a:ext cx="743009" cy="1435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91413" rIns="91413" bIns="9141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1609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031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747" y="1281018"/>
            <a:ext cx="11194840" cy="5026452"/>
          </a:xfrm>
          <a:prstGeom prst="rect">
            <a:avLst/>
          </a:prstGeom>
        </p:spPr>
        <p:txBody>
          <a:bodyPr/>
          <a:lstStyle>
            <a:lvl1pPr marL="0" indent="0" algn="r" rt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dirty="0" smtClean="0">
                <a:latin typeface="SABIC Typeface Text Light" panose="020B0303060202020204" pitchFamily="34" charset="0"/>
                <a:cs typeface="+mn-cs"/>
              </a:defRPr>
            </a:lvl1pPr>
            <a:lvl2pPr marL="348277" indent="-348277" algn="r" rt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ar-SA" dirty="0" smtClean="0"/>
            </a:lvl2pPr>
            <a:lvl3pPr marL="457517" marR="0" indent="0" algn="r" defTabSz="1160922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lang="en-US" dirty="0" smtClean="0"/>
            </a:lvl3pPr>
            <a:lvl4pPr marL="792087" marR="0" indent="0" algn="r" defTabSz="1160922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lang="en-US" dirty="0" smtClean="0"/>
            </a:lvl4pPr>
            <a:lvl5pPr marL="1152860" marR="0" indent="0" algn="r" defTabSz="1160922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lang="en-GB" dirty="0"/>
            </a:lvl5pPr>
          </a:lstStyle>
          <a:p>
            <a:pPr lvl="0"/>
            <a:r>
              <a:rPr lang="ar-SA" dirty="0" smtClean="0"/>
              <a:t>أنقر لإضافة نص هنا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02996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r" defTabSz="914400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850" b="0" cap="none" baseline="0">
                <a:latin typeface="SABIC Typeface Text Light" panose="020B0303060202020204" pitchFamily="34" charset="0"/>
                <a:cs typeface="+mn-cs"/>
              </a:defRPr>
            </a:lvl1pPr>
          </a:lstStyle>
          <a:p>
            <a:pPr marL="0" marR="0" lvl="0" indent="0" algn="r" defTabSz="914400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ar-SA" dirty="0" smtClean="0"/>
              <a:t>هامش: مصدر المعلومات، الملاحظات، توضيح حقوق العلامة التجارية، حجم الخط 8.5خفيف</a:t>
            </a:r>
            <a:endParaRPr lang="en-US" dirty="0" smtClean="0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invGray">
          <a:xfrm>
            <a:off x="485746" y="6531260"/>
            <a:ext cx="782029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850" smtClean="0">
                <a:solidFill>
                  <a:schemeClr val="tx1"/>
                </a:solidFill>
                <a:latin typeface="+mn-lt"/>
                <a:cs typeface="+mn-cs"/>
              </a:rPr>
              <a:pPr algn="l" eaLnBrk="0" hangingPunct="0">
                <a:buFontTx/>
                <a:buNone/>
              </a:pPr>
              <a:t>‹nr.›</a:t>
            </a:fld>
            <a:endParaRPr lang="en-GB" sz="85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28295" y="6522335"/>
            <a:ext cx="3276179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914400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850" b="0" cap="all" baseline="0">
                <a:solidFill>
                  <a:schemeClr val="accent4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ar-SA" dirty="0" smtClean="0"/>
              <a:t>تعليمات السرّية، حجم الخط 8.5خفيف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ar-SA" dirty="0" smtClean="0"/>
              <a:t>العنوان الرئيسي، حجم الخط 20خفيف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748" y="406400"/>
            <a:ext cx="9939119" cy="577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46" y="1876425"/>
            <a:ext cx="5518742" cy="3609976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 b="0">
                <a:solidFill>
                  <a:schemeClr val="tx1"/>
                </a:solidFill>
                <a:latin typeface="+mn-lt"/>
              </a:defRPr>
            </a:lvl2pPr>
            <a:lvl3pPr>
              <a:defRPr sz="1600" b="0">
                <a:solidFill>
                  <a:schemeClr val="tx1"/>
                </a:solidFill>
                <a:latin typeface="+mn-lt"/>
              </a:defRPr>
            </a:lvl3pPr>
            <a:lvl4pPr>
              <a:defRPr sz="1600" b="0">
                <a:solidFill>
                  <a:schemeClr val="tx1"/>
                </a:solidFill>
                <a:latin typeface="+mn-lt"/>
              </a:defRPr>
            </a:lvl4pPr>
            <a:lvl5pPr>
              <a:defRPr sz="1600" b="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481" y="1876425"/>
            <a:ext cx="5518742" cy="3609976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 b="0">
                <a:solidFill>
                  <a:schemeClr val="tx1"/>
                </a:solidFill>
                <a:latin typeface="+mn-lt"/>
              </a:defRPr>
            </a:lvl2pPr>
            <a:lvl3pPr>
              <a:defRPr sz="1600" b="0">
                <a:solidFill>
                  <a:schemeClr val="tx1"/>
                </a:solidFill>
                <a:latin typeface="+mn-lt"/>
              </a:defRPr>
            </a:lvl3pPr>
            <a:lvl4pPr>
              <a:defRPr sz="1600" b="0">
                <a:solidFill>
                  <a:schemeClr val="tx1"/>
                </a:solidFill>
                <a:latin typeface="+mn-lt"/>
              </a:defRPr>
            </a:lvl4pPr>
            <a:lvl5pPr>
              <a:defRPr sz="1600" b="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85746" y="1447803"/>
            <a:ext cx="5518742" cy="24634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83481" y="1447803"/>
            <a:ext cx="5518742" cy="24634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 smtClean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398782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181" y="2039113"/>
            <a:ext cx="3592326" cy="430295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6083" y="2039113"/>
            <a:ext cx="3592329" cy="430295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8121990" y="2039113"/>
            <a:ext cx="3592328" cy="430295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 b="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90181" y="1453899"/>
            <a:ext cx="3592329" cy="492699"/>
          </a:xfrm>
        </p:spPr>
        <p:txBody>
          <a:bodyPr wrap="square">
            <a:noAutofit/>
          </a:bodyPr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306083" y="1453899"/>
            <a:ext cx="3592329" cy="492699"/>
          </a:xfrm>
        </p:spPr>
        <p:txBody>
          <a:bodyPr wrap="square">
            <a:noAutofit/>
          </a:bodyPr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121991" y="1453899"/>
            <a:ext cx="3592329" cy="492699"/>
          </a:xfrm>
        </p:spPr>
        <p:txBody>
          <a:bodyPr wrap="square">
            <a:noAutofit/>
          </a:bodyPr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0180" y="406400"/>
            <a:ext cx="9975451" cy="577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 smtClean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279050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181" y="1876425"/>
            <a:ext cx="2709095" cy="43132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28297" y="1876425"/>
            <a:ext cx="2709096" cy="43132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166415" y="1876425"/>
            <a:ext cx="2709096" cy="43132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9005222" y="1876425"/>
            <a:ext cx="2709096" cy="43132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90181" y="1453896"/>
            <a:ext cx="2709095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3328297" y="1453896"/>
            <a:ext cx="2709096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166415" y="1453896"/>
            <a:ext cx="2709096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9005222" y="1453896"/>
            <a:ext cx="2709096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90180" y="406400"/>
            <a:ext cx="9975451" cy="577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 smtClean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136579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in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550"/>
            <a:ext cx="12192000" cy="5124450"/>
          </a:xfrm>
          <a:prstGeom prst="rect">
            <a:avLst/>
          </a:prstGeom>
        </p:spPr>
      </p:pic>
      <p:sp>
        <p:nvSpPr>
          <p:cNvPr id="22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727910" y="3406565"/>
            <a:ext cx="5925346" cy="1812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1609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200" cap="all" baseline="0">
                <a:solidFill>
                  <a:schemeClr val="tx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  <a:lvl2pPr>
              <a:defRPr sz="1143" cap="all" baseline="0">
                <a:solidFill>
                  <a:schemeClr val="tx1"/>
                </a:solidFill>
              </a:defRPr>
            </a:lvl2pPr>
            <a:lvl3pPr>
              <a:defRPr sz="1143" cap="all" baseline="0">
                <a:solidFill>
                  <a:schemeClr val="tx1"/>
                </a:solidFill>
              </a:defRPr>
            </a:lvl3pPr>
            <a:lvl4pPr>
              <a:defRPr sz="1143" cap="all" baseline="0">
                <a:solidFill>
                  <a:schemeClr val="tx1"/>
                </a:solidFill>
              </a:defRPr>
            </a:lvl4pPr>
            <a:lvl5pPr>
              <a:defRPr sz="1143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Short Subhead all caps (12pt regular) optional</a:t>
            </a:r>
            <a:endParaRPr lang="ar-SA" dirty="0" smtClean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727911" y="4432889"/>
            <a:ext cx="5925345" cy="171730"/>
          </a:xfrm>
        </p:spPr>
        <p:txBody>
          <a:bodyPr/>
          <a:lstStyle>
            <a:lvl1pPr marL="0" marR="0" indent="0" algn="l" defTabSz="11609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000" cap="all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11609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Confidential marks all caps (10pt light)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27762" y="3974758"/>
            <a:ext cx="5925495" cy="446795"/>
          </a:xfrm>
        </p:spPr>
        <p:txBody>
          <a:bodyPr vert="horz" wrap="square" lIns="0" tIns="0" rIns="0" bIns="0" rtlCol="0">
            <a:noAutofit/>
          </a:bodyPr>
          <a:lstStyle>
            <a:lvl1pPr algn="l" rtl="0">
              <a:defRPr lang="en-US" sz="1000" dirty="0">
                <a:solidFill>
                  <a:schemeClr val="tx1"/>
                </a:solidFill>
                <a:latin typeface="+mn-lt"/>
                <a:cs typeface="SABIC Typeface Text Light" panose="020B0303060202020204" pitchFamily="34" charset="0"/>
              </a:defRPr>
            </a:lvl1pPr>
          </a:lstStyle>
          <a:p>
            <a:pPr lvl="0"/>
            <a:r>
              <a:rPr lang="en-US" dirty="0" smtClean="0"/>
              <a:t>Author’s Name (10pt light)</a:t>
            </a:r>
            <a:br>
              <a:rPr lang="en-US" dirty="0" smtClean="0"/>
            </a:br>
            <a:r>
              <a:rPr lang="en-US" dirty="0" smtClean="0"/>
              <a:t>Event, City, Country, Month XX, Year (10pt light)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49" y="514285"/>
            <a:ext cx="1802460" cy="9260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3" y="736036"/>
            <a:ext cx="3000895" cy="219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7910" y="1673351"/>
            <a:ext cx="8961120" cy="1647830"/>
          </a:xfrm>
        </p:spPr>
        <p:txBody>
          <a:bodyPr/>
          <a:lstStyle>
            <a:lvl1pPr>
              <a:defRPr lang="en-US" sz="3600" b="0" cap="all" baseline="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Document headline</a:t>
            </a:r>
            <a:br>
              <a:rPr lang="en-US" dirty="0" smtClean="0"/>
            </a:br>
            <a:r>
              <a:rPr lang="en-US" dirty="0" smtClean="0"/>
              <a:t>all caps (36pt light) </a:t>
            </a:r>
            <a:br>
              <a:rPr lang="en-US" dirty="0" smtClean="0"/>
            </a:br>
            <a:r>
              <a:rPr lang="en-US" dirty="0" smtClean="0"/>
              <a:t>three lines maximum</a:t>
            </a:r>
          </a:p>
        </p:txBody>
      </p:sp>
    </p:spTree>
    <p:extLst>
      <p:ext uri="{BB962C8B-B14F-4D97-AF65-F5344CB8AC3E}">
        <p14:creationId xmlns:p14="http://schemas.microsoft.com/office/powerpoint/2010/main" val="14883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258" y="1876425"/>
            <a:ext cx="2087496" cy="43132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5301" y="1876425"/>
            <a:ext cx="2087497" cy="43132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5062438" y="1876425"/>
            <a:ext cx="2087497" cy="43132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7351914" y="1876425"/>
            <a:ext cx="2087497" cy="43132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9622080" y="1876425"/>
            <a:ext cx="2087496" cy="43132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90181" y="1453896"/>
            <a:ext cx="2087496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2765224" y="1453896"/>
            <a:ext cx="2087497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062438" y="1453896"/>
            <a:ext cx="2087497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7351914" y="1453896"/>
            <a:ext cx="2087497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9622080" y="1453896"/>
            <a:ext cx="2087496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0180" y="406400"/>
            <a:ext cx="9975451" cy="577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 smtClean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78905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90180" y="406400"/>
            <a:ext cx="9975451" cy="577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90179" y="1876425"/>
            <a:ext cx="5403977" cy="14938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6298246" y="1876425"/>
            <a:ext cx="5403979" cy="14938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490179" y="4000500"/>
            <a:ext cx="5403977" cy="14938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490179" y="1453899"/>
            <a:ext cx="5403977" cy="419101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3"/>
          </p:nvPr>
        </p:nvSpPr>
        <p:spPr>
          <a:xfrm>
            <a:off x="6298246" y="1453899"/>
            <a:ext cx="5403979" cy="419101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4"/>
          </p:nvPr>
        </p:nvSpPr>
        <p:spPr>
          <a:xfrm>
            <a:off x="490179" y="3581403"/>
            <a:ext cx="5403977" cy="419101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9"/>
          </p:nvPr>
        </p:nvSpPr>
        <p:spPr>
          <a:xfrm>
            <a:off x="6298245" y="4000500"/>
            <a:ext cx="5403977" cy="14938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0"/>
          </p:nvPr>
        </p:nvSpPr>
        <p:spPr>
          <a:xfrm>
            <a:off x="6298245" y="3581403"/>
            <a:ext cx="5403977" cy="419101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 smtClean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34704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181" y="1876425"/>
            <a:ext cx="3531224" cy="14938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6635" y="1876425"/>
            <a:ext cx="3531225" cy="14938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8183093" y="1876425"/>
            <a:ext cx="3531225" cy="14938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 b="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90181" y="4000499"/>
            <a:ext cx="3531224" cy="14938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4336635" y="4000499"/>
            <a:ext cx="3531225" cy="14938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183093" y="4000499"/>
            <a:ext cx="3531225" cy="14938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1600" b="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90181" y="1453896"/>
            <a:ext cx="3531224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336635" y="1453896"/>
            <a:ext cx="3531225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8183093" y="1453896"/>
            <a:ext cx="3531225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 b="0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490181" y="3581400"/>
            <a:ext cx="3531224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8"/>
          </p:nvPr>
        </p:nvSpPr>
        <p:spPr>
          <a:xfrm>
            <a:off x="4336635" y="3581400"/>
            <a:ext cx="3531225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9"/>
          </p:nvPr>
        </p:nvSpPr>
        <p:spPr>
          <a:xfrm>
            <a:off x="8183093" y="3581400"/>
            <a:ext cx="3531225" cy="4191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2033" b="0">
                <a:solidFill>
                  <a:schemeClr val="tx1"/>
                </a:solidFill>
              </a:defRPr>
            </a:lvl2pPr>
            <a:lvl3pPr>
              <a:defRPr sz="2033">
                <a:solidFill>
                  <a:schemeClr val="tx1"/>
                </a:solidFill>
              </a:defRPr>
            </a:lvl3pPr>
            <a:lvl4pPr>
              <a:defRPr sz="2033">
                <a:solidFill>
                  <a:schemeClr val="tx1"/>
                </a:solidFill>
              </a:defRPr>
            </a:lvl4pPr>
            <a:lvl5pPr>
              <a:defRPr sz="2033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90180" y="406400"/>
            <a:ext cx="9975451" cy="577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 smtClean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19605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181" y="1876425"/>
            <a:ext cx="2680665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5935" y="1876425"/>
            <a:ext cx="2680666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181691" y="1876425"/>
            <a:ext cx="2680666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9020497" y="1876425"/>
            <a:ext cx="2680666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90181" y="4000499"/>
            <a:ext cx="2680665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3335935" y="4000499"/>
            <a:ext cx="2680666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181691" y="4000499"/>
            <a:ext cx="2680666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9020497" y="4000499"/>
            <a:ext cx="2680666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490181" y="1453896"/>
            <a:ext cx="2680665" cy="4254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7"/>
          </p:nvPr>
        </p:nvSpPr>
        <p:spPr>
          <a:xfrm>
            <a:off x="3335935" y="1453896"/>
            <a:ext cx="2680666" cy="4254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8"/>
          </p:nvPr>
        </p:nvSpPr>
        <p:spPr>
          <a:xfrm>
            <a:off x="6181691" y="1453896"/>
            <a:ext cx="2680666" cy="4254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9"/>
          </p:nvPr>
        </p:nvSpPr>
        <p:spPr>
          <a:xfrm>
            <a:off x="9020497" y="1453896"/>
            <a:ext cx="2680666" cy="4254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490181" y="3581400"/>
            <a:ext cx="2680665" cy="4254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3335935" y="3581400"/>
            <a:ext cx="2680666" cy="4254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2"/>
          </p:nvPr>
        </p:nvSpPr>
        <p:spPr>
          <a:xfrm>
            <a:off x="6181691" y="3581400"/>
            <a:ext cx="2680666" cy="4254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3"/>
          </p:nvPr>
        </p:nvSpPr>
        <p:spPr>
          <a:xfrm>
            <a:off x="9020497" y="3581400"/>
            <a:ext cx="2680666" cy="4254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777">
                <a:solidFill>
                  <a:schemeClr val="tx1"/>
                </a:solidFill>
              </a:defRPr>
            </a:lvl2pPr>
            <a:lvl3pPr>
              <a:defRPr sz="1777">
                <a:solidFill>
                  <a:schemeClr val="tx1"/>
                </a:solidFill>
              </a:defRPr>
            </a:lvl3pPr>
            <a:lvl4pPr>
              <a:defRPr sz="1777">
                <a:solidFill>
                  <a:schemeClr val="tx1"/>
                </a:solidFill>
              </a:defRPr>
            </a:lvl4pPr>
            <a:lvl5pPr>
              <a:defRPr sz="1777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90180" y="406400"/>
            <a:ext cx="9924558" cy="577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 smtClean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7914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181" y="1876425"/>
            <a:ext cx="2046868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0333" y="1876425"/>
            <a:ext cx="2046869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5078813" y="1876425"/>
            <a:ext cx="2046869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7362018" y="1876424"/>
            <a:ext cx="2046869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9667450" y="1876425"/>
            <a:ext cx="2046868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90181" y="4000499"/>
            <a:ext cx="2046868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2780333" y="4000499"/>
            <a:ext cx="2046869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078813" y="4000499"/>
            <a:ext cx="2046869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7362018" y="4000498"/>
            <a:ext cx="2046869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9667450" y="4000499"/>
            <a:ext cx="2046868" cy="149384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  <a:latin typeface="+mn-lt"/>
              </a:defRPr>
            </a:lvl2pPr>
            <a:lvl3pPr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90181" y="1453897"/>
            <a:ext cx="2046868" cy="4191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9"/>
          </p:nvPr>
        </p:nvSpPr>
        <p:spPr>
          <a:xfrm>
            <a:off x="2780333" y="1453897"/>
            <a:ext cx="2046869" cy="4191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0"/>
          </p:nvPr>
        </p:nvSpPr>
        <p:spPr>
          <a:xfrm>
            <a:off x="5078813" y="1453897"/>
            <a:ext cx="2046869" cy="4191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1"/>
          </p:nvPr>
        </p:nvSpPr>
        <p:spPr>
          <a:xfrm>
            <a:off x="7362018" y="1453896"/>
            <a:ext cx="2046869" cy="4191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22"/>
          </p:nvPr>
        </p:nvSpPr>
        <p:spPr>
          <a:xfrm>
            <a:off x="9667450" y="1453897"/>
            <a:ext cx="2046868" cy="4191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3"/>
          </p:nvPr>
        </p:nvSpPr>
        <p:spPr>
          <a:xfrm>
            <a:off x="490181" y="3581400"/>
            <a:ext cx="2046868" cy="4191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4"/>
          </p:nvPr>
        </p:nvSpPr>
        <p:spPr>
          <a:xfrm>
            <a:off x="2780333" y="3581400"/>
            <a:ext cx="2046869" cy="4191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5"/>
          </p:nvPr>
        </p:nvSpPr>
        <p:spPr>
          <a:xfrm>
            <a:off x="5078813" y="3581400"/>
            <a:ext cx="2046869" cy="4191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7362018" y="3581399"/>
            <a:ext cx="2046869" cy="4191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7"/>
          </p:nvPr>
        </p:nvSpPr>
        <p:spPr>
          <a:xfrm>
            <a:off x="9667450" y="3581400"/>
            <a:ext cx="2046868" cy="4191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SABIC Typeface Text" panose="020B0603060202020204" pitchFamily="34" charset="0"/>
              </a:defRPr>
            </a:lvl1pPr>
            <a:lvl2pPr>
              <a:defRPr sz="1524">
                <a:solidFill>
                  <a:schemeClr val="tx1"/>
                </a:solidFill>
              </a:defRPr>
            </a:lvl2pPr>
            <a:lvl3pPr>
              <a:defRPr sz="1524">
                <a:solidFill>
                  <a:schemeClr val="tx1"/>
                </a:solidFill>
              </a:defRPr>
            </a:lvl3pPr>
            <a:lvl4pPr>
              <a:defRPr sz="1524">
                <a:solidFill>
                  <a:schemeClr val="tx1"/>
                </a:solidFill>
              </a:defRPr>
            </a:lvl4pPr>
            <a:lvl5pPr>
              <a:defRPr sz="1524">
                <a:solidFill>
                  <a:schemeClr val="tx1"/>
                </a:solidFill>
              </a:defRPr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90180" y="406400"/>
            <a:ext cx="9924558" cy="577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 smtClean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17993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961033" y="2517775"/>
            <a:ext cx="10724853" cy="33591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sz="quarter" idx="11"/>
          </p:nvPr>
        </p:nvSpPr>
        <p:spPr>
          <a:xfrm>
            <a:off x="495443" y="2517775"/>
            <a:ext cx="465589" cy="3359150"/>
          </a:xfrm>
        </p:spPr>
        <p:txBody>
          <a:bodyPr vert="vert270" anchor="b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90181" y="5936197"/>
            <a:ext cx="11195705" cy="379413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181" y="1455741"/>
            <a:ext cx="11195706" cy="877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340090" y="4346575"/>
            <a:ext cx="3345796" cy="1062038"/>
          </a:xfrm>
        </p:spPr>
        <p:txBody>
          <a:bodyPr/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161239" indent="0">
              <a:buFontTx/>
              <a:buNone/>
              <a:defRPr sz="1200">
                <a:solidFill>
                  <a:schemeClr val="tx1"/>
                </a:solidFill>
              </a:defRPr>
            </a:lvl2pPr>
            <a:lvl3pPr marL="457518" indent="0">
              <a:buFontTx/>
              <a:buNone/>
              <a:defRPr sz="1270"/>
            </a:lvl3pPr>
            <a:lvl4pPr marL="792087" indent="0">
              <a:buFontTx/>
              <a:buNone/>
              <a:defRPr sz="1270"/>
            </a:lvl4pPr>
            <a:lvl5pPr marL="1152860" indent="0">
              <a:buFontTx/>
              <a:buNone/>
              <a:defRPr sz="127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 smtClean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39992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6357" y="1272093"/>
            <a:ext cx="11196078" cy="5052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0179" y="6522335"/>
            <a:ext cx="7277590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50" b="0" cap="none" baseline="0"/>
            </a:lvl1pPr>
          </a:lstStyle>
          <a:p>
            <a:pPr lvl="0"/>
            <a:r>
              <a:rPr lang="en-US" dirty="0" smtClean="0"/>
              <a:t>Footer: Information Source, Trademark attribution (8.5pts) </a:t>
            </a:r>
          </a:p>
        </p:txBody>
      </p:sp>
    </p:spTree>
    <p:extLst>
      <p:ext uri="{BB962C8B-B14F-4D97-AF65-F5344CB8AC3E}">
        <p14:creationId xmlns:p14="http://schemas.microsoft.com/office/powerpoint/2010/main" val="2575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872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37" y="3191292"/>
            <a:ext cx="6501326" cy="47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ose 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22" y="2923361"/>
            <a:ext cx="4829556" cy="9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s Cover 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2662"/>
            <a:ext cx="12192000" cy="4605338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5585181" y="3136599"/>
            <a:ext cx="5897725" cy="219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r" defTabSz="11609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lang="en-US" sz="1200" b="0" cap="all" baseline="0" dirty="0" smtClean="0"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  <a:lvl2pPr>
              <a:defRPr sz="1143" cap="all" baseline="0">
                <a:solidFill>
                  <a:schemeClr val="tx1"/>
                </a:solidFill>
              </a:defRPr>
            </a:lvl2pPr>
            <a:lvl3pPr>
              <a:defRPr sz="1143" cap="all" baseline="0">
                <a:solidFill>
                  <a:schemeClr val="tx1"/>
                </a:solidFill>
              </a:defRPr>
            </a:lvl3pPr>
            <a:lvl4pPr>
              <a:defRPr sz="1143" cap="all" baseline="0">
                <a:solidFill>
                  <a:schemeClr val="tx1"/>
                </a:solidFill>
              </a:defRPr>
            </a:lvl4pPr>
            <a:lvl5pPr>
              <a:defRPr sz="1143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ar-SA" dirty="0" smtClean="0"/>
              <a:t>عنوان فرعي مختصر، اختياري، حجم الخط 12عادي</a:t>
            </a:r>
            <a:endParaRPr lang="en-US" dirty="0" smtClean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8" hasCustomPrompt="1"/>
          </p:nvPr>
        </p:nvSpPr>
        <p:spPr>
          <a:xfrm>
            <a:off x="5585181" y="4142232"/>
            <a:ext cx="5897725" cy="164592"/>
          </a:xfrm>
        </p:spPr>
        <p:txBody>
          <a:bodyPr/>
          <a:lstStyle>
            <a:lvl1pPr algn="r" rtl="1">
              <a:defRPr sz="1000" baseline="0">
                <a:solidFill>
                  <a:schemeClr val="accent4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 smtClean="0"/>
              <a:t>تعليمات السرّية، حجم الخط 10خفيف</a:t>
            </a:r>
            <a:endParaRPr lang="en-US" dirty="0" smtClean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85181" y="3684944"/>
            <a:ext cx="5896797" cy="446795"/>
          </a:xfrm>
        </p:spPr>
        <p:txBody>
          <a:bodyPr vert="horz" wrap="square" lIns="0" tIns="0" rIns="0" bIns="0" rtlCol="0">
            <a:noAutofit/>
          </a:bodyPr>
          <a:lstStyle>
            <a:lvl1pPr marL="0" marR="0" indent="0" algn="r" defTabSz="11609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lang="en-US" sz="1000" baseline="0">
                <a:solidFill>
                  <a:schemeClr val="tx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 smtClean="0"/>
              <a:t>اسم المؤلف، حجم الخط 10خفيف</a:t>
            </a:r>
            <a:br>
              <a:rPr lang="ar-SA" dirty="0" smtClean="0"/>
            </a:br>
            <a:r>
              <a:rPr lang="ar-SA" dirty="0" smtClean="0"/>
              <a:t>اسم المناسبة، المدينة، الدولة، الشهر، السنة، حجم الخط 10خفيف</a:t>
            </a: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49" y="514285"/>
            <a:ext cx="1802460" cy="9260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6" y="631499"/>
            <a:ext cx="2058802" cy="414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1552" y="1669660"/>
            <a:ext cx="8970426" cy="1317052"/>
          </a:xfrm>
        </p:spPr>
        <p:txBody>
          <a:bodyPr/>
          <a:lstStyle>
            <a:lvl1pPr algn="r" rtl="1">
              <a:lnSpc>
                <a:spcPct val="120000"/>
              </a:lnSpc>
              <a:defRPr lang="en-US" sz="3600" b="0" cap="all" baseline="0" dirty="0">
                <a:solidFill>
                  <a:schemeClr val="accent5"/>
                </a:solidFill>
                <a:latin typeface="SABIC Typeface Headline Light" panose="020B0303060202020204" pitchFamily="34" charset="0"/>
                <a:ea typeface="+mn-ea"/>
                <a:cs typeface="+mj-cs"/>
              </a:defRPr>
            </a:lvl1pPr>
          </a:lstStyle>
          <a:p>
            <a:pPr lvl="0"/>
            <a:r>
              <a:rPr lang="ar-SA" dirty="0" smtClean="0"/>
              <a:t>العنوان الرئيس، سطرين كحد أقصى، </a:t>
            </a:r>
            <a:br>
              <a:rPr lang="ar-SA" dirty="0" smtClean="0"/>
            </a:br>
            <a:r>
              <a:rPr lang="ar-SA" dirty="0" smtClean="0"/>
              <a:t>حجم الخط 36خفيف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Blue">
    <p:bg>
      <p:bgPr>
        <a:gradFill>
          <a:gsLst>
            <a:gs pos="10000">
              <a:srgbClr val="0047BB"/>
            </a:gs>
            <a:gs pos="90000">
              <a:srgbClr val="009FD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90177" y="1828800"/>
            <a:ext cx="11226259" cy="166199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5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Insert Thank You</a:t>
            </a:r>
            <a:br>
              <a:rPr lang="en-US" dirty="0" smtClean="0"/>
            </a:br>
            <a:r>
              <a:rPr lang="en-US" dirty="0" smtClean="0"/>
              <a:t>Message Here</a:t>
            </a:r>
          </a:p>
        </p:txBody>
      </p:sp>
    </p:spTree>
    <p:extLst>
      <p:ext uri="{BB962C8B-B14F-4D97-AF65-F5344CB8AC3E}">
        <p14:creationId xmlns:p14="http://schemas.microsoft.com/office/powerpoint/2010/main" val="30429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Orange">
    <p:bg>
      <p:bgPr>
        <a:gradFill flip="none" rotWithShape="1">
          <a:gsLst>
            <a:gs pos="10000">
              <a:srgbClr val="FFA300"/>
            </a:gs>
            <a:gs pos="90000">
              <a:srgbClr val="FFCD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90177" y="1828800"/>
            <a:ext cx="11226259" cy="166199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5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Insert Thank You</a:t>
            </a:r>
            <a:br>
              <a:rPr lang="en-US" dirty="0" smtClean="0"/>
            </a:br>
            <a:r>
              <a:rPr lang="en-US" dirty="0" smtClean="0"/>
              <a:t>Message Here</a:t>
            </a:r>
          </a:p>
        </p:txBody>
      </p:sp>
    </p:spTree>
    <p:extLst>
      <p:ext uri="{BB962C8B-B14F-4D97-AF65-F5344CB8AC3E}">
        <p14:creationId xmlns:p14="http://schemas.microsoft.com/office/powerpoint/2010/main" val="365660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44858" y="2927187"/>
            <a:ext cx="6105546" cy="83099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ctr">
              <a:defRPr sz="54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2597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650"/>
            <a:ext cx="12192000" cy="4705350"/>
          </a:xfrm>
          <a:prstGeom prst="rect">
            <a:avLst/>
          </a:prstGeom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31521" y="2855158"/>
            <a:ext cx="5921735" cy="181243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1200" cap="all" baseline="0">
                <a:solidFill>
                  <a:schemeClr val="tx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</a:lstStyle>
          <a:p>
            <a:pPr lvl="0"/>
            <a:r>
              <a:rPr lang="en-US" dirty="0" smtClean="0"/>
              <a:t>Short Subhead all caps (12pt regular) optional</a:t>
            </a:r>
            <a:endParaRPr lang="ar-SA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49" y="514285"/>
            <a:ext cx="1802460" cy="926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3" y="736036"/>
            <a:ext cx="3000895" cy="219444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1521" y="1673352"/>
            <a:ext cx="8961119" cy="1097280"/>
          </a:xfrm>
        </p:spPr>
        <p:txBody>
          <a:bodyPr anchor="b"/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headline all caps (36pt light) </a:t>
            </a:r>
            <a:br>
              <a:rPr lang="en-US" dirty="0" smtClean="0"/>
            </a:br>
            <a:r>
              <a:rPr lang="en-US" dirty="0" smtClean="0"/>
              <a:t>two lines maximum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491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Divider Slide">
    <p:bg>
      <p:bgPr>
        <a:gradFill flip="none" rotWithShape="1">
          <a:gsLst>
            <a:gs pos="10000">
              <a:srgbClr val="0047BB"/>
            </a:gs>
            <a:gs pos="90000">
              <a:srgbClr val="009FD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180" y="1460400"/>
            <a:ext cx="10436059" cy="1702205"/>
          </a:xfrm>
        </p:spPr>
        <p:txBody>
          <a:bodyPr anchor="t"/>
          <a:lstStyle>
            <a:lvl1pPr algn="l">
              <a:defRPr sz="4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DIVIDER TEXT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0181" y="406401"/>
            <a:ext cx="9942654" cy="577849"/>
          </a:xfr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PRESENTATION RUNNING HEAD</a:t>
            </a:r>
          </a:p>
        </p:txBody>
      </p:sp>
      <p:sp>
        <p:nvSpPr>
          <p:cNvPr id="4" name="Rectangle 3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288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range Divider Slide">
    <p:bg>
      <p:bgPr>
        <a:gradFill flip="none" rotWithShape="1">
          <a:gsLst>
            <a:gs pos="10000">
              <a:srgbClr val="FFA300"/>
            </a:gs>
            <a:gs pos="90000">
              <a:srgbClr val="FFCD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180" y="1460401"/>
            <a:ext cx="10436060" cy="1702206"/>
          </a:xfrm>
        </p:spPr>
        <p:txBody>
          <a:bodyPr anchor="t"/>
          <a:lstStyle>
            <a:lvl1pPr algn="l">
              <a:defRPr sz="4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DIVIDER TEXT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0181" y="406401"/>
            <a:ext cx="9942654" cy="577849"/>
          </a:xfr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PRESENTATION RUNNING HEAD</a:t>
            </a:r>
          </a:p>
        </p:txBody>
      </p:sp>
      <p:sp>
        <p:nvSpPr>
          <p:cNvPr id="4" name="Rectangle 3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94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't use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 bwMode="auto">
          <a:xfrm>
            <a:off x="490182" y="2155372"/>
            <a:ext cx="2789966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lv-LV" sz="500" kern="0" dirty="0" smtClean="0">
                <a:solidFill>
                  <a:schemeClr val="bg1"/>
                </a:solidFill>
                <a:latin typeface="+mj-lt"/>
              </a:rPr>
              <a:t>ABCDEFGHIJKLMNOPQRSTUVWXYZ</a:t>
            </a:r>
          </a:p>
          <a:p>
            <a:pPr algn="l"/>
            <a:r>
              <a:rPr lang="lv-LV" sz="500" kern="0" dirty="0" err="1" smtClean="0">
                <a:solidFill>
                  <a:schemeClr val="bg1"/>
                </a:solidFill>
                <a:latin typeface="+mj-lt"/>
              </a:rPr>
              <a:t>abcdefghijklmnopqrstuvwxyz</a:t>
            </a:r>
            <a:endParaRPr lang="lv-LV" sz="500" kern="0" dirty="0" smtClean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lv-LV" sz="500" kern="0" dirty="0" smtClean="0">
                <a:solidFill>
                  <a:schemeClr val="bg1"/>
                </a:solidFill>
                <a:latin typeface="+mj-lt"/>
              </a:rPr>
              <a:t>0123456789 $ ¥¢ƒ£€ ⁰ ¹²³⁴⁵⁶⁷⁸⁹₀₁₂₃₄₅₆₇₈₉%‰</a:t>
            </a:r>
          </a:p>
          <a:p>
            <a:pPr algn="l"/>
            <a:r>
              <a:rPr lang="lv-LV" sz="500" kern="0" dirty="0" smtClean="0">
                <a:solidFill>
                  <a:schemeClr val="bg1"/>
                </a:solidFill>
                <a:latin typeface="+mj-lt"/>
              </a:rPr>
              <a:t>&amp;{[(_)]}*,.:;-/|¦\!?@^~†‡§•·¶®©™ªº¿¡«»‹›…– —“”‘’‚„ℓ℮#"'°</a:t>
            </a:r>
          </a:p>
          <a:p>
            <a:pPr algn="l"/>
            <a:r>
              <a:rPr lang="lv-LV" sz="500" kern="0" dirty="0" smtClean="0">
                <a:solidFill>
                  <a:schemeClr val="bg1"/>
                </a:solidFill>
                <a:latin typeface="+mj-lt"/>
              </a:rPr>
              <a:t>¬+&lt;=&gt;≠≤≥±÷−× ⁄ ∞</a:t>
            </a:r>
            <a:r>
              <a:rPr lang="el-GR" sz="500" kern="0" dirty="0" smtClean="0">
                <a:solidFill>
                  <a:schemeClr val="bg1"/>
                </a:solidFill>
                <a:latin typeface="+mj-lt"/>
              </a:rPr>
              <a:t>Σ√◊</a:t>
            </a:r>
            <a:r>
              <a:rPr lang="el-GR" sz="500" kern="0" dirty="0" err="1" smtClean="0">
                <a:solidFill>
                  <a:schemeClr val="bg1"/>
                </a:solidFill>
                <a:latin typeface="+mj-lt"/>
              </a:rPr>
              <a:t>Ππ</a:t>
            </a:r>
            <a:r>
              <a:rPr lang="el-GR" sz="500" kern="0" dirty="0" smtClean="0">
                <a:solidFill>
                  <a:schemeClr val="bg1"/>
                </a:solidFill>
                <a:latin typeface="+mj-lt"/>
              </a:rPr>
              <a:t>∫∂</a:t>
            </a:r>
            <a:r>
              <a:rPr lang="el-GR" sz="500" kern="0" dirty="0" err="1" smtClean="0">
                <a:solidFill>
                  <a:schemeClr val="bg1"/>
                </a:solidFill>
                <a:latin typeface="+mj-lt"/>
              </a:rPr>
              <a:t>Δ≈μΩ</a:t>
            </a:r>
            <a:endParaRPr lang="el-GR" sz="500" kern="0" dirty="0" smtClean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lv-LV" sz="500" kern="0" dirty="0" err="1" smtClean="0">
                <a:solidFill>
                  <a:schemeClr val="bg1"/>
                </a:solidFill>
                <a:latin typeface="+mj-lt"/>
              </a:rPr>
              <a:t>fff</a:t>
            </a:r>
            <a:r>
              <a:rPr lang="lv-LV" sz="500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lv-LV" sz="500" kern="0" dirty="0" err="1" smtClean="0">
                <a:solidFill>
                  <a:schemeClr val="bg1"/>
                </a:solidFill>
                <a:latin typeface="+mj-lt"/>
              </a:rPr>
              <a:t>iff</a:t>
            </a:r>
            <a:r>
              <a:rPr lang="lv-LV" sz="500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lv-LV" sz="500" kern="0" dirty="0" err="1" smtClean="0">
                <a:solidFill>
                  <a:schemeClr val="bg1"/>
                </a:solidFill>
                <a:latin typeface="+mj-lt"/>
              </a:rPr>
              <a:t>ifflflßæoeøđðþſƒĸŋ</a:t>
            </a:r>
            <a:r>
              <a:rPr lang="lv-LV" sz="500" kern="0" dirty="0" smtClean="0">
                <a:solidFill>
                  <a:schemeClr val="bg1"/>
                </a:solidFill>
                <a:latin typeface="+mj-lt"/>
              </a:rPr>
              <a:t> ÆOEØĐÞĦĲ</a:t>
            </a:r>
          </a:p>
          <a:p>
            <a:pPr algn="l"/>
            <a:r>
              <a:rPr lang="lv-LV" sz="500" kern="0" dirty="0" smtClean="0">
                <a:solidFill>
                  <a:schemeClr val="bg1"/>
                </a:solidFill>
                <a:latin typeface="+mj-lt"/>
              </a:rPr>
              <a:t>ÀÁÂÃÄÅ ĂĄÇĆĆĈĊČĎÈÉÊËĒĔĖĘĚĜĞĠĢĤÌÍÎ Ï Ĩ Ī </a:t>
            </a:r>
            <a:r>
              <a:rPr lang="lv-LV" sz="500" kern="0" dirty="0" err="1" smtClean="0">
                <a:solidFill>
                  <a:schemeClr val="bg1"/>
                </a:solidFill>
                <a:latin typeface="+mj-lt"/>
              </a:rPr>
              <a:t>ĬİĮļĴĶĹĻĽĿŁ</a:t>
            </a:r>
            <a:endParaRPr lang="lv-LV" sz="500" kern="0" dirty="0" smtClean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lv-LV" sz="500" kern="0" dirty="0" smtClean="0">
                <a:solidFill>
                  <a:schemeClr val="bg1"/>
                </a:solidFill>
                <a:latin typeface="+mj-lt"/>
              </a:rPr>
              <a:t>ÑŃŅŇŊÒÓÔÕÖŌŎŐŔŖŘŚŜŞŠȘŢŤŦÙÚÛÜŨŪŬŮŰŲŴÝŶŹŻŽ</a:t>
            </a:r>
          </a:p>
          <a:p>
            <a:pPr algn="l"/>
            <a:r>
              <a:rPr lang="lv-LV" sz="500" kern="0" dirty="0" err="1" smtClean="0">
                <a:solidFill>
                  <a:schemeClr val="bg1"/>
                </a:solidFill>
                <a:latin typeface="+mj-lt"/>
              </a:rPr>
              <a:t>àáâãäåāăąçćĉċčďèéêëēĕėęěĝğġģĥħìíî</a:t>
            </a:r>
            <a:r>
              <a:rPr lang="lv-LV" sz="500" kern="0" dirty="0" smtClean="0">
                <a:solidFill>
                  <a:schemeClr val="bg1"/>
                </a:solidFill>
                <a:latin typeface="+mj-lt"/>
              </a:rPr>
              <a:t> ï ĩ ī </a:t>
            </a:r>
            <a:r>
              <a:rPr lang="lv-LV" sz="500" kern="0" dirty="0" err="1" smtClean="0">
                <a:solidFill>
                  <a:schemeClr val="bg1"/>
                </a:solidFill>
                <a:latin typeface="+mj-lt"/>
              </a:rPr>
              <a:t>ĭįıĳ</a:t>
            </a:r>
            <a:r>
              <a:rPr lang="lv-LV" sz="500" kern="0" dirty="0" smtClean="0">
                <a:solidFill>
                  <a:schemeClr val="bg1"/>
                </a:solidFill>
                <a:latin typeface="+mj-lt"/>
              </a:rPr>
              <a:t> ȷ </a:t>
            </a:r>
            <a:r>
              <a:rPr lang="lv-LV" sz="500" kern="0" dirty="0" err="1" smtClean="0">
                <a:solidFill>
                  <a:schemeClr val="bg1"/>
                </a:solidFill>
                <a:latin typeface="+mj-lt"/>
              </a:rPr>
              <a:t>ĵķľŀłñńņňŉ</a:t>
            </a:r>
            <a:endParaRPr lang="lv-LV" sz="500" kern="0" dirty="0" smtClean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lv-LV" sz="500" kern="0" dirty="0" err="1" smtClean="0">
                <a:solidFill>
                  <a:schemeClr val="bg1"/>
                </a:solidFill>
                <a:latin typeface="+mj-lt"/>
              </a:rPr>
              <a:t>òóôõöōŏőŕŗřśŝşșšţťŧùúûüũūŭůűųŵẁẃẅŷỳýÿźżžʼ</a:t>
            </a:r>
            <a:r>
              <a:rPr lang="lv-LV" sz="500" kern="0" dirty="0" smtClean="0">
                <a:solidFill>
                  <a:schemeClr val="bg1"/>
                </a:solidFill>
                <a:latin typeface="+mj-lt"/>
              </a:rPr>
              <a:t>ˇˉ˘˙˚˛˝</a:t>
            </a:r>
          </a:p>
          <a:p>
            <a:pPr algn="l"/>
            <a:r>
              <a:rPr lang="lv-LV" sz="500" kern="0" dirty="0" smtClean="0">
                <a:solidFill>
                  <a:schemeClr val="bg1"/>
                </a:solidFill>
                <a:latin typeface="+mj-lt"/>
              </a:rPr>
              <a:t>½⅓¼⅔⅛¾⅜⅝⅞⅕⅖⅗⅘⅙⅚1/71/9</a:t>
            </a:r>
            <a:endParaRPr lang="en-US" sz="500" kern="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490182" y="3258480"/>
            <a:ext cx="2789966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ABCDEFGHIJKLMNOPQRSTUVWXYZ</a:t>
            </a:r>
          </a:p>
          <a:p>
            <a:pPr algn="l" rtl="0"/>
            <a:r>
              <a:rPr lang="lv-LV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abcdefghijklmnopqrstuvwxyz</a:t>
            </a:r>
            <a:endParaRPr lang="lv-LV" sz="500" kern="0" dirty="0" smtClean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0123456789 $¥¢ƒ£€ ⁰¹²³⁴⁵⁶⁷⁸⁹₀₁₂₃₄₅₆₇₈₉%‰</a:t>
            </a:r>
          </a:p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&amp;{[( _ )]}*,.:;-/|¦\!?@^~†‡§•·¶®©™ªº¿¡«»‹›…– —“”‘’‚„ℓ℮#"'°</a:t>
            </a:r>
          </a:p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¬+&lt;=&gt;≠≤≥±÷−× ⁄ ∞</a:t>
            </a:r>
            <a:r>
              <a:rPr lang="el-GR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Σ√◊</a:t>
            </a:r>
            <a:r>
              <a:rPr lang="el-GR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Ππ</a:t>
            </a:r>
            <a:r>
              <a:rPr lang="el-GR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∫∂</a:t>
            </a:r>
            <a:r>
              <a:rPr lang="el-GR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Δ≈μΩ</a:t>
            </a:r>
            <a:endParaRPr lang="el-GR" sz="500" kern="0" dirty="0" smtClean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l" rtl="0"/>
            <a:r>
              <a:rPr lang="lv-LV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fffiffifflflßæoeøđðþſƒĸŋ</a:t>
            </a:r>
            <a:r>
              <a:rPr lang="lv-LV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Æ OEØĐÞĦĲ</a:t>
            </a:r>
          </a:p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ÀÁÂÃÄÅ ĂĄÇĆĆĈĊČĎÈÉÊËĒĔĖĘĚĜĞĠĢĤÌÍÎ Ï Ĩ Ī </a:t>
            </a:r>
            <a:r>
              <a:rPr lang="lv-LV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ĬİĮļĴĶĹĻĽĿŁ</a:t>
            </a:r>
            <a:endParaRPr lang="lv-LV" sz="500" kern="0" dirty="0" smtClean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ÑŃŅŇŊÒÓÔÕÖŌŎŐŔŖŘŚŜŞŠȘŢŤŦÙÚÛÜŨŪŬŮŰŲŴÝŶŹŻŽ</a:t>
            </a:r>
          </a:p>
          <a:p>
            <a:pPr algn="l" rtl="0"/>
            <a:r>
              <a:rPr lang="lv-LV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àáâãäåāăąçćĉċčďèéêëēĕėęěĝğġģĥħìíî</a:t>
            </a:r>
            <a:r>
              <a:rPr lang="lv-LV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ï ĩ ī </a:t>
            </a:r>
            <a:r>
              <a:rPr lang="lv-LV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ĭįıĳ</a:t>
            </a:r>
            <a:r>
              <a:rPr lang="lv-LV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ȷ </a:t>
            </a:r>
            <a:r>
              <a:rPr lang="lv-LV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ĵķľŀłñńņňŉ</a:t>
            </a:r>
            <a:endParaRPr lang="lv-LV" sz="500" kern="0" dirty="0" smtClean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l" rtl="0"/>
            <a:r>
              <a:rPr lang="lv-LV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òóôõöōŏőŕŗřśŝşșšţťŧùúûüũūŭůűųŵẁẃẅŷỳýÿźżžʼ</a:t>
            </a:r>
            <a:r>
              <a:rPr lang="lv-LV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ˇˉ˘˙˚˛˝</a:t>
            </a:r>
          </a:p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½⅓¼⅔⅛¾⅜⅝⅞⅕⅖⅗⅘⅙⅚1/71/9</a:t>
            </a:r>
            <a:endParaRPr lang="en-US" sz="500" kern="0" dirty="0" smtClean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90182" y="4361588"/>
            <a:ext cx="2789966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+mn-lt"/>
              </a:rPr>
              <a:t>ABCDEFGHIJKLMNOPQRSTUVWXYZ</a:t>
            </a:r>
          </a:p>
          <a:p>
            <a:pPr algn="l" rtl="0"/>
            <a:r>
              <a:rPr lang="lv-LV" sz="500" kern="0" dirty="0" err="1" smtClean="0">
                <a:solidFill>
                  <a:schemeClr val="bg1"/>
                </a:solidFill>
                <a:latin typeface="+mn-lt"/>
              </a:rPr>
              <a:t>abcdefghijklmnopqrstuvwxyz</a:t>
            </a:r>
            <a:endParaRPr lang="lv-LV" sz="500" kern="0" dirty="0" smtClean="0">
              <a:solidFill>
                <a:schemeClr val="bg1"/>
              </a:solidFill>
              <a:latin typeface="+mn-lt"/>
            </a:endParaRPr>
          </a:p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+mn-lt"/>
              </a:rPr>
              <a:t>0123456789 $ ¥¢ƒ£€ ⁰ ¹²³⁴⁵⁶⁷⁸⁹₀₁₂₃₄₅₆₇₈₉%‰</a:t>
            </a:r>
          </a:p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+mn-lt"/>
              </a:rPr>
              <a:t>&amp;{[(_)]}*,.:;-/|¦\!?@^~† ‡§•·¶®©™ªº¿¡«»‹›…– —“”‘’‚„ℓ℮#"'°</a:t>
            </a:r>
          </a:p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+mn-lt"/>
              </a:rPr>
              <a:t>¬+&lt;=&gt;≠≤≥±÷−× ⁄ ∞</a:t>
            </a:r>
            <a:r>
              <a:rPr lang="el-GR" sz="500" kern="0" dirty="0" smtClean="0">
                <a:solidFill>
                  <a:schemeClr val="bg1"/>
                </a:solidFill>
                <a:latin typeface="+mn-lt"/>
              </a:rPr>
              <a:t>Σ√◊</a:t>
            </a:r>
            <a:r>
              <a:rPr lang="el-GR" sz="500" kern="0" dirty="0" err="1" smtClean="0">
                <a:solidFill>
                  <a:schemeClr val="bg1"/>
                </a:solidFill>
                <a:latin typeface="+mn-lt"/>
              </a:rPr>
              <a:t>Ππ</a:t>
            </a:r>
            <a:r>
              <a:rPr lang="el-GR" sz="500" kern="0" dirty="0" smtClean="0">
                <a:solidFill>
                  <a:schemeClr val="bg1"/>
                </a:solidFill>
                <a:latin typeface="+mn-lt"/>
              </a:rPr>
              <a:t>∫∂</a:t>
            </a:r>
            <a:r>
              <a:rPr lang="el-GR" sz="500" kern="0" dirty="0" err="1" smtClean="0">
                <a:solidFill>
                  <a:schemeClr val="bg1"/>
                </a:solidFill>
                <a:latin typeface="+mn-lt"/>
              </a:rPr>
              <a:t>Δ≈μΩ</a:t>
            </a:r>
            <a:endParaRPr lang="el-GR" sz="500" kern="0" dirty="0" smtClean="0">
              <a:solidFill>
                <a:schemeClr val="bg1"/>
              </a:solidFill>
              <a:latin typeface="+mn-lt"/>
            </a:endParaRPr>
          </a:p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+mn-lt"/>
              </a:rPr>
              <a:t>f </a:t>
            </a:r>
            <a:r>
              <a:rPr lang="lv-LV" sz="500" kern="0" dirty="0" err="1" smtClean="0">
                <a:solidFill>
                  <a:schemeClr val="bg1"/>
                </a:solidFill>
                <a:latin typeface="+mn-lt"/>
              </a:rPr>
              <a:t>f</a:t>
            </a:r>
            <a:r>
              <a:rPr lang="lv-LV" sz="50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lv-LV" sz="500" kern="0" dirty="0" err="1" smtClean="0">
                <a:solidFill>
                  <a:schemeClr val="bg1"/>
                </a:solidFill>
                <a:latin typeface="+mn-lt"/>
              </a:rPr>
              <a:t>f</a:t>
            </a:r>
            <a:r>
              <a:rPr lang="lv-LV" sz="50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lv-LV" sz="500" kern="0" dirty="0" err="1" smtClean="0">
                <a:solidFill>
                  <a:schemeClr val="bg1"/>
                </a:solidFill>
                <a:latin typeface="+mn-lt"/>
              </a:rPr>
              <a:t>if</a:t>
            </a:r>
            <a:r>
              <a:rPr lang="lv-LV" sz="500" kern="0" dirty="0" smtClean="0">
                <a:solidFill>
                  <a:schemeClr val="bg1"/>
                </a:solidFill>
                <a:latin typeface="+mn-lt"/>
              </a:rPr>
              <a:t> f </a:t>
            </a:r>
            <a:r>
              <a:rPr lang="lv-LV" sz="500" kern="0" dirty="0" err="1" smtClean="0">
                <a:solidFill>
                  <a:schemeClr val="bg1"/>
                </a:solidFill>
                <a:latin typeface="+mn-lt"/>
              </a:rPr>
              <a:t>if</a:t>
            </a:r>
            <a:r>
              <a:rPr lang="lv-LV" sz="500" kern="0" dirty="0" smtClean="0">
                <a:solidFill>
                  <a:schemeClr val="bg1"/>
                </a:solidFill>
                <a:latin typeface="+mn-lt"/>
              </a:rPr>
              <a:t> f </a:t>
            </a:r>
            <a:r>
              <a:rPr lang="lv-LV" sz="500" kern="0" dirty="0" err="1" smtClean="0">
                <a:solidFill>
                  <a:schemeClr val="bg1"/>
                </a:solidFill>
                <a:latin typeface="+mn-lt"/>
              </a:rPr>
              <a:t>lf</a:t>
            </a:r>
            <a:r>
              <a:rPr lang="lv-LV" sz="50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lv-LV" sz="500" kern="0" dirty="0" err="1" smtClean="0">
                <a:solidFill>
                  <a:schemeClr val="bg1"/>
                </a:solidFill>
                <a:latin typeface="+mn-lt"/>
              </a:rPr>
              <a:t>lßæoeøđðþſƒĸŋ</a:t>
            </a:r>
            <a:r>
              <a:rPr lang="lv-LV" sz="500" kern="0" dirty="0" smtClean="0">
                <a:solidFill>
                  <a:schemeClr val="bg1"/>
                </a:solidFill>
                <a:latin typeface="+mn-lt"/>
              </a:rPr>
              <a:t> ÆOEØĐÞĦĲ</a:t>
            </a:r>
          </a:p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+mn-lt"/>
              </a:rPr>
              <a:t>ÀÁÂÃÄÅ ĂĄÇĆĆĈĊČĎÈÉÊËĒĔĖĘĚĜĞĠĢĤÌÍÎ Ï Ĩ Ī </a:t>
            </a:r>
            <a:r>
              <a:rPr lang="lv-LV" sz="500" kern="0" dirty="0" err="1" smtClean="0">
                <a:solidFill>
                  <a:schemeClr val="bg1"/>
                </a:solidFill>
                <a:latin typeface="+mn-lt"/>
              </a:rPr>
              <a:t>ĬİĮļĴĶĹĻĽĿŁ</a:t>
            </a:r>
            <a:endParaRPr lang="lv-LV" sz="500" kern="0" dirty="0" smtClean="0">
              <a:solidFill>
                <a:schemeClr val="bg1"/>
              </a:solidFill>
              <a:latin typeface="+mn-lt"/>
            </a:endParaRPr>
          </a:p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+mn-lt"/>
              </a:rPr>
              <a:t>ÑŃŅŇŊÒÓÔÕÖŌŎŐŔŖŘŚŜŞŠȘŢŤŦÙÚÛÜŨŪŬŮŰŲŴ Ý ŶŹŻŽ</a:t>
            </a:r>
          </a:p>
          <a:p>
            <a:pPr algn="l" rtl="0"/>
            <a:r>
              <a:rPr lang="lv-LV" sz="500" kern="0" dirty="0" err="1" smtClean="0">
                <a:solidFill>
                  <a:schemeClr val="bg1"/>
                </a:solidFill>
                <a:latin typeface="+mn-lt"/>
              </a:rPr>
              <a:t>àáâãäåāăąçćĉċčďèéêëēĕėęěĝğġģĥħìíî</a:t>
            </a:r>
            <a:r>
              <a:rPr lang="lv-LV" sz="500" kern="0" dirty="0" smtClean="0">
                <a:solidFill>
                  <a:schemeClr val="bg1"/>
                </a:solidFill>
                <a:latin typeface="+mn-lt"/>
              </a:rPr>
              <a:t> ï ĩ ī </a:t>
            </a:r>
            <a:r>
              <a:rPr lang="lv-LV" sz="500" kern="0" dirty="0" err="1" smtClean="0">
                <a:solidFill>
                  <a:schemeClr val="bg1"/>
                </a:solidFill>
                <a:latin typeface="+mn-lt"/>
              </a:rPr>
              <a:t>ĭįıĳ</a:t>
            </a:r>
            <a:r>
              <a:rPr lang="lv-LV" sz="500" kern="0" dirty="0" smtClean="0">
                <a:solidFill>
                  <a:schemeClr val="bg1"/>
                </a:solidFill>
                <a:latin typeface="+mn-lt"/>
              </a:rPr>
              <a:t> ȷ </a:t>
            </a:r>
            <a:r>
              <a:rPr lang="lv-LV" sz="500" kern="0" dirty="0" err="1" smtClean="0">
                <a:solidFill>
                  <a:schemeClr val="bg1"/>
                </a:solidFill>
                <a:latin typeface="+mn-lt"/>
              </a:rPr>
              <a:t>ĵķľŀłñńņňŉ</a:t>
            </a:r>
            <a:endParaRPr lang="lv-LV" sz="500" kern="0" dirty="0" smtClean="0">
              <a:solidFill>
                <a:schemeClr val="bg1"/>
              </a:solidFill>
              <a:latin typeface="+mn-lt"/>
            </a:endParaRPr>
          </a:p>
          <a:p>
            <a:pPr algn="l" rtl="0"/>
            <a:r>
              <a:rPr lang="lv-LV" sz="500" kern="0" dirty="0" err="1" smtClean="0">
                <a:solidFill>
                  <a:schemeClr val="bg1"/>
                </a:solidFill>
                <a:latin typeface="+mn-lt"/>
              </a:rPr>
              <a:t>òóôõöōŏőŕŗřśŝşșšţ</a:t>
            </a:r>
            <a:r>
              <a:rPr lang="lv-LV" sz="500" kern="0" dirty="0" smtClean="0">
                <a:solidFill>
                  <a:schemeClr val="bg1"/>
                </a:solidFill>
                <a:latin typeface="+mn-lt"/>
              </a:rPr>
              <a:t> ť </a:t>
            </a:r>
            <a:r>
              <a:rPr lang="lv-LV" sz="500" kern="0" dirty="0" err="1" smtClean="0">
                <a:solidFill>
                  <a:schemeClr val="bg1"/>
                </a:solidFill>
                <a:latin typeface="+mn-lt"/>
              </a:rPr>
              <a:t>ŧùúûüũūŭůűųŵ</a:t>
            </a:r>
            <a:r>
              <a:rPr lang="lv-LV" sz="500" kern="0" dirty="0" smtClean="0">
                <a:solidFill>
                  <a:schemeClr val="bg1"/>
                </a:solidFill>
                <a:latin typeface="+mn-lt"/>
              </a:rPr>
              <a:t> ẁ ẃ ẅ ŷ ỳ ý ÿ </a:t>
            </a:r>
            <a:r>
              <a:rPr lang="lv-LV" sz="500" kern="0" dirty="0" err="1" smtClean="0">
                <a:solidFill>
                  <a:schemeClr val="bg1"/>
                </a:solidFill>
                <a:latin typeface="+mn-lt"/>
              </a:rPr>
              <a:t>źżžʼ</a:t>
            </a:r>
            <a:r>
              <a:rPr lang="lv-LV" sz="500" kern="0" dirty="0" smtClean="0">
                <a:solidFill>
                  <a:schemeClr val="bg1"/>
                </a:solidFill>
                <a:latin typeface="+mn-lt"/>
              </a:rPr>
              <a:t>ˇˉ˘˙˚˛˝</a:t>
            </a:r>
          </a:p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+mn-lt"/>
              </a:rPr>
              <a:t>½⅓¼⅔⅛¾⅜⅝⅞⅕⅖⅗⅘⅙⅚1/7 1/9 </a:t>
            </a:r>
            <a:endParaRPr lang="en-US" sz="500" kern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 bwMode="auto">
          <a:xfrm>
            <a:off x="490182" y="5464696"/>
            <a:ext cx="2789966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ABCDEFGHIJKLMNOPQRSTUVWXYZ</a:t>
            </a:r>
          </a:p>
          <a:p>
            <a:pPr algn="l" rtl="0"/>
            <a:r>
              <a:rPr lang="lv-LV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abcdefghijklmnopqrstuvwxyz</a:t>
            </a:r>
            <a:endParaRPr lang="lv-LV" sz="500" kern="0" dirty="0" smtClean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0123456789 $¥¢ƒ£€ ⁰¹²³⁴⁵⁶⁷⁸⁹₀₁₂₃₄₅₆₇₈₉%‰</a:t>
            </a:r>
          </a:p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&amp;{[( _ )]}*,.:;-/|¦\!?@^~†‡§•·¶®©™ªº¿¡«»‹›…– —“”‘’‚„ℓ℮#"'°</a:t>
            </a:r>
          </a:p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¬+&lt;=&gt;≠≤≥±÷−× ⁄ ∞</a:t>
            </a:r>
            <a:r>
              <a:rPr lang="el-GR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Σ√◊</a:t>
            </a:r>
            <a:r>
              <a:rPr lang="el-GR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Ππ</a:t>
            </a:r>
            <a:r>
              <a:rPr lang="el-GR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∫∂</a:t>
            </a:r>
            <a:r>
              <a:rPr lang="el-GR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Δ≈μΩ</a:t>
            </a:r>
            <a:endParaRPr lang="el-GR" sz="500" kern="0" dirty="0" smtClean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f </a:t>
            </a:r>
            <a:r>
              <a:rPr lang="lv-LV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f</a:t>
            </a:r>
            <a:r>
              <a:rPr lang="lv-LV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lv-LV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f</a:t>
            </a:r>
            <a:r>
              <a:rPr lang="lv-LV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lv-LV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if</a:t>
            </a:r>
            <a:r>
              <a:rPr lang="lv-LV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f </a:t>
            </a:r>
            <a:r>
              <a:rPr lang="lv-LV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if</a:t>
            </a:r>
            <a:r>
              <a:rPr lang="lv-LV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lv-LV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flflßæoeøđðþſƒĸŋ</a:t>
            </a:r>
            <a:r>
              <a:rPr lang="lv-LV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ÆOEØĐÞĦĲ</a:t>
            </a:r>
          </a:p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ÀÁÂÃÄÅ ĂĄÇĆĆĈĊČĎÈÉÊËĒĔĖĘĚĜĞĠĢĤÌÍÎ Ï Ĩ Ī </a:t>
            </a:r>
            <a:r>
              <a:rPr lang="lv-LV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ĬİĮļĴĶĹĻĽĿŁ</a:t>
            </a:r>
            <a:endParaRPr lang="lv-LV" sz="500" kern="0" dirty="0" smtClean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ÑŃŅŇŊÒÓÔÕÖŌŎŐŔŖŘŚŜŞŠȘŢŤŦÙÚÛÜŨŪŬŮŰŲŴÝŶŹŻŽ</a:t>
            </a:r>
          </a:p>
          <a:p>
            <a:pPr algn="l" rtl="0"/>
            <a:r>
              <a:rPr lang="lv-LV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àáâãäåāăąçćĉċčďèéêëēĕėęěĝğġģĥħìíî</a:t>
            </a:r>
            <a:r>
              <a:rPr lang="lv-LV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ï ĩ ī </a:t>
            </a:r>
            <a:r>
              <a:rPr lang="lv-LV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ĭįıĳ</a:t>
            </a:r>
            <a:r>
              <a:rPr lang="lv-LV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ȷ </a:t>
            </a:r>
            <a:r>
              <a:rPr lang="lv-LV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ĵķľŀ</a:t>
            </a:r>
            <a:r>
              <a:rPr lang="lv-LV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lv-LV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łñńņňŉ</a:t>
            </a:r>
            <a:endParaRPr lang="lv-LV" sz="500" kern="0" dirty="0" smtClean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l" rtl="0"/>
            <a:r>
              <a:rPr lang="lv-LV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òóôõöōŏőŕŗřśŝşșšţťŧùúûüũūŭůűųŵ</a:t>
            </a:r>
            <a:r>
              <a:rPr lang="lv-LV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ẁ ẃ ẅ ŷ ỳ ý </a:t>
            </a:r>
            <a:r>
              <a:rPr lang="lv-LV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ÿźżžʼ</a:t>
            </a:r>
            <a:r>
              <a:rPr lang="lv-LV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ˇˉ˘˙˚˛˝</a:t>
            </a:r>
          </a:p>
          <a:p>
            <a:pPr algn="l" rtl="0"/>
            <a:r>
              <a:rPr lang="lv-LV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½⅓¼⅔⅛¾⅜⅝⅞⅕⅖⅗⅘⅙⅚1/7 1/9 </a:t>
            </a:r>
            <a:endParaRPr lang="en-US" sz="500" kern="0" dirty="0" smtClean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3613692" y="2155373"/>
            <a:ext cx="27899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ء ا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ىا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ب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ببب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ت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تتت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ث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ثثث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ج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ججج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ح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ححح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خ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خخخ</a:t>
            </a:r>
            <a:endParaRPr lang="ar-SA" sz="500" kern="0" dirty="0" smtClean="0">
              <a:solidFill>
                <a:schemeClr val="bg1"/>
              </a:solidFill>
              <a:latin typeface="+mj-lt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د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ىد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ذ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ىذ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ر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ىر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ز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ىز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س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سسس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ش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ششش</a:t>
            </a:r>
            <a:endParaRPr lang="ar-SA" sz="500" kern="0" dirty="0" smtClean="0">
              <a:solidFill>
                <a:schemeClr val="bg1"/>
              </a:solidFill>
              <a:latin typeface="+mj-lt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ص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صصص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ض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ضضض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ط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ططط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ظ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ظظظ</a:t>
            </a:r>
            <a:endParaRPr lang="ar-SA" sz="500" kern="0" dirty="0" smtClean="0">
              <a:solidFill>
                <a:schemeClr val="bg1"/>
              </a:solidFill>
              <a:latin typeface="+mj-lt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ع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ععع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غ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غغغ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ف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ففف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ق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ققق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ك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ككك</a:t>
            </a:r>
            <a:endParaRPr lang="ar-SA" sz="500" kern="0" dirty="0" smtClean="0">
              <a:solidFill>
                <a:schemeClr val="bg1"/>
              </a:solidFill>
              <a:latin typeface="+mj-lt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ل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للل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م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ممم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ن ننن »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ههه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و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ىو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ي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ييي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ىلا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لا</a:t>
            </a: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پ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پپپ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ٹ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ٹٹٹ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چ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چچچ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ڈ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ىڈ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ژ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ىژ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ڑ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ىڑ</a:t>
            </a:r>
            <a:endParaRPr lang="ar-SA" sz="500" kern="0" dirty="0" smtClean="0">
              <a:solidFill>
                <a:schemeClr val="bg1"/>
              </a:solidFill>
              <a:latin typeface="+mj-lt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ڤ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ڤڤڤ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ككك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ک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ککک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گ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گگگ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ں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ىں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0" kern="0" dirty="0" smtClean="0">
                <a:solidFill>
                  <a:schemeClr val="bg1"/>
                </a:solidFill>
                <a:latin typeface="+mj-lt"/>
              </a:rPr>
              <a:t>Ú</a:t>
            </a:r>
          </a:p>
          <a:p>
            <a:pPr algn="r" rtl="1"/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لآ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لآ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لأ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لأ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لإ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لإ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لا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ئئئ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ہ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ہہہ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ۃ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ىہ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ۂ ھ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ھھھ</a:t>
            </a:r>
            <a:endParaRPr lang="ar-SA" sz="500" kern="0" dirty="0" smtClean="0">
              <a:solidFill>
                <a:schemeClr val="bg1"/>
              </a:solidFill>
              <a:latin typeface="+mj-lt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٬ ۔ ؛ ٭ ؟ ﴿ ﴾ ی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ییی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ے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ىے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ۓ </a:t>
            </a:r>
            <a:r>
              <a:rPr lang="ar-SA" sz="500" kern="0" dirty="0" err="1" smtClean="0">
                <a:solidFill>
                  <a:schemeClr val="bg1"/>
                </a:solidFill>
                <a:latin typeface="+mj-lt"/>
              </a:rPr>
              <a:t>ىۓ</a:t>
            </a:r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 ٪ ٫ @ صلى الله عليه وسلم</a:t>
            </a: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+mj-lt"/>
              </a:rPr>
              <a:t>% &amp; ' ( ) * ٩ ٨ ٧ ٦ ٥ ٤ ٣ ٢ ١ ٠</a:t>
            </a:r>
            <a:endParaRPr lang="en-US" sz="500" kern="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3613692" y="3258481"/>
            <a:ext cx="27899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ء ا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ىا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ب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ببب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ت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تتت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ث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ثثث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ج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ججج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ح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ححح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خ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خخخ</a:t>
            </a:r>
            <a:endParaRPr lang="ar-SA" sz="500" kern="0" dirty="0" smtClean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د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ىد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ذ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ىذ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ر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ىر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ز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ىز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س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سسس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ش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ششش</a:t>
            </a:r>
            <a:endParaRPr lang="ar-SA" sz="500" kern="0" dirty="0" smtClean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ص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صصص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ض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ضضض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ط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ططط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ظ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ظظظ</a:t>
            </a:r>
            <a:endParaRPr lang="ar-SA" sz="500" kern="0" dirty="0" smtClean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ع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ععع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غ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غغغ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ف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ففف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ق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ققق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ك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ككك</a:t>
            </a:r>
            <a:endParaRPr lang="ar-SA" sz="500" kern="0" dirty="0" smtClean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للل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م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ممم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ن ننن »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ههه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و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ىو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ي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ييي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ىلا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لا</a:t>
            </a: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پ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پپپ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ٹ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ٹٹٹ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چ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چچچ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ڈ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ىڈ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ژ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ىژ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ڑ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ىڑ</a:t>
            </a:r>
            <a:endParaRPr lang="ar-SA" sz="500" kern="0" dirty="0" smtClean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ڤ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ڤڤڤ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ككك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ک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ککک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گ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گگگ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ں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ىں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en-US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Ú</a:t>
            </a:r>
          </a:p>
          <a:p>
            <a:pPr algn="r" rtl="1"/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لآ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لآ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لأ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لأ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لإ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لإ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لا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ئئئ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ہ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ہہہ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ۃ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ىہ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ۂ ھ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ھھھ</a:t>
            </a:r>
            <a:endParaRPr lang="ar-SA" sz="500" kern="0" dirty="0" smtClean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٬ ۔ ؛ ٭ ؟ ﴿ ﴾ ی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ییی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ے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ىے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ۓ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ىۓ</a:t>
            </a:r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 ٪ ٫ @ صلى الله عليه وسلم</a:t>
            </a: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% &amp; ' ( ) * ٩ ٨ ٧ ٦ ٥ ٤ ٣ ٢ ١ ٠</a:t>
            </a:r>
            <a:endParaRPr lang="en-US" sz="500" kern="0" dirty="0" smtClean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613692" y="4361589"/>
            <a:ext cx="27899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ء ا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ىا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ب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ببب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ت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تتت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ث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ثثث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ج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ججج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ح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ححح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خ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خخخ</a:t>
            </a:r>
            <a:endParaRPr lang="ar-SA" sz="500" kern="0" dirty="0" smtClean="0">
              <a:solidFill>
                <a:schemeClr val="bg1"/>
              </a:solidFill>
              <a:latin typeface="+mn-lt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د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ىد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ذ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ىذ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ر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ىر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ز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ىز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س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سسس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ش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ششش</a:t>
            </a:r>
            <a:endParaRPr lang="ar-SA" sz="500" kern="0" dirty="0" smtClean="0">
              <a:solidFill>
                <a:schemeClr val="bg1"/>
              </a:solidFill>
              <a:latin typeface="+mn-lt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ص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صصص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ض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ضضض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ط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ططط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ظ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ظظظ</a:t>
            </a:r>
            <a:endParaRPr lang="ar-SA" sz="500" kern="0" dirty="0" smtClean="0">
              <a:solidFill>
                <a:schemeClr val="bg1"/>
              </a:solidFill>
              <a:latin typeface="+mn-lt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ع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ععع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غ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غغغ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ف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ففف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ق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ققق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ك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ككك</a:t>
            </a:r>
            <a:endParaRPr lang="ar-SA" sz="500" kern="0" dirty="0" smtClean="0">
              <a:solidFill>
                <a:schemeClr val="bg1"/>
              </a:solidFill>
              <a:latin typeface="+mn-lt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ل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للل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م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ممم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ن ننن »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ههه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و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ىو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ي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ييي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ىلا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لا</a:t>
            </a: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پ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پپپ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ٹ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ٹٹٹ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چ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چچچ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ڈ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ىڈ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ژ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ىژ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ڑ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ىڑ</a:t>
            </a:r>
            <a:endParaRPr lang="ar-SA" sz="500" kern="0" dirty="0" smtClean="0">
              <a:solidFill>
                <a:schemeClr val="bg1"/>
              </a:solidFill>
              <a:latin typeface="+mn-lt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ڤ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ڤڤڤ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ككك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ک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ککک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گ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گگگ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ں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ىں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00" kern="0" dirty="0" smtClean="0">
                <a:solidFill>
                  <a:schemeClr val="bg1"/>
                </a:solidFill>
                <a:latin typeface="+mn-lt"/>
              </a:rPr>
              <a:t>Ú</a:t>
            </a:r>
          </a:p>
          <a:p>
            <a:pPr algn="r" rtl="1"/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لآ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لآ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لأ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لأ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لإ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لإ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لا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ئئئ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ہ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ہہہ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ۃ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ىہ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ۂ ھ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ھھھ</a:t>
            </a:r>
            <a:endParaRPr lang="ar-SA" sz="500" kern="0" dirty="0" smtClean="0">
              <a:solidFill>
                <a:schemeClr val="bg1"/>
              </a:solidFill>
              <a:latin typeface="+mn-lt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٬ ۔ ؛ ٭ ؟ ﴿ ﴾ ی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ییی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ے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ىے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ۓ </a:t>
            </a:r>
            <a:r>
              <a:rPr lang="ar-SA" sz="500" kern="0" dirty="0" err="1" smtClean="0">
                <a:solidFill>
                  <a:schemeClr val="bg1"/>
                </a:solidFill>
                <a:latin typeface="+mn-lt"/>
              </a:rPr>
              <a:t>ىۓ</a:t>
            </a:r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 ٪ ٫ @ صلى الله عليه وسلم</a:t>
            </a: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+mn-lt"/>
              </a:rPr>
              <a:t>% &amp; ' ( ) * ٩ ٨ ٧ ٦ ٥ ٤ ٣ ٢ ١ ٠</a:t>
            </a:r>
            <a:endParaRPr lang="en-US" sz="500" kern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 bwMode="auto">
          <a:xfrm>
            <a:off x="3613692" y="5464697"/>
            <a:ext cx="27899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ء ا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ىا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ب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ببب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ت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تتت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ث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ثثث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ج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ججج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ح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ححح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خ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خخخ</a:t>
            </a:r>
            <a:endParaRPr lang="ar-SA" sz="500" kern="0" dirty="0" smtClean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د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ىد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ذ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ىذ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ر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ىر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ز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ىز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س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سسس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ش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ششش</a:t>
            </a:r>
            <a:endParaRPr lang="ar-SA" sz="500" kern="0" dirty="0" smtClean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ص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صصص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ض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ضضض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ط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ططط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ظ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ظظظ</a:t>
            </a:r>
            <a:endParaRPr lang="ar-SA" sz="500" kern="0" dirty="0" smtClean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ع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ععع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غ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غغغ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ف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ففف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ق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ققق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ك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ككك</a:t>
            </a:r>
            <a:endParaRPr lang="ar-SA" sz="500" kern="0" dirty="0" smtClean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للل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م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ممم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ن ننن »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ههه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و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ىو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ي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ييي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ىلا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لا</a:t>
            </a: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پ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پپپ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ٹ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ٹٹٹ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چ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چچچ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ڈ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ىڈ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ژ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ىژ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ڑ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ىڑ</a:t>
            </a:r>
            <a:endParaRPr lang="ar-SA" sz="500" kern="0" dirty="0" smtClean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ڤ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ڤڤڤ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ككك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ک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ککک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گ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گگگ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ں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ىں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en-US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Ú</a:t>
            </a:r>
          </a:p>
          <a:p>
            <a:pPr algn="r" rtl="1"/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لآ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لآ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لأ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لأ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لإ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لإ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لا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ئئئ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ہ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ہہہ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ۃ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ىہ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ۂ ھ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ھھھ</a:t>
            </a:r>
            <a:endParaRPr lang="ar-SA" sz="500" kern="0" dirty="0" smtClean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٬ ۔ ؛ ٭ ؟ ﴿ ﴾ ی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ییی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ے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ىے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ۓ </a:t>
            </a:r>
            <a:r>
              <a:rPr lang="ar-SA" sz="500" kern="0" dirty="0" err="1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ىۓ</a:t>
            </a:r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 ٪ ٫ @ صلى الله عليه وسلم</a:t>
            </a:r>
          </a:p>
          <a:p>
            <a:pPr algn="r" rtl="1"/>
            <a:r>
              <a:rPr lang="ar-SA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% &amp; ' ( ) * ٩ ٨ ٧ ٦ ٥ ٤ ٣ ٢ ١ ٠</a:t>
            </a:r>
            <a:endParaRPr lang="en-US" sz="500" kern="0" dirty="0" smtClean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8810330" y="2155373"/>
            <a:ext cx="278996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+mj-lt"/>
              </a:rPr>
              <a:t>АБВГДЕЖЗИК ЛМНОПРСТ УФХЦЧШЩЪЫЬЭЮЯ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+mj-lt"/>
              </a:rPr>
              <a:t>абвгдежзик лмнопрс туфхцчшщъыьэюя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+mj-lt"/>
              </a:rPr>
              <a:t>ӔЄӘҺІӀЈЅӠЉЊЋЂЏҐҼҨҮ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+mj-lt"/>
              </a:rPr>
              <a:t>ӕєәһіӏјѕӡљњћђџґҽҩү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+mj-lt"/>
              </a:rPr>
              <a:t>ӶҖҚҢҬҲҶҴӋҘҪҾӅӍӉҌҒҞҰӨѢҜҸҎ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+mj-lt"/>
              </a:rPr>
              <a:t>ӷҗқңҭ ҳҷҵӌҙҫҿӆӎӊҍғҟұөѣҝҹҏ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+mj-lt"/>
              </a:rPr>
              <a:t>ҠҤӃӇҔҦҡҥӄӈҕҧ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+mj-lt"/>
              </a:rPr>
              <a:t>№―₴₮₸􀏖</a:t>
            </a:r>
            <a:endParaRPr lang="en-US" sz="500" kern="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8810330" y="3258481"/>
            <a:ext cx="278996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АБВГДЕЖЗИК ЛМНОПРСТ УФХЦЧШЩЪЫЬЭЮЯ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абвгдежзиклмнопрстуфхцчшщъыьэюя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ӔЄӘҺІӀЈЅӠЉЊЋЂЏҐҼҨҮ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ӕєәһіӏјѕӡљњћђџґҽҩү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ӶҖҚҢҬҲҶҴӋҘҪҾӅӍӉҌҒҞҰӨѢҜҸҎ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ӷҗқңҭҳҷҵӌҙҫҿӆӎӊҍғҟұөѣҝҹҏ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ҠҤӃӇҔҦҡҥӄӈҕҧ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rPr>
              <a:t>№―₴₮₸􀏖</a:t>
            </a:r>
            <a:endParaRPr lang="en-US" sz="500" kern="0" dirty="0" smtClean="0">
              <a:solidFill>
                <a:schemeClr val="bg1"/>
              </a:solidFill>
              <a:latin typeface="SABIC Typeface Headline" panose="020B0603060202020204" pitchFamily="34" charset="0"/>
              <a:cs typeface="SABIC Typeface Headline" panose="020B060306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8810330" y="4361589"/>
            <a:ext cx="278996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+mn-lt"/>
              </a:rPr>
              <a:t>АБВГДЕЖЗИК ЛМНОПРСТ УФХЦЧШЩЪЫЬЭЮЯ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+mn-lt"/>
              </a:rPr>
              <a:t>абвгдежзик лмнопрс т уфхцчшщъыьэюя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+mn-lt"/>
              </a:rPr>
              <a:t>ӔЄӘҺІӀЈЅӠЉЊЋЂЏҐҼҨҮ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+mn-lt"/>
              </a:rPr>
              <a:t>ӕєәһіӏјѕӡљњћђџґҽҩү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+mn-lt"/>
              </a:rPr>
              <a:t>Ӷ ҖҚҢҬ ҲҶҴӋҘҪҾӅӍӉҌ Ғ Ҟ ҰӨѢҜҸҎ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+mn-lt"/>
              </a:rPr>
              <a:t>ӷ җқңҭ ҳҷҵӌҙҫҿӆӎӊҍ ғ ҟ ұөѣҝҹҏ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+mn-lt"/>
              </a:rPr>
              <a:t>ҠҤӃӇҔҦҡҥӄӈҕҧ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+mn-lt"/>
              </a:rPr>
              <a:t>№― ₴₮₸􀏖</a:t>
            </a:r>
            <a:endParaRPr lang="en-US" sz="500" kern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 bwMode="auto">
          <a:xfrm>
            <a:off x="8810330" y="5464697"/>
            <a:ext cx="278996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АБВГДЕЖЗИК ЛМНОПРСТ УФХЦЧШЩЪЫЬЭЮЯ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абвгдежзик лмнопрст уфхцчшщъыьэюя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ӔЄӘҺІӀЈЅӠЉЊЋЂЏҐҼҨҮ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ӕєәһіӏјѕӡљњћђџґҽҩү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ӶҖҚҢҬҲҶҴӋҘҪҾӅӍӉҌ Ғ Ҟ ҰӨѢҜҸҎ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ӷ җқңҭҳҷҵӌҙҫҿӆӎӊҍ ғ ҟ ұөѣҝҹҏ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ҠҤӃӇҔҦҡҥӄӈҕҧ</a:t>
            </a:r>
          </a:p>
          <a:p>
            <a:pPr algn="l" rtl="0"/>
            <a:r>
              <a:rPr lang="az-Cyrl-AZ" sz="500" kern="0" dirty="0" smtClean="0">
                <a:solidFill>
                  <a:schemeClr val="bg1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№― ₴₮₸􀏖</a:t>
            </a:r>
            <a:endParaRPr lang="en-US" sz="500" kern="0" dirty="0" smtClean="0">
              <a:solidFill>
                <a:schemeClr val="bg1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 bwMode="auto">
          <a:xfrm>
            <a:off x="490181" y="1323590"/>
            <a:ext cx="28102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kern="0" dirty="0" smtClean="0">
                <a:solidFill>
                  <a:schemeClr val="accent6"/>
                </a:solidFill>
              </a:rPr>
              <a:t>Don’t use this slide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449943" y="1734456"/>
            <a:ext cx="11150353" cy="45766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6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ines Cover 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0700"/>
            <a:ext cx="12192000" cy="5067300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5585181" y="3798659"/>
            <a:ext cx="5897725" cy="219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r" defTabSz="11609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lang="en-US" sz="1200" cap="all" baseline="0" dirty="0" smtClean="0">
                <a:solidFill>
                  <a:schemeClr val="tx1"/>
                </a:solidFill>
                <a:latin typeface="SABIC Typeface Headline" panose="020B0603060202020204" pitchFamily="34" charset="0"/>
                <a:cs typeface="SABIC Typeface Headline" panose="020B0603060202020204" pitchFamily="34" charset="0"/>
              </a:defRPr>
            </a:lvl1pPr>
            <a:lvl2pPr>
              <a:defRPr sz="1143" cap="all" baseline="0">
                <a:solidFill>
                  <a:schemeClr val="tx1"/>
                </a:solidFill>
              </a:defRPr>
            </a:lvl2pPr>
            <a:lvl3pPr>
              <a:defRPr sz="1143" cap="all" baseline="0">
                <a:solidFill>
                  <a:schemeClr val="tx1"/>
                </a:solidFill>
              </a:defRPr>
            </a:lvl3pPr>
            <a:lvl4pPr>
              <a:defRPr sz="1143" cap="all" baseline="0">
                <a:solidFill>
                  <a:schemeClr val="tx1"/>
                </a:solidFill>
              </a:defRPr>
            </a:lvl4pPr>
            <a:lvl5pPr>
              <a:defRPr sz="1143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ar-SA" dirty="0" smtClean="0"/>
              <a:t>عنوان فرعي مختصر، اختياري، حجم الخط 12عادي</a:t>
            </a:r>
            <a:endParaRPr lang="en-US" dirty="0" smtClean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8" hasCustomPrompt="1"/>
          </p:nvPr>
        </p:nvSpPr>
        <p:spPr>
          <a:xfrm>
            <a:off x="5585181" y="4804292"/>
            <a:ext cx="5897725" cy="164592"/>
          </a:xfrm>
        </p:spPr>
        <p:txBody>
          <a:bodyPr/>
          <a:lstStyle>
            <a:lvl1pPr algn="r" rtl="1">
              <a:defRPr sz="1000" baseline="0">
                <a:solidFill>
                  <a:schemeClr val="accent4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 smtClean="0"/>
              <a:t>تعليمات السرّية، حجم الخط 10خفيف</a:t>
            </a:r>
            <a:endParaRPr lang="en-US" dirty="0" smtClean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85181" y="4347004"/>
            <a:ext cx="5896797" cy="446795"/>
          </a:xfrm>
        </p:spPr>
        <p:txBody>
          <a:bodyPr vert="horz" wrap="square" lIns="0" tIns="0" rIns="0" bIns="0" rtlCol="0">
            <a:noAutofit/>
          </a:bodyPr>
          <a:lstStyle>
            <a:lvl1pPr marL="0" marR="0" indent="0" algn="r" defTabSz="11609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lang="en-US" sz="1000" baseline="0">
                <a:solidFill>
                  <a:schemeClr val="tx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 smtClean="0"/>
              <a:t>اسم المؤلف، حجم الخط 10خفيف</a:t>
            </a:r>
            <a:br>
              <a:rPr lang="ar-SA" dirty="0" smtClean="0"/>
            </a:br>
            <a:r>
              <a:rPr lang="ar-SA" dirty="0" smtClean="0"/>
              <a:t>اسم المناسبة، المدينة، الدولة، الشهر، السنة، حجم الخط 10خفيف</a:t>
            </a: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49" y="514285"/>
            <a:ext cx="1802460" cy="9260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6" y="631499"/>
            <a:ext cx="2058802" cy="414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1552" y="1669658"/>
            <a:ext cx="8970425" cy="1979115"/>
          </a:xfrm>
        </p:spPr>
        <p:txBody>
          <a:bodyPr/>
          <a:lstStyle>
            <a:lvl1pPr algn="r" rtl="1">
              <a:lnSpc>
                <a:spcPct val="120000"/>
              </a:lnSpc>
              <a:defRPr lang="en-US" sz="3600" b="0" cap="all" baseline="0" dirty="0">
                <a:solidFill>
                  <a:schemeClr val="accent5"/>
                </a:solidFill>
                <a:latin typeface="SABIC Typeface Headline Light" panose="020B0303060202020204" pitchFamily="34" charset="0"/>
                <a:ea typeface="+mn-ea"/>
                <a:cs typeface="+mj-cs"/>
              </a:defRPr>
            </a:lvl1pPr>
          </a:lstStyle>
          <a:p>
            <a:pPr lvl="0"/>
            <a:r>
              <a:rPr lang="ar-SA" dirty="0" smtClean="0"/>
              <a:t>العنوان الرئيس، </a:t>
            </a:r>
            <a:br>
              <a:rPr lang="ar-SA" dirty="0" smtClean="0"/>
            </a:br>
            <a:r>
              <a:rPr lang="ar-SA" dirty="0" smtClean="0"/>
              <a:t>ثلاثة أسطر كحد أقصى، </a:t>
            </a:r>
            <a:br>
              <a:rPr lang="ar-SA" dirty="0" smtClean="0"/>
            </a:br>
            <a:r>
              <a:rPr lang="ar-SA" dirty="0" smtClean="0"/>
              <a:t>حجم الخط 36خفيف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Divider">
    <p:bg>
      <p:bgPr>
        <a:gradFill flip="none" rotWithShape="1">
          <a:gsLst>
            <a:gs pos="10000">
              <a:srgbClr val="0047BB"/>
            </a:gs>
            <a:gs pos="90000">
              <a:srgbClr val="009FD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90179" y="406400"/>
            <a:ext cx="9942655" cy="5778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rtl="0">
              <a:lnSpc>
                <a:spcPct val="100000"/>
              </a:lnSpc>
              <a:defRPr sz="2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FontTx/>
            </a:pPr>
            <a:r>
              <a:rPr lang="en-US" dirty="0" smtClean="0"/>
              <a:t>Section divider subtitle (20PT light)</a:t>
            </a:r>
            <a:endParaRPr lang="en-GB" kern="0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90180" y="1460401"/>
            <a:ext cx="10436060" cy="1645920"/>
          </a:xfrm>
        </p:spPr>
        <p:txBody>
          <a:bodyPr anchor="t"/>
          <a:lstStyle>
            <a:lvl1pPr>
              <a:lnSpc>
                <a:spcPct val="12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kern="0" dirty="0" smtClean="0"/>
              <a:t>Section divider</a:t>
            </a:r>
            <a:br>
              <a:rPr lang="en-US" kern="0" dirty="0" smtClean="0"/>
            </a:br>
            <a:r>
              <a:rPr lang="en-US" kern="0" dirty="0" smtClean="0"/>
              <a:t>Headline (44pt </a:t>
            </a:r>
            <a:r>
              <a:rPr lang="en-US" dirty="0" smtClean="0"/>
              <a:t>light</a:t>
            </a:r>
            <a:r>
              <a:rPr lang="en-US" kern="0" dirty="0" smtClean="0"/>
              <a:t>)</a:t>
            </a:r>
            <a:endParaRPr lang="en-US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0179" y="6522335"/>
            <a:ext cx="10168154" cy="13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5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Footer: Change Information Classification in caps (8.5pt light)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invGray">
          <a:xfrm>
            <a:off x="10926241" y="6527413"/>
            <a:ext cx="7820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bg1"/>
                </a:solidFill>
                <a:latin typeface="+mn-lt"/>
              </a:rPr>
              <a:pPr algn="r" eaLnBrk="0" hangingPunct="0">
                <a:buFontTx/>
                <a:buNone/>
              </a:pPr>
              <a:t>‹nr.›</a:t>
            </a:fld>
            <a:endParaRPr lang="en-GB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67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Numbering">
    <p:bg>
      <p:bgPr>
        <a:gradFill flip="none" rotWithShape="1">
          <a:gsLst>
            <a:gs pos="10000">
              <a:srgbClr val="0047BB"/>
            </a:gs>
            <a:gs pos="90000">
              <a:srgbClr val="009FD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90179" y="1460401"/>
            <a:ext cx="10436061" cy="1645920"/>
          </a:xfrm>
        </p:spPr>
        <p:txBody>
          <a:bodyPr anchor="t"/>
          <a:lstStyle>
            <a:lvl1pPr>
              <a:lnSpc>
                <a:spcPct val="12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numbering </a:t>
            </a:r>
            <a:br>
              <a:rPr lang="en-US" dirty="0" smtClean="0"/>
            </a:br>
            <a:r>
              <a:rPr lang="en-US" dirty="0" smtClean="0"/>
              <a:t>system </a:t>
            </a:r>
            <a:r>
              <a:rPr lang="en-US" kern="0" dirty="0" smtClean="0"/>
              <a:t>(44pt </a:t>
            </a:r>
            <a:r>
              <a:rPr lang="en-US" dirty="0" smtClean="0"/>
              <a:t>light</a:t>
            </a:r>
            <a:r>
              <a:rPr lang="en-US" kern="0" dirty="0" smtClean="0"/>
              <a:t>)</a:t>
            </a:r>
            <a:endParaRPr lang="en-US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0179" y="406400"/>
            <a:ext cx="9942655" cy="5778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000" b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5586" b="0">
                <a:solidFill>
                  <a:schemeClr val="bg1"/>
                </a:solidFill>
              </a:defRPr>
            </a:lvl2pPr>
            <a:lvl3pPr>
              <a:defRPr sz="5586" b="0">
                <a:solidFill>
                  <a:schemeClr val="bg1"/>
                </a:solidFill>
              </a:defRPr>
            </a:lvl3pPr>
            <a:lvl4pPr>
              <a:defRPr sz="5586" b="0">
                <a:solidFill>
                  <a:schemeClr val="bg1"/>
                </a:solidFill>
              </a:defRPr>
            </a:lvl4pPr>
            <a:lvl5pPr>
              <a:defRPr sz="5586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divider subtitle (20PT light)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863811" y="3211948"/>
            <a:ext cx="5869603" cy="36933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22000" b="0">
                <a:solidFill>
                  <a:schemeClr val="bg1"/>
                </a:solidFill>
              </a:defRPr>
            </a:lvl1pPr>
            <a:lvl2pPr algn="r">
              <a:defRPr sz="30470">
                <a:solidFill>
                  <a:schemeClr val="bg1"/>
                </a:solidFill>
              </a:defRPr>
            </a:lvl2pPr>
            <a:lvl3pPr algn="r">
              <a:defRPr sz="30470">
                <a:solidFill>
                  <a:schemeClr val="bg1"/>
                </a:solidFill>
              </a:defRPr>
            </a:lvl3pPr>
            <a:lvl4pPr algn="r">
              <a:defRPr sz="30470">
                <a:solidFill>
                  <a:schemeClr val="bg1"/>
                </a:solidFill>
              </a:defRPr>
            </a:lvl4pPr>
            <a:lvl5pPr algn="r">
              <a:defRPr sz="3047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invGray">
          <a:xfrm>
            <a:off x="10926241" y="6527413"/>
            <a:ext cx="7820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bg2"/>
                </a:solidFill>
                <a:latin typeface="+mn-lt"/>
              </a:rPr>
              <a:pPr algn="r" eaLnBrk="0" hangingPunct="0">
                <a:buFontTx/>
                <a:buNone/>
              </a:pPr>
              <a:t>‹nr.›</a:t>
            </a:fld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0179" y="6522335"/>
            <a:ext cx="10168154" cy="13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5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Footer: Change Information Classification in caps (8.5pt light)</a:t>
            </a:r>
          </a:p>
        </p:txBody>
      </p:sp>
    </p:spTree>
    <p:extLst>
      <p:ext uri="{BB962C8B-B14F-4D97-AF65-F5344CB8AC3E}">
        <p14:creationId xmlns:p14="http://schemas.microsoft.com/office/powerpoint/2010/main" val="390757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AR">
    <p:bg>
      <p:bgPr>
        <a:gradFill flip="none" rotWithShape="1">
          <a:gsLst>
            <a:gs pos="90000">
              <a:srgbClr val="0047BB"/>
            </a:gs>
            <a:gs pos="10000">
              <a:srgbClr val="009FD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75291" y="406401"/>
            <a:ext cx="9942653" cy="5778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 rtl="1">
              <a:lnSpc>
                <a:spcPct val="100000"/>
              </a:lnSpc>
              <a:defRPr sz="2000" b="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</a:lstStyle>
          <a:p>
            <a:pPr>
              <a:buFontTx/>
            </a:pPr>
            <a:r>
              <a:rPr lang="ar-SA" dirty="0" smtClean="0"/>
              <a:t>عنوان فرعي للفاصل، حجم الخط 20خفيف</a:t>
            </a:r>
            <a:endParaRPr lang="en-US" kern="0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49791" y="6522335"/>
            <a:ext cx="10168154" cy="13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rtl="1">
              <a:defRPr sz="850" b="0" cap="all" baseline="0">
                <a:solidFill>
                  <a:schemeClr val="bg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 smtClean="0"/>
              <a:t>هامش تبويب للفاصل، حجم الخط 8.5خفيف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invGray">
          <a:xfrm>
            <a:off x="485715" y="6527413"/>
            <a:ext cx="7820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bg1"/>
                </a:solidFill>
                <a:latin typeface="+mn-lt"/>
              </a:rPr>
              <a:pPr algn="l" eaLnBrk="0" hangingPunct="0">
                <a:buFontTx/>
                <a:buNone/>
              </a:pPr>
              <a:t>‹nr.›</a:t>
            </a:fld>
            <a:endParaRPr lang="en-GB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7744" y="1460401"/>
            <a:ext cx="10450200" cy="1645920"/>
          </a:xfrm>
        </p:spPr>
        <p:txBody>
          <a:bodyPr anchor="t"/>
          <a:lstStyle>
            <a:lvl1pPr algn="r" rtl="1">
              <a:lnSpc>
                <a:spcPct val="12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ar-SA" kern="0" dirty="0" smtClean="0"/>
              <a:t>عنوان رئيس للفاصل</a:t>
            </a:r>
            <a:br>
              <a:rPr lang="ar-SA" kern="0" dirty="0" smtClean="0"/>
            </a:br>
            <a:r>
              <a:rPr lang="ar-SA" kern="0" dirty="0" smtClean="0"/>
              <a:t>حجم الخط 44</a:t>
            </a:r>
            <a:r>
              <a:rPr lang="ar-SA" dirty="0" smtClean="0"/>
              <a:t>خفيف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0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Numbering AR">
    <p:bg>
      <p:bgPr>
        <a:gradFill flip="none" rotWithShape="1">
          <a:gsLst>
            <a:gs pos="90000">
              <a:srgbClr val="0047BB"/>
            </a:gs>
            <a:gs pos="10000">
              <a:srgbClr val="009FD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267876" y="1460401"/>
            <a:ext cx="10440395" cy="1645919"/>
          </a:xfrm>
        </p:spPr>
        <p:txBody>
          <a:bodyPr anchor="t"/>
          <a:lstStyle>
            <a:lvl1pPr algn="r" rtl="1">
              <a:lnSpc>
                <a:spcPct val="120000"/>
              </a:lnSpc>
              <a:defRPr sz="440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</a:lstStyle>
          <a:p>
            <a:pPr>
              <a:buFontTx/>
            </a:pPr>
            <a:r>
              <a:rPr lang="ar-SA" dirty="0" smtClean="0"/>
              <a:t>عنوان رئيس لفاصل مرقم</a:t>
            </a:r>
            <a:br>
              <a:rPr lang="ar-SA" dirty="0" smtClean="0"/>
            </a:br>
            <a:r>
              <a:rPr lang="ar-SA" dirty="0" smtClean="0"/>
              <a:t>حجم الخط 44خفيف</a:t>
            </a:r>
            <a:endParaRPr lang="en-US" kern="0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775292" y="406401"/>
            <a:ext cx="9932979" cy="5778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000" b="0" cap="all" baseline="0">
                <a:solidFill>
                  <a:schemeClr val="bg1"/>
                </a:solidFill>
                <a:latin typeface="SABIC Typeface Headline Light" panose="020B0303060202020204" pitchFamily="34" charset="0"/>
                <a:cs typeface="+mj-cs"/>
              </a:defRPr>
            </a:lvl1pPr>
            <a:lvl2pPr>
              <a:defRPr sz="5586" b="0">
                <a:solidFill>
                  <a:schemeClr val="bg1"/>
                </a:solidFill>
              </a:defRPr>
            </a:lvl2pPr>
            <a:lvl3pPr>
              <a:defRPr sz="5586" b="0">
                <a:solidFill>
                  <a:schemeClr val="bg1"/>
                </a:solidFill>
              </a:defRPr>
            </a:lvl3pPr>
            <a:lvl4pPr>
              <a:defRPr sz="5586" b="0">
                <a:solidFill>
                  <a:schemeClr val="bg1"/>
                </a:solidFill>
              </a:defRPr>
            </a:lvl4pPr>
            <a:lvl5pPr>
              <a:defRPr sz="5586" b="0"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ar-SA" dirty="0" smtClean="0"/>
              <a:t>عنوان فرعي لفاصل مرقم، حجم الخط 20خفيف</a:t>
            </a:r>
            <a:endParaRPr lang="en-US" kern="0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0180" y="3211948"/>
            <a:ext cx="5869603" cy="36933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2000" b="0">
                <a:solidFill>
                  <a:schemeClr val="bg1"/>
                </a:solidFill>
                <a:cs typeface="+mn-cs"/>
              </a:defRPr>
            </a:lvl1pPr>
            <a:lvl2pPr algn="r">
              <a:defRPr sz="30470">
                <a:solidFill>
                  <a:schemeClr val="bg1"/>
                </a:solidFill>
              </a:defRPr>
            </a:lvl2pPr>
            <a:lvl3pPr algn="r">
              <a:defRPr sz="30470">
                <a:solidFill>
                  <a:schemeClr val="bg1"/>
                </a:solidFill>
              </a:defRPr>
            </a:lvl3pPr>
            <a:lvl4pPr algn="r">
              <a:defRPr sz="30470">
                <a:solidFill>
                  <a:schemeClr val="bg1"/>
                </a:solidFill>
              </a:defRPr>
            </a:lvl4pPr>
            <a:lvl5pPr algn="r">
              <a:defRPr sz="3047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invGray">
          <a:xfrm>
            <a:off x="485847" y="6527413"/>
            <a:ext cx="7820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bg1"/>
                </a:solidFill>
                <a:latin typeface="+mn-lt"/>
              </a:rPr>
              <a:pPr algn="l" eaLnBrk="0" hangingPunct="0">
                <a:buFontTx/>
                <a:buNone/>
              </a:pPr>
              <a:t>‹nr.›</a:t>
            </a:fld>
            <a:endParaRPr lang="en-GB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40116" y="6522335"/>
            <a:ext cx="10168154" cy="13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rtl="1">
              <a:defRPr sz="850" b="0" cap="all" baseline="0">
                <a:solidFill>
                  <a:schemeClr val="bg1"/>
                </a:solidFill>
                <a:latin typeface="SABIC Typeface Text Light" panose="020B0303060202020204" pitchFamily="34" charset="0"/>
                <a:cs typeface="+mn-cs"/>
              </a:defRPr>
            </a:lvl1pPr>
          </a:lstStyle>
          <a:p>
            <a:pPr lvl="0"/>
            <a:r>
              <a:rPr lang="ar-SA" dirty="0" smtClean="0"/>
              <a:t>هامش تبويب للفاصل، حجم الخط 8.5خفيف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970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bg>
      <p:bgPr>
        <a:gradFill flip="none" rotWithShape="1">
          <a:gsLst>
            <a:gs pos="10000">
              <a:srgbClr val="FFA300"/>
            </a:gs>
            <a:gs pos="90000">
              <a:srgbClr val="FFCD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90180" y="1460401"/>
            <a:ext cx="10436060" cy="1645920"/>
          </a:xfrm>
        </p:spPr>
        <p:txBody>
          <a:bodyPr anchor="t"/>
          <a:lstStyle>
            <a:lvl1pPr>
              <a:lnSpc>
                <a:spcPct val="12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kern="0" dirty="0" smtClean="0"/>
              <a:t>Section divider</a:t>
            </a:r>
            <a:br>
              <a:rPr lang="en-US" kern="0" dirty="0" smtClean="0"/>
            </a:br>
            <a:r>
              <a:rPr lang="en-US" kern="0" dirty="0" smtClean="0"/>
              <a:t>Headline (44pt </a:t>
            </a:r>
            <a:r>
              <a:rPr lang="en-US" dirty="0" smtClean="0"/>
              <a:t>light</a:t>
            </a:r>
            <a:r>
              <a:rPr lang="en-US" kern="0" dirty="0" smtClean="0"/>
              <a:t>)</a:t>
            </a:r>
            <a:endParaRPr lang="en-US" dirty="0" smtClean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90179" y="406401"/>
            <a:ext cx="9942655" cy="5778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2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buFontTx/>
            </a:pPr>
            <a:r>
              <a:rPr lang="en-US" dirty="0" smtClean="0"/>
              <a:t>Section divider subtitle (20PT light)</a:t>
            </a:r>
            <a:endParaRPr lang="en-GB" kern="0" dirty="0"/>
          </a:p>
        </p:txBody>
      </p:sp>
      <p:sp>
        <p:nvSpPr>
          <p:cNvPr id="5" name="Rectangle 4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485847" y="6438618"/>
            <a:ext cx="11238004" cy="27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85715" y="1123002"/>
            <a:ext cx="11232230" cy="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invGray">
          <a:xfrm>
            <a:off x="10926241" y="6527413"/>
            <a:ext cx="7820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bg1"/>
                </a:solidFill>
                <a:latin typeface="+mn-lt"/>
              </a:rPr>
              <a:pPr algn="r" eaLnBrk="0" hangingPunct="0">
                <a:buFontTx/>
                <a:buNone/>
              </a:pPr>
              <a:t>‹nr.›</a:t>
            </a:fld>
            <a:endParaRPr lang="en-GB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0179" y="6522335"/>
            <a:ext cx="10168154" cy="13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5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Footer: Change Information Classification in caps (8.5pt light)</a:t>
            </a:r>
          </a:p>
        </p:txBody>
      </p:sp>
    </p:spTree>
    <p:extLst>
      <p:ext uri="{BB962C8B-B14F-4D97-AF65-F5344CB8AC3E}">
        <p14:creationId xmlns:p14="http://schemas.microsoft.com/office/powerpoint/2010/main" val="89134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theme" Target="../theme/theme1.xml"/><Relationship Id="rId3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15" y="1281017"/>
            <a:ext cx="11206687" cy="50264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0180" y="406400"/>
            <a:ext cx="9942654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olidFill>
                  <a:schemeClr val="tx2"/>
                </a:solidFill>
              </a:rPr>
              <a:t>Headline in caps (20pt light)</a:t>
            </a:r>
            <a:endParaRPr lang="en-GB" dirty="0" smtClean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invGray">
          <a:xfrm>
            <a:off x="10926241" y="6508723"/>
            <a:ext cx="782029" cy="17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r" eaLnBrk="0" hangingPunct="0">
              <a:buFontTx/>
              <a:buNone/>
            </a:pPr>
            <a:fld id="{A618EB91-68A2-413C-AF9E-E3F73DFE5122}" type="slidenum">
              <a:rPr lang="en-GB" sz="900" smtClean="0">
                <a:solidFill>
                  <a:schemeClr val="tx1"/>
                </a:solidFill>
                <a:latin typeface="+mn-lt"/>
              </a:rPr>
              <a:pPr algn="r" eaLnBrk="0" hangingPunct="0">
                <a:buFontTx/>
                <a:buNone/>
              </a:pPr>
              <a:t>‹nr.›</a:t>
            </a:fld>
            <a:endParaRPr lang="en-GB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485847" y="6438618"/>
            <a:ext cx="11238004" cy="27432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10000">
                <a:srgbClr val="FFA300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143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5715" y="1123002"/>
            <a:ext cx="11232230" cy="30913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90000">
                <a:srgbClr val="0047B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Tx/>
              <a:buNone/>
            </a:pPr>
            <a:endParaRPr lang="en-GB" sz="1524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126694" y="1185130"/>
            <a:ext cx="5572" cy="274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3" tIns="91413" rIns="91413" bIns="9141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1609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031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7379" y="335739"/>
            <a:ext cx="892355" cy="458447"/>
          </a:xfrm>
          <a:prstGeom prst="rect">
            <a:avLst/>
          </a:prstGeom>
        </p:spPr>
      </p:pic>
      <p:sp>
        <p:nvSpPr>
          <p:cNvPr id="3" name="MSIPCM6e644eda8028cb388e3d0003" descr="{&quot;HashCode&quot;:1951441951,&quot;Placement&quot;:&quot;Header&quot;,&quot;Top&quot;:0.0,&quot;Left&quot;:0.0,&quot;SlideWidth&quot;:960,&quot;SlideHeight&quot;:540}"/>
          <p:cNvSpPr txBox="1"/>
          <p:nvPr userDrawn="1"/>
        </p:nvSpPr>
        <p:spPr bwMode="auto">
          <a:xfrm>
            <a:off x="0" y="0"/>
            <a:ext cx="1838494" cy="23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 kern="0" smtClean="0">
                <a:solidFill>
                  <a:srgbClr val="009FDF"/>
                </a:solidFill>
                <a:latin typeface="SABIC Typeface Headline Light" panose="020B0303060202020204" pitchFamily="34" charset="0"/>
              </a:rPr>
              <a:t>Classification: Internal Use</a:t>
            </a:r>
            <a:endParaRPr lang="en-US" sz="1000" kern="0" dirty="0" smtClean="0">
              <a:solidFill>
                <a:srgbClr val="009FDF"/>
              </a:solidFill>
              <a:latin typeface="SABIC Typeface Headline Light" panose="020B030306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0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700" r:id="rId3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0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39">
          <a:solidFill>
            <a:srgbClr val="808080"/>
          </a:solidFill>
          <a:latin typeface="Arial" pitchFamily="34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39">
          <a:solidFill>
            <a:srgbClr val="808080"/>
          </a:solidFill>
          <a:latin typeface="Arial" pitchFamily="34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39">
          <a:solidFill>
            <a:srgbClr val="808080"/>
          </a:solidFill>
          <a:latin typeface="Arial" pitchFamily="34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39">
          <a:solidFill>
            <a:srgbClr val="808080"/>
          </a:solidFill>
          <a:latin typeface="Arial" pitchFamily="34" charset="0"/>
        </a:defRPr>
      </a:lvl5pPr>
      <a:lvl6pPr marL="580461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39">
          <a:solidFill>
            <a:srgbClr val="808080"/>
          </a:solidFill>
          <a:latin typeface="Arial" pitchFamily="34" charset="0"/>
        </a:defRPr>
      </a:lvl6pPr>
      <a:lvl7pPr marL="1160924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39">
          <a:solidFill>
            <a:srgbClr val="808080"/>
          </a:solidFill>
          <a:latin typeface="Arial" pitchFamily="34" charset="0"/>
        </a:defRPr>
      </a:lvl7pPr>
      <a:lvl8pPr marL="174138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39">
          <a:solidFill>
            <a:srgbClr val="808080"/>
          </a:solidFill>
          <a:latin typeface="Arial" pitchFamily="34" charset="0"/>
        </a:defRPr>
      </a:lvl8pPr>
      <a:lvl9pPr marL="2321844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539">
          <a:solidFill>
            <a:srgbClr val="808080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1"/>
        </a:buClr>
        <a:buFont typeface="Arial" pitchFamily="34" charset="0"/>
        <a:buNone/>
        <a:defRPr sz="1600" b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2pPr>
      <a:lvl3pPr marL="548640" indent="-27432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822960" indent="-27432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4pPr>
      <a:lvl5pPr marL="1097280" indent="-27432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1975181" indent="-241859" algn="l" rtl="0" eaLnBrk="1" fontAlgn="base" hangingPunct="1">
        <a:spcBef>
          <a:spcPct val="30000"/>
        </a:spcBef>
        <a:spcAft>
          <a:spcPct val="0"/>
        </a:spcAft>
        <a:buChar char="•"/>
        <a:defRPr>
          <a:solidFill>
            <a:srgbClr val="808080"/>
          </a:solidFill>
          <a:latin typeface="+mn-lt"/>
        </a:defRPr>
      </a:lvl6pPr>
      <a:lvl7pPr marL="2555643" indent="-241859" algn="l" rtl="0" eaLnBrk="1" fontAlgn="base" hangingPunct="1">
        <a:spcBef>
          <a:spcPct val="30000"/>
        </a:spcBef>
        <a:spcAft>
          <a:spcPct val="0"/>
        </a:spcAft>
        <a:buChar char="•"/>
        <a:defRPr>
          <a:solidFill>
            <a:srgbClr val="808080"/>
          </a:solidFill>
          <a:latin typeface="+mn-lt"/>
        </a:defRPr>
      </a:lvl7pPr>
      <a:lvl8pPr marL="3136104" indent="-241859" algn="l" rtl="0" eaLnBrk="1" fontAlgn="base" hangingPunct="1">
        <a:spcBef>
          <a:spcPct val="30000"/>
        </a:spcBef>
        <a:spcAft>
          <a:spcPct val="0"/>
        </a:spcAft>
        <a:buChar char="•"/>
        <a:defRPr>
          <a:solidFill>
            <a:srgbClr val="808080"/>
          </a:solidFill>
          <a:latin typeface="+mn-lt"/>
        </a:defRPr>
      </a:lvl8pPr>
      <a:lvl9pPr marL="3716566" indent="-241859" algn="l" rtl="0" eaLnBrk="1" fontAlgn="base" hangingPunct="1">
        <a:spcBef>
          <a:spcPct val="30000"/>
        </a:spcBef>
        <a:spcAft>
          <a:spcPct val="0"/>
        </a:spcAft>
        <a:buChar char="•"/>
        <a:defRPr>
          <a:solidFill>
            <a:srgbClr val="808080"/>
          </a:solidFill>
          <a:latin typeface="+mn-lt"/>
        </a:defRPr>
      </a:lvl9pPr>
    </p:bodyStyle>
    <p:otherStyle>
      <a:defPPr>
        <a:defRPr lang="en-US"/>
      </a:defPPr>
      <a:lvl1pPr marL="0" algn="l" defTabSz="116092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1pPr>
      <a:lvl2pPr marL="580461" algn="l" defTabSz="116092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2pPr>
      <a:lvl3pPr marL="1160924" algn="l" defTabSz="116092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3pPr>
      <a:lvl4pPr marL="1741385" algn="l" defTabSz="116092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4pPr>
      <a:lvl5pPr marL="2321844" algn="l" defTabSz="116092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5pPr>
      <a:lvl6pPr marL="2902307" algn="l" defTabSz="116092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6pPr>
      <a:lvl7pPr marL="3482768" algn="l" defTabSz="116092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7pPr>
      <a:lvl8pPr marL="4063230" algn="l" defTabSz="116092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8pPr>
      <a:lvl9pPr marL="4643691" algn="l" defTabSz="1160924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05">
          <p15:clr>
            <a:srgbClr val="F26B43"/>
          </p15:clr>
        </p15:guide>
        <p15:guide id="0" orient="horz" pos="768">
          <p15:clr>
            <a:srgbClr val="F26B43"/>
          </p15:clr>
        </p15:guide>
        <p15:guide id="2" pos="7375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91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g"/><Relationship Id="rId5" Type="http://schemas.openxmlformats.org/officeDocument/2006/relationships/image" Target="../media/image19.wmf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jpe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emf"/><Relationship Id="rId3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1520" y="1673352"/>
            <a:ext cx="8961120" cy="762277"/>
          </a:xfrm>
        </p:spPr>
        <p:txBody>
          <a:bodyPr/>
          <a:lstStyle/>
          <a:p>
            <a:r>
              <a:rPr lang="en-US" dirty="0" smtClean="0">
                <a:latin typeface="Al Bayan Plain" charset="-78"/>
                <a:ea typeface="Al Bayan Plain" charset="-78"/>
                <a:cs typeface="Al Bayan Plain" charset="-78"/>
              </a:rPr>
              <a:t>Corrosion under insulation</a:t>
            </a:r>
            <a:endParaRPr lang="en-US" dirty="0"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31519" y="2510443"/>
            <a:ext cx="488788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kern="0" dirty="0" smtClean="0">
                <a:solidFill>
                  <a:schemeClr val="accent6"/>
                </a:solidFill>
                <a:latin typeface="Al Bayan Plain" charset="-78"/>
                <a:ea typeface="Al Bayan Plain" charset="-78"/>
                <a:cs typeface="Al Bayan Plain" charset="-78"/>
              </a:rPr>
              <a:t>An asset owner perspective</a:t>
            </a:r>
          </a:p>
          <a:p>
            <a:pPr algn="l"/>
            <a:endParaRPr lang="en-US" sz="1600" kern="0" dirty="0" smtClean="0">
              <a:solidFill>
                <a:schemeClr val="accent6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pPr algn="l"/>
            <a:r>
              <a:rPr lang="en-US" sz="1200" kern="0" dirty="0" smtClean="0">
                <a:solidFill>
                  <a:schemeClr val="accent6"/>
                </a:solidFill>
                <a:latin typeface="Al Bayan Plain" charset="-78"/>
                <a:ea typeface="Al Bayan Plain" charset="-78"/>
                <a:cs typeface="Al Bayan Plain" charset="-78"/>
              </a:rPr>
              <a:t>B. Goffings, Sr. Manager </a:t>
            </a:r>
            <a:r>
              <a:rPr lang="en-US" sz="1200" kern="0" dirty="0" smtClean="0">
                <a:solidFill>
                  <a:schemeClr val="accent6"/>
                </a:solidFill>
                <a:latin typeface="Al Bayan Plain" charset="-78"/>
                <a:ea typeface="Al Bayan Plain" charset="-78"/>
                <a:cs typeface="Al Bayan Plain" charset="-78"/>
              </a:rPr>
              <a:t>Technical</a:t>
            </a:r>
          </a:p>
          <a:p>
            <a:pPr algn="l"/>
            <a:r>
              <a:rPr lang="en-US" sz="1200" kern="0" dirty="0" smtClean="0">
                <a:solidFill>
                  <a:schemeClr val="accent6"/>
                </a:solidFill>
                <a:latin typeface="Al Bayan Plain" charset="-78"/>
                <a:ea typeface="Al Bayan Plain" charset="-78"/>
                <a:cs typeface="Al Bayan Plain" charset="-78"/>
              </a:rPr>
              <a:t>Manufacturing </a:t>
            </a:r>
            <a:r>
              <a:rPr lang="en-US" sz="1200" kern="0" dirty="0" smtClean="0">
                <a:solidFill>
                  <a:schemeClr val="accent6"/>
                </a:solidFill>
                <a:latin typeface="Al Bayan Plain" charset="-78"/>
                <a:ea typeface="Al Bayan Plain" charset="-78"/>
                <a:cs typeface="Al Bayan Plain" charset="-78"/>
              </a:rPr>
              <a:t>Site Geleen</a:t>
            </a:r>
          </a:p>
          <a:p>
            <a:pPr algn="l"/>
            <a:endParaRPr lang="en-US" sz="1600" kern="0" dirty="0" smtClean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 Bayan Plain" charset="-78"/>
                <a:ea typeface="Al Bayan Plain" charset="-78"/>
                <a:cs typeface="Al Bayan Plain" charset="-78"/>
              </a:rPr>
              <a:t>FaalmechanismE</a:t>
            </a:r>
            <a:endParaRPr lang="en-US" dirty="0">
              <a:latin typeface="Al Bayan Plain" charset="-78"/>
              <a:ea typeface="Al Bayan Plain" charset="-78"/>
              <a:cs typeface="Al Bayan Plain" charset="-78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66804" y="1499479"/>
            <a:ext cx="5782146" cy="3130888"/>
            <a:chOff x="1800462" y="836271"/>
            <a:chExt cx="9386145" cy="5189460"/>
          </a:xfrm>
        </p:grpSpPr>
        <p:sp>
          <p:nvSpPr>
            <p:cNvPr id="6" name="Isosceles Triangle 5"/>
            <p:cNvSpPr/>
            <p:nvPr/>
          </p:nvSpPr>
          <p:spPr bwMode="auto">
            <a:xfrm>
              <a:off x="4277593" y="2201013"/>
              <a:ext cx="3490175" cy="2794716"/>
            </a:xfrm>
            <a:prstGeom prst="triangle">
              <a:avLst/>
            </a:prstGeom>
            <a:ln w="31750">
              <a:solidFill>
                <a:schemeClr val="accent1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solidFill>
                    <a:schemeClr val="tx1"/>
                  </a:solidFill>
                  <a:effectLst/>
                  <a:latin typeface="Arial" pitchFamily="34" charset="0"/>
                </a:rPr>
                <a:t>OXIDATIE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900" b="0" i="0" u="none" strike="noStrike" cap="none" normalizeH="0" baseline="0" dirty="0" smtClean="0"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lang="en-US" sz="900" dirty="0">
                  <a:solidFill>
                    <a:schemeClr val="tx1"/>
                  </a:solidFill>
                  <a:latin typeface="Arial" pitchFamily="34" charset="0"/>
                </a:rPr>
                <a:t>4</a:t>
              </a:r>
              <a:r>
                <a:rPr lang="en-US" sz="900" dirty="0" smtClean="0">
                  <a:solidFill>
                    <a:schemeClr val="tx1"/>
                  </a:solidFill>
                  <a:latin typeface="Arial" pitchFamily="34" charset="0"/>
                </a:rPr>
                <a:t> Fe + 3 O</a:t>
              </a:r>
              <a:r>
                <a:rPr lang="en-US" sz="900" baseline="-25000" dirty="0" smtClean="0">
                  <a:solidFill>
                    <a:schemeClr val="tx1"/>
                  </a:solidFill>
                  <a:latin typeface="Arial" pitchFamily="34" charset="0"/>
                </a:rPr>
                <a:t>2</a:t>
              </a:r>
              <a:r>
                <a:rPr lang="en-US" sz="900" dirty="0" smtClean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900" dirty="0" smtClean="0">
                  <a:solidFill>
                    <a:schemeClr val="tx1"/>
                  </a:solidFill>
                  <a:latin typeface="Arial" pitchFamily="34" charset="0"/>
                  <a:sym typeface="Wingdings" panose="05000000000000000000" pitchFamily="2" charset="2"/>
                </a:rPr>
                <a:t>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lang="en-US" sz="900" dirty="0" smtClean="0">
                  <a:solidFill>
                    <a:schemeClr val="tx1"/>
                  </a:solidFill>
                  <a:latin typeface="Arial" pitchFamily="34" charset="0"/>
                  <a:sym typeface="Wingdings" panose="05000000000000000000" pitchFamily="2" charset="2"/>
                </a:rPr>
                <a:t>2  Fe</a:t>
              </a:r>
              <a:r>
                <a:rPr lang="en-US" sz="900" baseline="-25000" dirty="0" smtClean="0">
                  <a:solidFill>
                    <a:schemeClr val="tx1"/>
                  </a:solidFill>
                  <a:latin typeface="Arial" pitchFamily="34" charset="0"/>
                  <a:sym typeface="Wingdings" panose="05000000000000000000" pitchFamily="2" charset="2"/>
                </a:rPr>
                <a:t>2</a:t>
              </a:r>
              <a:r>
                <a:rPr lang="en-US" sz="900" dirty="0" smtClean="0">
                  <a:solidFill>
                    <a:schemeClr val="tx1"/>
                  </a:solidFill>
                  <a:latin typeface="Arial" pitchFamily="34" charset="0"/>
                  <a:sym typeface="Wingdings" panose="05000000000000000000" pitchFamily="2" charset="2"/>
                </a:rPr>
                <a:t>O</a:t>
              </a:r>
              <a:r>
                <a:rPr lang="en-US" sz="900" baseline="-25000" dirty="0" smtClean="0">
                  <a:solidFill>
                    <a:schemeClr val="tx1"/>
                  </a:solidFill>
                  <a:latin typeface="Arial" pitchFamily="34" charset="0"/>
                  <a:sym typeface="Wingdings" panose="05000000000000000000" pitchFamily="2" charset="2"/>
                </a:rPr>
                <a:t>3</a:t>
              </a:r>
              <a:endParaRPr kumimoji="0" lang="en-US" sz="900" b="0" i="0" u="none" strike="noStrike" cap="none" normalizeH="0" baseline="-25000" dirty="0" smtClean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024970" y="4735806"/>
              <a:ext cx="1354667" cy="1289925"/>
            </a:xfrm>
            <a:prstGeom prst="ellipse">
              <a:avLst/>
            </a:prstGeom>
            <a:solidFill>
              <a:schemeClr val="accent2"/>
            </a:solidFill>
            <a:ln w="349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n-US" sz="800" b="1" dirty="0" err="1" smtClean="0">
                  <a:latin typeface="Arial" pitchFamily="34" charset="0"/>
                </a:rPr>
                <a:t>Gevoelig</a:t>
              </a:r>
              <a:r>
                <a:rPr lang="en-US" sz="800" b="1" dirty="0" smtClean="0">
                  <a:latin typeface="Arial" pitchFamily="34" charset="0"/>
                </a:rPr>
                <a:t> </a:t>
              </a:r>
              <a:r>
                <a:rPr lang="en-US" sz="800" b="1" dirty="0" err="1" smtClean="0">
                  <a:latin typeface="Arial" pitchFamily="34" charset="0"/>
                </a:rPr>
                <a:t>materiaal</a:t>
              </a:r>
              <a:endParaRPr lang="en-US" sz="800" b="1" dirty="0" smtClean="0">
                <a:latin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n-US" sz="800" dirty="0" smtClean="0">
                  <a:latin typeface="Arial" pitchFamily="34" charset="0"/>
                </a:rPr>
                <a:t>C-</a:t>
              </a:r>
              <a:r>
                <a:rPr lang="en-US" sz="800" dirty="0" err="1" smtClean="0">
                  <a:latin typeface="Arial" pitchFamily="34" charset="0"/>
                </a:rPr>
                <a:t>staal</a:t>
              </a:r>
              <a:endParaRPr lang="en-US" sz="800" dirty="0">
                <a:latin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272392" y="836271"/>
              <a:ext cx="1468299" cy="1309129"/>
            </a:xfrm>
            <a:prstGeom prst="ellipse">
              <a:avLst/>
            </a:prstGeom>
            <a:solidFill>
              <a:schemeClr val="accent2"/>
            </a:solidFill>
            <a:ln w="349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n-US" sz="800" b="1" dirty="0" err="1" smtClean="0">
                  <a:latin typeface="Arial" pitchFamily="34" charset="0"/>
                </a:rPr>
                <a:t>Juiste</a:t>
              </a:r>
              <a:r>
                <a:rPr lang="en-US" sz="800" b="1" dirty="0" smtClean="0">
                  <a:latin typeface="Arial" pitchFamily="34" charset="0"/>
                </a:rPr>
                <a:t> </a:t>
              </a:r>
              <a:r>
                <a:rPr lang="en-US" sz="800" b="1" dirty="0" err="1" smtClean="0">
                  <a:latin typeface="Arial" pitchFamily="34" charset="0"/>
                </a:rPr>
                <a:t>temperatuur</a:t>
              </a:r>
              <a:endParaRPr lang="en-US" sz="800" b="1" dirty="0" smtClean="0">
                <a:latin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Arial" pitchFamily="34" charset="0"/>
                </a:rPr>
                <a:t>-</a:t>
              </a:r>
              <a:r>
                <a:rPr lang="en-US" sz="800" dirty="0" smtClean="0">
                  <a:latin typeface="Arial" pitchFamily="34" charset="0"/>
                </a:rPr>
                <a:t>5°C &lt; T &lt; +</a:t>
              </a:r>
              <a:r>
                <a:rPr lang="en-US" sz="800" dirty="0">
                  <a:latin typeface="Arial" pitchFamily="34" charset="0"/>
                </a:rPr>
                <a:t>175°C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696432" y="4725825"/>
              <a:ext cx="1425016" cy="1289924"/>
            </a:xfrm>
            <a:prstGeom prst="ellipse">
              <a:avLst/>
            </a:prstGeom>
            <a:solidFill>
              <a:schemeClr val="accent2"/>
            </a:solidFill>
            <a:ln w="349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lang="en-US" sz="800" b="1" dirty="0" err="1" smtClean="0">
                  <a:latin typeface="Arial" pitchFamily="34" charset="0"/>
                </a:rPr>
                <a:t>Vochtige</a:t>
              </a:r>
              <a:r>
                <a:rPr lang="en-US" sz="800" b="1" dirty="0" smtClean="0">
                  <a:latin typeface="Arial" pitchFamily="34" charset="0"/>
                </a:rPr>
                <a:t> </a:t>
              </a:r>
              <a:r>
                <a:rPr lang="en-US" sz="800" b="1" dirty="0" err="1" smtClean="0">
                  <a:latin typeface="Arial" pitchFamily="34" charset="0"/>
                </a:rPr>
                <a:t>omgeving</a:t>
              </a:r>
              <a:r>
                <a:rPr lang="en-US" sz="800" b="1" dirty="0" smtClean="0">
                  <a:latin typeface="Arial" pitchFamily="34" charset="0"/>
                </a:rPr>
                <a:t> </a:t>
              </a:r>
              <a:r>
                <a:rPr lang="en-US" sz="800" dirty="0" smtClean="0">
                  <a:latin typeface="Arial" pitchFamily="34" charset="0"/>
                </a:rPr>
                <a:t>inadequate </a:t>
              </a:r>
              <a:r>
                <a:rPr lang="en-US" sz="800" dirty="0" err="1" smtClean="0">
                  <a:latin typeface="Arial" pitchFamily="34" charset="0"/>
                </a:rPr>
                <a:t>afscherming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090283" y="1480854"/>
              <a:ext cx="1742432" cy="877849"/>
              <a:chOff x="7155134" y="1247217"/>
              <a:chExt cx="1742432" cy="877849"/>
            </a:xfrm>
          </p:grpSpPr>
          <p:sp>
            <p:nvSpPr>
              <p:cNvPr id="14" name="Cloud Callout 13"/>
              <p:cNvSpPr/>
              <p:nvPr/>
            </p:nvSpPr>
            <p:spPr bwMode="auto">
              <a:xfrm>
                <a:off x="7155134" y="1247217"/>
                <a:ext cx="1742432" cy="877849"/>
              </a:xfrm>
              <a:prstGeom prst="cloudCallout">
                <a:avLst>
                  <a:gd name="adj1" fmla="val -67119"/>
                  <a:gd name="adj2" fmla="val -28963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</a:rPr>
                  <a:t>Process design </a:t>
                </a:r>
                <a:endParaRPr lang="en-US" sz="900" b="1" dirty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78735" y="1548038"/>
                <a:ext cx="283590" cy="276205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1800462" y="3598371"/>
              <a:ext cx="2233932" cy="851834"/>
              <a:chOff x="1869567" y="3656780"/>
              <a:chExt cx="2233932" cy="851834"/>
            </a:xfrm>
          </p:grpSpPr>
          <p:sp>
            <p:nvSpPr>
              <p:cNvPr id="15" name="Cloud Callout 14"/>
              <p:cNvSpPr/>
              <p:nvPr/>
            </p:nvSpPr>
            <p:spPr bwMode="auto">
              <a:xfrm>
                <a:off x="1869567" y="3656780"/>
                <a:ext cx="2233932" cy="851834"/>
              </a:xfrm>
              <a:prstGeom prst="cloudCallout">
                <a:avLst>
                  <a:gd name="adj1" fmla="val 29940"/>
                  <a:gd name="adj2" fmla="val 77134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</a:pPr>
                <a:r>
                  <a:rPr kumimoji="0" lang="en-US" sz="9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</a:rPr>
                  <a:t>Bestaande</a:t>
                </a: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</a:rPr>
                  <a:t> assets </a:t>
                </a:r>
                <a:endPara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16209" y="3911106"/>
                <a:ext cx="283590" cy="276205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8559154" y="3946721"/>
              <a:ext cx="2627453" cy="789085"/>
              <a:chOff x="8572411" y="3811320"/>
              <a:chExt cx="2627453" cy="789085"/>
            </a:xfrm>
          </p:grpSpPr>
          <p:sp>
            <p:nvSpPr>
              <p:cNvPr id="16" name="Cloud Callout 15"/>
              <p:cNvSpPr/>
              <p:nvPr/>
            </p:nvSpPr>
            <p:spPr bwMode="auto">
              <a:xfrm>
                <a:off x="8572411" y="3811320"/>
                <a:ext cx="2627453" cy="789085"/>
              </a:xfrm>
              <a:prstGeom prst="cloudCallout">
                <a:avLst>
                  <a:gd name="adj1" fmla="val -45796"/>
                  <a:gd name="adj2" fmla="val 4542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 err="1" smtClean="0">
                    <a:solidFill>
                      <a:srgbClr val="92D050"/>
                    </a:solidFill>
                    <a:latin typeface="Arial" pitchFamily="34" charset="0"/>
                  </a:rPr>
                  <a:t>Beïnvloedbaa</a:t>
                </a:r>
                <a:r>
                  <a:rPr lang="en-US" sz="800" dirty="0" err="1" smtClean="0">
                    <a:solidFill>
                      <a:srgbClr val="92D050"/>
                    </a:solidFill>
                    <a:latin typeface="Arial" pitchFamily="34" charset="0"/>
                  </a:rPr>
                  <a:t>r</a:t>
                </a:r>
                <a:r>
                  <a:rPr lang="en-US" sz="1600" dirty="0" smtClean="0">
                    <a:solidFill>
                      <a:srgbClr val="00B050"/>
                    </a:solidFill>
                    <a:latin typeface="Arial" pitchFamily="34" charset="0"/>
                  </a:rPr>
                  <a:t> </a:t>
                </a:r>
                <a:endParaRPr lang="en-US" sz="1600" b="1" dirty="0">
                  <a:solidFill>
                    <a:srgbClr val="00B050"/>
                  </a:solidFill>
                  <a:latin typeface="Arial" pitchFamily="34" charset="0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79945" y="3982760"/>
                <a:ext cx="328379" cy="340940"/>
              </a:xfrm>
              <a:prstGeom prst="rect">
                <a:avLst/>
              </a:prstGeom>
            </p:spPr>
          </p:pic>
        </p:grpSp>
      </p:grpSp>
      <p:pic>
        <p:nvPicPr>
          <p:cNvPr id="31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1" y="1313411"/>
            <a:ext cx="4344675" cy="3258506"/>
          </a:xfrm>
        </p:spPr>
      </p:pic>
      <p:pic>
        <p:nvPicPr>
          <p:cNvPr id="33" name="Picture 3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508" y="2934844"/>
            <a:ext cx="3561257" cy="258594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873872" y="1409418"/>
            <a:ext cx="3627910" cy="2570069"/>
            <a:chOff x="5643327" y="186909"/>
            <a:chExt cx="3627910" cy="2570069"/>
          </a:xfrm>
        </p:grpSpPr>
        <p:sp>
          <p:nvSpPr>
            <p:cNvPr id="26" name="Double Wave 25"/>
            <p:cNvSpPr/>
            <p:nvPr/>
          </p:nvSpPr>
          <p:spPr bwMode="auto">
            <a:xfrm>
              <a:off x="6388267" y="186909"/>
              <a:ext cx="1349222" cy="971586"/>
            </a:xfrm>
            <a:prstGeom prst="doubleWave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CD00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CUPS</a:t>
              </a:r>
            </a:p>
          </p:txBody>
        </p:sp>
        <p:sp>
          <p:nvSpPr>
            <p:cNvPr id="28" name="Double Wave 27"/>
            <p:cNvSpPr/>
            <p:nvPr/>
          </p:nvSpPr>
          <p:spPr bwMode="auto">
            <a:xfrm rot="1778282">
              <a:off x="7654235" y="574135"/>
              <a:ext cx="1349222" cy="971586"/>
            </a:xfrm>
            <a:prstGeom prst="doubleWav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rgbClr val="009FDF"/>
              </a:solidFill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CORROSIE ONDER FIREPROOFING</a:t>
              </a:r>
            </a:p>
          </p:txBody>
        </p:sp>
        <p:sp>
          <p:nvSpPr>
            <p:cNvPr id="29" name="Double Wave 28"/>
            <p:cNvSpPr/>
            <p:nvPr/>
          </p:nvSpPr>
          <p:spPr bwMode="auto">
            <a:xfrm rot="20093906">
              <a:off x="5643327" y="829056"/>
              <a:ext cx="1439860" cy="1156684"/>
            </a:xfrm>
            <a:prstGeom prst="doubleWav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rgbClr val="009FDF"/>
              </a:solidFill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CUI</a:t>
              </a:r>
            </a:p>
          </p:txBody>
        </p:sp>
        <p:sp>
          <p:nvSpPr>
            <p:cNvPr id="30" name="Double Wave 29"/>
            <p:cNvSpPr/>
            <p:nvPr/>
          </p:nvSpPr>
          <p:spPr bwMode="auto">
            <a:xfrm>
              <a:off x="6771877" y="1187241"/>
              <a:ext cx="1602659" cy="1007879"/>
            </a:xfrm>
            <a:prstGeom prst="doubleWave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B8B8B8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r>
                <a:rPr lang="en-US" sz="1000" dirty="0" smtClean="0">
                  <a:latin typeface="Arial" pitchFamily="34" charset="0"/>
                </a:rPr>
                <a:t>CORROSIE AAN STAALCONSTRUCTIES</a:t>
              </a:r>
            </a:p>
          </p:txBody>
        </p:sp>
        <p:sp>
          <p:nvSpPr>
            <p:cNvPr id="27" name="Double Wave 26"/>
            <p:cNvSpPr/>
            <p:nvPr/>
          </p:nvSpPr>
          <p:spPr bwMode="auto">
            <a:xfrm rot="20998354">
              <a:off x="7922015" y="1785392"/>
              <a:ext cx="1349222" cy="971586"/>
            </a:xfrm>
            <a:prstGeom prst="doubleWave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C000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itchFamily="34" charset="0"/>
                </a:rPr>
                <a:t>CORROSIE AAN NIET GEÏSOLEERDE APPARATUUR</a:t>
              </a:r>
              <a:endParaRPr lang="en-US" sz="10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 bwMode="auto">
          <a:xfrm rot="1190180">
            <a:off x="7014870" y="1886363"/>
            <a:ext cx="3577762" cy="172354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 kern="0" dirty="0" smtClean="0">
              <a:solidFill>
                <a:schemeClr val="accent6"/>
              </a:solidFill>
            </a:endParaRPr>
          </a:p>
          <a:p>
            <a:pPr algn="ctr"/>
            <a:r>
              <a:rPr lang="en-US" sz="2800" kern="0" dirty="0" smtClean="0">
                <a:solidFill>
                  <a:schemeClr val="accent6"/>
                </a:solidFill>
              </a:rPr>
              <a:t>ATMOSFERISCHE CORROSIE</a:t>
            </a:r>
          </a:p>
          <a:p>
            <a:pPr algn="ctr"/>
            <a:endParaRPr lang="en-US" sz="2800" kern="0" dirty="0" smtClean="0">
              <a:solidFill>
                <a:schemeClr val="accent6"/>
              </a:solidFill>
            </a:endParaRPr>
          </a:p>
        </p:txBody>
      </p:sp>
      <p:pic>
        <p:nvPicPr>
          <p:cNvPr id="32" name="Afbeelding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"/>
          <a:stretch/>
        </p:blipFill>
        <p:spPr>
          <a:xfrm>
            <a:off x="6614666" y="1224655"/>
            <a:ext cx="4283408" cy="247164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39" y="3412942"/>
            <a:ext cx="3485148" cy="21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 Bayan Plain" charset="-78"/>
                <a:ea typeface="Al Bayan Plain" charset="-78"/>
                <a:cs typeface="Al Bayan Plain" charset="-78"/>
              </a:rPr>
              <a:t>Why should we care?</a:t>
            </a:r>
            <a:endParaRPr lang="en-US" dirty="0"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6" name="Picture 2" descr="image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95" y="2360560"/>
            <a:ext cx="3622329" cy="20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G_05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r="9714" b="16837"/>
          <a:stretch>
            <a:fillRect/>
          </a:stretch>
        </p:blipFill>
        <p:spPr bwMode="auto">
          <a:xfrm>
            <a:off x="2178990" y="3710400"/>
            <a:ext cx="3652046" cy="2165964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7" y="2470379"/>
            <a:ext cx="3810000" cy="2543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3181"/>
          <a:stretch>
            <a:fillRect/>
          </a:stretch>
        </p:blipFill>
        <p:spPr bwMode="auto">
          <a:xfrm>
            <a:off x="7436044" y="3897445"/>
            <a:ext cx="3940167" cy="2328828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pic>
      <p:sp>
        <p:nvSpPr>
          <p:cNvPr id="13" name="TextBox 12"/>
          <p:cNvSpPr txBox="1"/>
          <p:nvPr/>
        </p:nvSpPr>
        <p:spPr bwMode="auto">
          <a:xfrm>
            <a:off x="2794462" y="1404297"/>
            <a:ext cx="588148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Al Bayan Plain" charset="-78"/>
                <a:ea typeface="Al Bayan Plain" charset="-78"/>
                <a:cs typeface="Al Bayan Plain" charset="-78"/>
              </a:rPr>
              <a:t>Atmospheric corrosion is </a:t>
            </a:r>
          </a:p>
          <a:p>
            <a:pPr algn="ctr"/>
            <a:r>
              <a:rPr lang="en-US" sz="1600" b="1" dirty="0">
                <a:latin typeface="Al Bayan Plain" charset="-78"/>
                <a:ea typeface="Al Bayan Plain" charset="-78"/>
                <a:cs typeface="Al Bayan Plain" charset="-78"/>
              </a:rPr>
              <a:t>the most important and most costly degradation mechanism </a:t>
            </a:r>
          </a:p>
          <a:p>
            <a:pPr algn="ctr"/>
            <a:r>
              <a:rPr lang="en-US" sz="1600" b="1" dirty="0">
                <a:latin typeface="Al Bayan Plain" charset="-78"/>
                <a:ea typeface="Al Bayan Plain" charset="-78"/>
                <a:cs typeface="Al Bayan Plain" charset="-78"/>
              </a:rPr>
              <a:t>in the petrochemical industry</a:t>
            </a:r>
          </a:p>
          <a:p>
            <a:pPr algn="l"/>
            <a:endParaRPr lang="en-US" sz="1600" kern="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9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71" y="4629975"/>
            <a:ext cx="8328800" cy="1223925"/>
          </a:xfrm>
        </p:spPr>
        <p:txBody>
          <a:bodyPr/>
          <a:lstStyle/>
          <a:p>
            <a:pPr lvl="1" indent="0"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FFC000"/>
                </a:solidFill>
                <a:latin typeface="Al Bayan Plain" charset="-78"/>
                <a:ea typeface="Al Bayan Plain" charset="-78"/>
                <a:cs typeface="Al Bayan Plain" charset="-78"/>
              </a:rPr>
              <a:t>Startvoorwaarde</a:t>
            </a:r>
            <a:r>
              <a:rPr lang="en-US" dirty="0" smtClean="0">
                <a:solidFill>
                  <a:srgbClr val="FFC000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</a:p>
          <a:p>
            <a:pPr lvl="1" indent="0">
              <a:spcAft>
                <a:spcPts val="0"/>
              </a:spcAft>
              <a:buNone/>
            </a:pPr>
            <a:r>
              <a:rPr lang="en-US" dirty="0" err="1">
                <a:latin typeface="Al Bayan Plain" charset="-78"/>
                <a:ea typeface="Al Bayan Plain" charset="-78"/>
                <a:cs typeface="Al Bayan Plain" charset="-78"/>
              </a:rPr>
              <a:t>Visie</a:t>
            </a:r>
            <a:r>
              <a:rPr lang="en-US" dirty="0" smtClean="0">
                <a:latin typeface="Al Bayan Plain" charset="-78"/>
                <a:ea typeface="Al Bayan Plain" charset="-78"/>
                <a:cs typeface="Al Bayan Plain" charset="-78"/>
              </a:rPr>
              <a:t> - commitment - awareness </a:t>
            </a:r>
          </a:p>
          <a:p>
            <a:pPr marL="56007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80" y="406400"/>
            <a:ext cx="9942654" cy="57785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l Bayan Plain" charset="-78"/>
                <a:ea typeface="Al Bayan Plain" charset="-78"/>
                <a:cs typeface="Al Bayan Plain" charset="-78"/>
              </a:rPr>
              <a:t>COMPONENTEN VOOR SUCCES</a:t>
            </a:r>
            <a:endParaRPr lang="en-GB" dirty="0"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753780" y="1391898"/>
            <a:ext cx="195983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4320" lvl="1">
              <a:spcAft>
                <a:spcPts val="0"/>
              </a:spcAft>
            </a:pPr>
            <a:r>
              <a:rPr lang="en-US" sz="1600" dirty="0" err="1" smtClean="0">
                <a:solidFill>
                  <a:srgbClr val="009FDF"/>
                </a:solidFill>
                <a:latin typeface="Al Bayan Plain" charset="-78"/>
                <a:ea typeface="Al Bayan Plain" charset="-78"/>
                <a:cs typeface="Al Bayan Plain" charset="-78"/>
              </a:rPr>
              <a:t>Aandachtsgebieden</a:t>
            </a:r>
            <a:r>
              <a:rPr lang="en-US" sz="1600" dirty="0" smtClean="0">
                <a:solidFill>
                  <a:srgbClr val="009FDF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endParaRPr lang="en-US" sz="1600" dirty="0">
              <a:solidFill>
                <a:srgbClr val="009FDF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pPr algn="l"/>
            <a:endParaRPr lang="en-US" sz="1600" kern="0" dirty="0" smtClean="0">
              <a:solidFill>
                <a:schemeClr val="accent6"/>
              </a:solidFill>
            </a:endParaRPr>
          </a:p>
        </p:txBody>
      </p:sp>
      <p:pic>
        <p:nvPicPr>
          <p:cNvPr id="6" name="Content Placeholder 5" descr="C:\Users\947372\AppData\Local\Microsoft\Windows\INetCache\Content.Word\Capture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60" y="1280082"/>
            <a:ext cx="4444617" cy="29553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 bwMode="auto">
          <a:xfrm>
            <a:off x="892180" y="1305054"/>
            <a:ext cx="1161090" cy="415680"/>
          </a:xfrm>
          <a:prstGeom prst="roundRect">
            <a:avLst/>
          </a:prstGeom>
          <a:noFill/>
          <a:ln w="412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088482" y="1305053"/>
            <a:ext cx="2308949" cy="415680"/>
          </a:xfrm>
          <a:prstGeom prst="roundRect">
            <a:avLst/>
          </a:prstGeom>
          <a:noFill/>
          <a:ln w="41275" cap="flat" cmpd="sng" algn="ctr">
            <a:solidFill>
              <a:srgbClr val="009FD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899800"/>
              </p:ext>
            </p:extLst>
          </p:nvPr>
        </p:nvGraphicFramePr>
        <p:xfrm>
          <a:off x="6387704" y="984250"/>
          <a:ext cx="6243159" cy="3936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4328221" y="3551645"/>
            <a:ext cx="5834253" cy="2788919"/>
            <a:chOff x="4468898" y="3653444"/>
            <a:chExt cx="5834253" cy="2788919"/>
          </a:xfrm>
        </p:grpSpPr>
        <p:graphicFrame>
          <p:nvGraphicFramePr>
            <p:cNvPr id="13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09750156"/>
                </p:ext>
              </p:extLst>
            </p:nvPr>
          </p:nvGraphicFramePr>
          <p:xfrm>
            <a:off x="4468898" y="3653444"/>
            <a:ext cx="4766541" cy="27722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pSp>
          <p:nvGrpSpPr>
            <p:cNvPr id="35" name="Group 34"/>
            <p:cNvGrpSpPr/>
            <p:nvPr/>
          </p:nvGrpSpPr>
          <p:grpSpPr>
            <a:xfrm>
              <a:off x="5536610" y="3709554"/>
              <a:ext cx="4766541" cy="2732809"/>
              <a:chOff x="5536610" y="3709554"/>
              <a:chExt cx="4766541" cy="2732809"/>
            </a:xfrm>
          </p:grpSpPr>
          <p:sp>
            <p:nvSpPr>
              <p:cNvPr id="30" name="Rounded Rectangle 29"/>
              <p:cNvSpPr/>
              <p:nvPr/>
            </p:nvSpPr>
            <p:spPr bwMode="auto">
              <a:xfrm>
                <a:off x="5536610" y="3709554"/>
                <a:ext cx="3141877" cy="2732809"/>
              </a:xfrm>
              <a:prstGeom prst="roundRect">
                <a:avLst/>
              </a:prstGeom>
              <a:noFill/>
              <a:ln w="412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 flipV="1">
                <a:off x="8691330" y="4402490"/>
                <a:ext cx="1611821" cy="913159"/>
              </a:xfrm>
              <a:prstGeom prst="line">
                <a:avLst/>
              </a:prstGeom>
              <a:solidFill>
                <a:schemeClr val="bg1"/>
              </a:solidFill>
              <a:ln w="412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51068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5" grpId="0" animBg="1"/>
      <p:bldP spid="9" grpId="0" animBg="1"/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42" y="3550160"/>
            <a:ext cx="10100692" cy="2745011"/>
          </a:xfrm>
        </p:spPr>
        <p:txBody>
          <a:bodyPr/>
          <a:lstStyle/>
          <a:p>
            <a:pPr marL="56007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  <a:p>
            <a:pPr lvl="1" indent="0">
              <a:spcAft>
                <a:spcPts val="0"/>
              </a:spcAft>
              <a:buNone/>
            </a:pPr>
            <a:r>
              <a:rPr lang="en-US" sz="1400" u="sng" dirty="0" err="1" smtClean="0">
                <a:latin typeface="Al Bayan Plain" charset="-78"/>
                <a:ea typeface="Al Bayan Plain" charset="-78"/>
                <a:cs typeface="Al Bayan Plain" charset="-78"/>
              </a:rPr>
              <a:t>Praktische</a:t>
            </a:r>
            <a:r>
              <a:rPr lang="en-US" sz="1400" u="sng" dirty="0" smtClean="0"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1400" u="sng" dirty="0" err="1" smtClean="0">
                <a:latin typeface="Al Bayan Plain" charset="-78"/>
                <a:ea typeface="Al Bayan Plain" charset="-78"/>
                <a:cs typeface="Al Bayan Plain" charset="-78"/>
              </a:rPr>
              <a:t>punten</a:t>
            </a:r>
            <a:r>
              <a:rPr lang="en-US" sz="1400" u="sng" dirty="0" smtClean="0">
                <a:latin typeface="Al Bayan Plain" charset="-78"/>
                <a:ea typeface="Al Bayan Plain" charset="-78"/>
                <a:cs typeface="Al Bayan Plain" charset="-78"/>
              </a:rPr>
              <a:t>:</a:t>
            </a:r>
          </a:p>
          <a:p>
            <a:pPr marL="628650" lvl="3" indent="-2667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US" sz="1400" dirty="0" err="1">
                <a:latin typeface="Al Bayan Plain" charset="-78"/>
                <a:ea typeface="Al Bayan Plain" charset="-78"/>
                <a:cs typeface="Al Bayan Plain" charset="-78"/>
              </a:rPr>
              <a:t>Stralen</a:t>
            </a:r>
            <a:r>
              <a:rPr lang="en-US" sz="1400" dirty="0">
                <a:latin typeface="Al Bayan Plain" charset="-78"/>
                <a:ea typeface="Al Bayan Plain" charset="-78"/>
                <a:cs typeface="Al Bayan Plain" charset="-78"/>
              </a:rPr>
              <a:t> van in </a:t>
            </a:r>
            <a:r>
              <a:rPr lang="en-US" sz="1400" dirty="0" err="1">
                <a:latin typeface="Al Bayan Plain" charset="-78"/>
                <a:ea typeface="Al Bayan Plain" charset="-78"/>
                <a:cs typeface="Al Bayan Plain" charset="-78"/>
              </a:rPr>
              <a:t>bedrijf</a:t>
            </a:r>
            <a:r>
              <a:rPr lang="en-US" sz="1400" dirty="0"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1400" dirty="0" err="1">
                <a:latin typeface="Al Bayan Plain" charset="-78"/>
                <a:ea typeface="Al Bayan Plain" charset="-78"/>
                <a:cs typeface="Al Bayan Plain" charset="-78"/>
              </a:rPr>
              <a:t>zijnde</a:t>
            </a:r>
            <a:r>
              <a:rPr lang="en-US" sz="1400" dirty="0"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1400" dirty="0" err="1" smtClean="0">
                <a:latin typeface="Al Bayan Plain" charset="-78"/>
                <a:ea typeface="Al Bayan Plain" charset="-78"/>
                <a:cs typeface="Al Bayan Plain" charset="-78"/>
              </a:rPr>
              <a:t>leidingen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1400" dirty="0">
                <a:latin typeface="Al Bayan Plain" charset="-78"/>
                <a:ea typeface="Al Bayan Plain" charset="-78"/>
                <a:cs typeface="Al Bayan Plain" charset="-78"/>
              </a:rPr>
              <a:t>– EHSS </a:t>
            </a:r>
            <a:r>
              <a:rPr lang="en-US" sz="1400" dirty="0" err="1" smtClean="0">
                <a:latin typeface="Al Bayan Plain" charset="-78"/>
                <a:ea typeface="Al Bayan Plain" charset="-78"/>
                <a:cs typeface="Al Bayan Plain" charset="-78"/>
              </a:rPr>
              <a:t>aspecten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?</a:t>
            </a:r>
            <a:endParaRPr lang="en-US" sz="1400" dirty="0">
              <a:latin typeface="Al Bayan Plain" charset="-78"/>
              <a:ea typeface="Al Bayan Plain" charset="-78"/>
              <a:cs typeface="Al Bayan Plain" charset="-78"/>
            </a:endParaRPr>
          </a:p>
          <a:p>
            <a:pPr marL="628650" lvl="3" indent="-2667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US" sz="1400" dirty="0" err="1">
                <a:latin typeface="Al Bayan Plain" charset="-78"/>
                <a:ea typeface="Al Bayan Plain" charset="-78"/>
                <a:cs typeface="Al Bayan Plain" charset="-78"/>
              </a:rPr>
              <a:t>Inspectie</a:t>
            </a:r>
            <a:r>
              <a:rPr lang="en-US" sz="1400" dirty="0"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1400" u="sng" dirty="0" err="1">
                <a:latin typeface="Al Bayan Plain" charset="-78"/>
                <a:ea typeface="Al Bayan Plain" charset="-78"/>
                <a:cs typeface="Al Bayan Plain" charset="-78"/>
              </a:rPr>
              <a:t>onder</a:t>
            </a:r>
            <a:r>
              <a:rPr lang="en-US" sz="1400" dirty="0">
                <a:latin typeface="Al Bayan Plain" charset="-78"/>
                <a:ea typeface="Al Bayan Plain" charset="-78"/>
                <a:cs typeface="Al Bayan Plain" charset="-78"/>
              </a:rPr>
              <a:t> pipe 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supports </a:t>
            </a:r>
            <a:r>
              <a:rPr lang="en-US" sz="1400" dirty="0">
                <a:latin typeface="Al Bayan Plain" charset="-78"/>
                <a:ea typeface="Al Bayan Plain" charset="-78"/>
                <a:cs typeface="Al Bayan Plain" charset="-78"/>
              </a:rPr>
              <a:t>– </a:t>
            </a:r>
            <a:r>
              <a:rPr lang="en-US" sz="1400" dirty="0" err="1">
                <a:latin typeface="Al Bayan Plain" charset="-78"/>
                <a:ea typeface="Al Bayan Plain" charset="-78"/>
                <a:cs typeface="Al Bayan Plain" charset="-78"/>
              </a:rPr>
              <a:t>liften</a:t>
            </a:r>
            <a:r>
              <a:rPr lang="en-US" sz="1400" dirty="0">
                <a:latin typeface="Al Bayan Plain" charset="-78"/>
                <a:ea typeface="Al Bayan Plain" charset="-78"/>
                <a:cs typeface="Al Bayan Plain" charset="-78"/>
              </a:rPr>
              <a:t> van </a:t>
            </a:r>
            <a:r>
              <a:rPr lang="en-US" sz="1400" dirty="0" err="1" smtClean="0">
                <a:latin typeface="Al Bayan Plain" charset="-78"/>
                <a:ea typeface="Al Bayan Plain" charset="-78"/>
                <a:cs typeface="Al Bayan Plain" charset="-78"/>
              </a:rPr>
              <a:t>leidingen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?</a:t>
            </a:r>
            <a:endParaRPr lang="en-US" sz="1400" dirty="0">
              <a:latin typeface="Al Bayan Plain" charset="-78"/>
              <a:ea typeface="Al Bayan Plain" charset="-78"/>
              <a:cs typeface="Al Bayan Plain" charset="-78"/>
            </a:endParaRPr>
          </a:p>
          <a:p>
            <a:pPr marL="628650" lvl="3" indent="-2667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Op </a:t>
            </a:r>
            <a:r>
              <a:rPr lang="en-US" sz="1400" dirty="0" err="1" smtClean="0">
                <a:latin typeface="Al Bayan Plain" charset="-78"/>
                <a:ea typeface="Al Bayan Plain" charset="-78"/>
                <a:cs typeface="Al Bayan Plain" charset="-78"/>
              </a:rPr>
              <a:t>leiding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 basis of </a:t>
            </a:r>
            <a:r>
              <a:rPr lang="en-US" sz="1400" dirty="0" err="1" smtClean="0">
                <a:latin typeface="Al Bayan Plain" charset="-78"/>
                <a:ea typeface="Al Bayan Plain" charset="-78"/>
                <a:cs typeface="Al Bayan Plain" charset="-78"/>
              </a:rPr>
              <a:t>geografische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 basis – </a:t>
            </a:r>
            <a:r>
              <a:rPr lang="en-US" sz="1400" dirty="0" err="1" smtClean="0">
                <a:latin typeface="Al Bayan Plain" charset="-78"/>
                <a:ea typeface="Al Bayan Plain" charset="-78"/>
                <a:cs typeface="Al Bayan Plain" charset="-78"/>
              </a:rPr>
              <a:t>kostenefficiëntie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?</a:t>
            </a:r>
          </a:p>
          <a:p>
            <a:pPr marL="628650" lvl="3" indent="-2667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US" sz="1400" dirty="0" err="1" smtClean="0">
                <a:latin typeface="Al Bayan Plain" charset="-78"/>
                <a:ea typeface="Al Bayan Plain" charset="-78"/>
                <a:cs typeface="Al Bayan Plain" charset="-78"/>
              </a:rPr>
              <a:t>Inspectie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 en </a:t>
            </a:r>
            <a:r>
              <a:rPr lang="en-US" sz="1400" dirty="0" err="1" smtClean="0">
                <a:latin typeface="Al Bayan Plain" charset="-78"/>
                <a:ea typeface="Al Bayan Plain" charset="-78"/>
                <a:cs typeface="Al Bayan Plain" charset="-78"/>
              </a:rPr>
              <a:t>dan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 pas </a:t>
            </a:r>
            <a:r>
              <a:rPr lang="en-US" sz="1400" dirty="0" err="1" smtClean="0">
                <a:latin typeface="Al Bayan Plain" charset="-78"/>
                <a:ea typeface="Al Bayan Plain" charset="-78"/>
                <a:cs typeface="Al Bayan Plain" charset="-78"/>
              </a:rPr>
              <a:t>remediëren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 of </a:t>
            </a:r>
            <a:r>
              <a:rPr lang="en-US" sz="1400" dirty="0" err="1" smtClean="0">
                <a:latin typeface="Al Bayan Plain" charset="-78"/>
                <a:ea typeface="Al Bayan Plain" charset="-78"/>
                <a:cs typeface="Al Bayan Plain" charset="-78"/>
              </a:rPr>
              <a:t>onmiddellijk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1400" dirty="0" err="1" smtClean="0">
                <a:latin typeface="Al Bayan Plain" charset="-78"/>
                <a:ea typeface="Al Bayan Plain" charset="-78"/>
                <a:cs typeface="Al Bayan Plain" charset="-78"/>
              </a:rPr>
              <a:t>remediëren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?</a:t>
            </a:r>
          </a:p>
          <a:p>
            <a:pPr marL="628650" lvl="3" indent="-2667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US" sz="1400" dirty="0">
                <a:latin typeface="Al Bayan Plain" charset="-78"/>
                <a:ea typeface="Al Bayan Plain" charset="-78"/>
                <a:cs typeface="Al Bayan Plain" charset="-78"/>
              </a:rPr>
              <a:t>Aged assets – </a:t>
            </a:r>
            <a:r>
              <a:rPr lang="en-US" sz="1400" dirty="0" err="1">
                <a:latin typeface="Al Bayan Plain" charset="-78"/>
                <a:ea typeface="Al Bayan Plain" charset="-78"/>
                <a:cs typeface="Al Bayan Plain" charset="-78"/>
              </a:rPr>
              <a:t>aanwezigheid</a:t>
            </a:r>
            <a:r>
              <a:rPr lang="en-US" sz="1400" dirty="0">
                <a:latin typeface="Al Bayan Plain" charset="-78"/>
                <a:ea typeface="Al Bayan Plain" charset="-78"/>
                <a:cs typeface="Al Bayan Plain" charset="-78"/>
              </a:rPr>
              <a:t> van Cr, </a:t>
            </a:r>
            <a:r>
              <a:rPr lang="en-US" sz="1400" dirty="0" err="1">
                <a:latin typeface="Al Bayan Plain" charset="-78"/>
                <a:ea typeface="Al Bayan Plain" charset="-78"/>
                <a:cs typeface="Al Bayan Plain" charset="-78"/>
              </a:rPr>
              <a:t>Pb</a:t>
            </a:r>
            <a:r>
              <a:rPr lang="en-US" sz="1400" dirty="0">
                <a:latin typeface="Al Bayan Plain" charset="-78"/>
                <a:ea typeface="Al Bayan Plain" charset="-78"/>
                <a:cs typeface="Al Bayan Plain" charset="-78"/>
              </a:rPr>
              <a:t>, </a:t>
            </a:r>
            <a:r>
              <a:rPr lang="en-US" sz="1400" dirty="0" err="1">
                <a:latin typeface="Al Bayan Plain" charset="-78"/>
                <a:ea typeface="Al Bayan Plain" charset="-78"/>
                <a:cs typeface="Al Bayan Plain" charset="-78"/>
              </a:rPr>
              <a:t>etc</a:t>
            </a:r>
            <a:r>
              <a:rPr lang="en-US" sz="1400" dirty="0">
                <a:latin typeface="Al Bayan Plain" charset="-78"/>
                <a:ea typeface="Al Bayan Plain" charset="-78"/>
                <a:cs typeface="Al Bayan Plain" charset="-78"/>
              </a:rPr>
              <a:t> in </a:t>
            </a:r>
            <a:r>
              <a:rPr lang="en-US" sz="1400" dirty="0" err="1">
                <a:latin typeface="Al Bayan Plain" charset="-78"/>
                <a:ea typeface="Al Bayan Plain" charset="-78"/>
                <a:cs typeface="Al Bayan Plain" charset="-78"/>
              </a:rPr>
              <a:t>bestaande</a:t>
            </a:r>
            <a:r>
              <a:rPr lang="en-US" sz="1400" dirty="0">
                <a:latin typeface="Al Bayan Plain" charset="-78"/>
                <a:ea typeface="Al Bayan Plain" charset="-78"/>
                <a:cs typeface="Al Bayan Plain" charset="-78"/>
              </a:rPr>
              <a:t> coatings</a:t>
            </a:r>
          </a:p>
          <a:p>
            <a:pPr marL="628650" lvl="3" indent="-2667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US" sz="1400" dirty="0">
                <a:latin typeface="Al Bayan Plain" charset="-78"/>
                <a:ea typeface="Al Bayan Plain" charset="-78"/>
                <a:cs typeface="Al Bayan Plain" charset="-78"/>
              </a:rPr>
              <a:t>Budget </a:t>
            </a:r>
            <a:r>
              <a:rPr lang="en-US" sz="1400" dirty="0" err="1">
                <a:latin typeface="Al Bayan Plain" charset="-78"/>
                <a:ea typeface="Al Bayan Plain" charset="-78"/>
                <a:cs typeface="Al Bayan Plain" charset="-78"/>
              </a:rPr>
              <a:t>beschikbaarheid</a:t>
            </a:r>
            <a:endParaRPr lang="en-US" sz="1400" dirty="0">
              <a:latin typeface="Al Bayan Plain" charset="-78"/>
              <a:ea typeface="Al Bayan Plain" charset="-78"/>
              <a:cs typeface="Al Bayan Plain" charset="-78"/>
            </a:endParaRPr>
          </a:p>
          <a:p>
            <a:pPr marL="628650" lvl="3" indent="-2667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US" sz="1400" dirty="0">
                <a:latin typeface="Al Bayan Plain" charset="-78"/>
                <a:ea typeface="Al Bayan Plain" charset="-78"/>
                <a:cs typeface="Al Bayan Plain" charset="-78"/>
              </a:rPr>
              <a:t>Coating: </a:t>
            </a:r>
            <a:r>
              <a:rPr lang="en-US" sz="1400" dirty="0" err="1">
                <a:latin typeface="Al Bayan Plain" charset="-78"/>
                <a:ea typeface="Al Bayan Plain" charset="-78"/>
                <a:cs typeface="Al Bayan Plain" charset="-78"/>
              </a:rPr>
              <a:t>welke</a:t>
            </a:r>
            <a:r>
              <a:rPr lang="en-US" sz="1400" dirty="0">
                <a:latin typeface="Al Bayan Plain" charset="-78"/>
                <a:ea typeface="Al Bayan Plain" charset="-78"/>
                <a:cs typeface="Al Bayan Plain" charset="-78"/>
              </a:rPr>
              <a:t>, </a:t>
            </a:r>
            <a:r>
              <a:rPr lang="en-US" sz="1400" dirty="0" err="1">
                <a:latin typeface="Al Bayan Plain" charset="-78"/>
                <a:ea typeface="Al Bayan Plain" charset="-78"/>
                <a:cs typeface="Al Bayan Plain" charset="-78"/>
              </a:rPr>
              <a:t>hoeveel</a:t>
            </a:r>
            <a:r>
              <a:rPr lang="en-US" sz="1400" dirty="0"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1400" dirty="0" err="1">
                <a:latin typeface="Al Bayan Plain" charset="-78"/>
                <a:ea typeface="Al Bayan Plain" charset="-78"/>
                <a:cs typeface="Al Bayan Plain" charset="-78"/>
              </a:rPr>
              <a:t>lagen</a:t>
            </a:r>
            <a:r>
              <a:rPr lang="en-US" sz="1400" dirty="0">
                <a:latin typeface="Al Bayan Plain" charset="-78"/>
                <a:ea typeface="Al Bayan Plain" charset="-78"/>
                <a:cs typeface="Al Bayan Plain" charset="-78"/>
              </a:rPr>
              <a:t>, hoe </a:t>
            </a:r>
            <a:r>
              <a:rPr lang="en-US" sz="1400" dirty="0" err="1">
                <a:latin typeface="Al Bayan Plain" charset="-78"/>
                <a:ea typeface="Al Bayan Plain" charset="-78"/>
                <a:cs typeface="Al Bayan Plain" charset="-78"/>
              </a:rPr>
              <a:t>aanbrengen</a:t>
            </a:r>
            <a:r>
              <a:rPr lang="en-US" sz="1400" dirty="0">
                <a:latin typeface="Al Bayan Plain" charset="-78"/>
                <a:ea typeface="Al Bayan Plain" charset="-78"/>
                <a:cs typeface="Al Bayan Plain" charset="-78"/>
              </a:rPr>
              <a:t>?</a:t>
            </a:r>
          </a:p>
          <a:p>
            <a:pPr marL="628650" lvl="3" indent="-2667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NDT </a:t>
            </a:r>
            <a:r>
              <a:rPr lang="en-US" sz="1400" dirty="0" err="1" smtClean="0">
                <a:latin typeface="Al Bayan Plain" charset="-78"/>
                <a:ea typeface="Al Bayan Plain" charset="-78"/>
                <a:cs typeface="Al Bayan Plain" charset="-78"/>
              </a:rPr>
              <a:t>vaak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1400" dirty="0" err="1" smtClean="0">
                <a:latin typeface="Al Bayan Plain" charset="-78"/>
                <a:ea typeface="Al Bayan Plain" charset="-78"/>
                <a:cs typeface="Al Bayan Plain" charset="-78"/>
              </a:rPr>
              <a:t>mogelijk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, </a:t>
            </a:r>
            <a:r>
              <a:rPr lang="en-US" sz="1400" dirty="0" err="1" smtClean="0">
                <a:latin typeface="Al Bayan Plain" charset="-78"/>
                <a:ea typeface="Al Bayan Plain" charset="-78"/>
                <a:cs typeface="Al Bayan Plain" charset="-78"/>
              </a:rPr>
              <a:t>echter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 …</a:t>
            </a:r>
          </a:p>
          <a:p>
            <a:pPr marL="628650" lvl="3" indent="-2667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US" sz="1400" dirty="0" err="1" smtClean="0">
                <a:latin typeface="Al Bayan Plain" charset="-78"/>
                <a:ea typeface="Al Bayan Plain" charset="-78"/>
                <a:cs typeface="Al Bayan Plain" charset="-78"/>
              </a:rPr>
              <a:t>Geen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 concrete </a:t>
            </a:r>
            <a:r>
              <a:rPr lang="en-US" sz="1400" dirty="0" err="1" smtClean="0">
                <a:latin typeface="Al Bayan Plain" charset="-78"/>
                <a:ea typeface="Al Bayan Plain" charset="-78"/>
                <a:cs typeface="Al Bayan Plain" charset="-78"/>
              </a:rPr>
              <a:t>wetgeving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, </a:t>
            </a:r>
            <a:r>
              <a:rPr lang="en-US" sz="1400" dirty="0" err="1" smtClean="0">
                <a:latin typeface="Al Bayan Plain" charset="-78"/>
                <a:ea typeface="Al Bayan Plain" charset="-78"/>
                <a:cs typeface="Al Bayan Plain" charset="-78"/>
              </a:rPr>
              <a:t>wel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1400" dirty="0" err="1" smtClean="0">
                <a:latin typeface="Al Bayan Plain" charset="-78"/>
                <a:ea typeface="Al Bayan Plain" charset="-78"/>
                <a:cs typeface="Al Bayan Plain" charset="-78"/>
              </a:rPr>
              <a:t>richtlijnen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  (Corporate 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requirements, API 570, SFEC 55, EEPC </a:t>
            </a:r>
            <a:r>
              <a:rPr lang="en-US" sz="1400" dirty="0" err="1" smtClean="0">
                <a:latin typeface="Al Bayan Plain" charset="-78"/>
                <a:ea typeface="Al Bayan Plain" charset="-78"/>
                <a:cs typeface="Al Bayan Plain" charset="-78"/>
              </a:rPr>
              <a:t>roadbook</a:t>
            </a:r>
            <a:r>
              <a:rPr lang="en-US" sz="1400" dirty="0" smtClean="0">
                <a:latin typeface="Al Bayan Plain" charset="-78"/>
                <a:ea typeface="Al Bayan Plain" charset="-78"/>
                <a:cs typeface="Al Bayan Plain" charset="-78"/>
              </a:rPr>
              <a:t>, …)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80" y="406400"/>
            <a:ext cx="9942654" cy="57785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l Bayan Plain" charset="-78"/>
                <a:ea typeface="Al Bayan Plain" charset="-78"/>
                <a:cs typeface="Al Bayan Plain" charset="-78"/>
              </a:rPr>
              <a:t>Reality check – de </a:t>
            </a:r>
            <a:r>
              <a:rPr lang="en-US" dirty="0" err="1" smtClean="0">
                <a:solidFill>
                  <a:schemeClr val="tx2"/>
                </a:solidFill>
                <a:latin typeface="Al Bayan Plain" charset="-78"/>
                <a:ea typeface="Al Bayan Plain" charset="-78"/>
                <a:cs typeface="Al Bayan Plain" charset="-78"/>
              </a:rPr>
              <a:t>praktijk</a:t>
            </a:r>
            <a:endParaRPr lang="en-GB" dirty="0">
              <a:latin typeface="Al Bayan Plain" charset="-78"/>
              <a:ea typeface="Al Bayan Plain" charset="-78"/>
              <a:cs typeface="Al Bayan Plain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53271" y="1401062"/>
            <a:ext cx="5016094" cy="2227812"/>
            <a:chOff x="753271" y="1401062"/>
            <a:chExt cx="5016094" cy="2227812"/>
          </a:xfrm>
        </p:grpSpPr>
        <p:sp>
          <p:nvSpPr>
            <p:cNvPr id="5" name="Rectangle 4"/>
            <p:cNvSpPr/>
            <p:nvPr/>
          </p:nvSpPr>
          <p:spPr>
            <a:xfrm rot="20525221">
              <a:off x="753271" y="2104484"/>
              <a:ext cx="5016094" cy="721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Tx/>
              </a:pPr>
              <a:r>
                <a:rPr lang="en-US" sz="2000" b="1" dirty="0"/>
                <a:t>The battle with atmospheric corrosion </a:t>
              </a:r>
              <a:endParaRPr lang="en-US" sz="2000" b="1" dirty="0" smtClean="0"/>
            </a:p>
            <a:p>
              <a:pPr>
                <a:buClrTx/>
              </a:pPr>
              <a:r>
                <a:rPr lang="en-US" sz="2000" b="1" dirty="0" smtClean="0"/>
                <a:t>is a </a:t>
              </a:r>
              <a:r>
                <a:rPr lang="en-US" sz="2000" b="1" dirty="0"/>
                <a:t>never ending story</a:t>
              </a:r>
              <a:r>
                <a:rPr lang="en-US" sz="2000" b="1" dirty="0" smtClean="0"/>
                <a:t>!</a:t>
              </a:r>
              <a:endParaRPr lang="en-US" sz="2000" b="1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80018" y="1401062"/>
              <a:ext cx="4019751" cy="2227812"/>
              <a:chOff x="344275" y="3027611"/>
              <a:chExt cx="5857941" cy="3127845"/>
            </a:xfrm>
          </p:grpSpPr>
          <p:pic>
            <p:nvPicPr>
              <p:cNvPr id="8" name="Afbeelding 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4275" y="3027611"/>
                <a:ext cx="5857941" cy="3127845"/>
              </a:xfrm>
              <a:prstGeom prst="rect">
                <a:avLst/>
              </a:prstGeom>
            </p:spPr>
          </p:pic>
          <p:sp>
            <p:nvSpPr>
              <p:cNvPr id="9" name="Wolk 7"/>
              <p:cNvSpPr/>
              <p:nvPr/>
            </p:nvSpPr>
            <p:spPr>
              <a:xfrm rot="2126020">
                <a:off x="3369792" y="4934537"/>
                <a:ext cx="1265574" cy="1130474"/>
              </a:xfrm>
              <a:prstGeom prst="cloud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26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035040" y="1401062"/>
            <a:ext cx="5101784" cy="3135490"/>
            <a:chOff x="6035040" y="1401062"/>
            <a:chExt cx="5101784" cy="3135490"/>
          </a:xfrm>
        </p:grpSpPr>
        <p:sp>
          <p:nvSpPr>
            <p:cNvPr id="10" name="Right Arrow 9"/>
            <p:cNvSpPr/>
            <p:nvPr/>
          </p:nvSpPr>
          <p:spPr bwMode="auto">
            <a:xfrm>
              <a:off x="6035040" y="2331397"/>
              <a:ext cx="978408" cy="484632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645" y="1906290"/>
              <a:ext cx="2990819" cy="213508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7120707" y="1401062"/>
              <a:ext cx="363400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00" kern="0" dirty="0" err="1" smtClean="0">
                  <a:solidFill>
                    <a:schemeClr val="accent6"/>
                  </a:solidFill>
                  <a:latin typeface="Al Bayan Plain" charset="-78"/>
                  <a:ea typeface="Al Bayan Plain" charset="-78"/>
                  <a:cs typeface="Al Bayan Plain" charset="-78"/>
                </a:rPr>
                <a:t>Meerjarenplanning</a:t>
              </a:r>
              <a:r>
                <a:rPr lang="en-US" sz="1600" kern="0" dirty="0" smtClean="0">
                  <a:solidFill>
                    <a:schemeClr val="accent6"/>
                  </a:solidFill>
                  <a:latin typeface="Al Bayan Plain" charset="-78"/>
                  <a:ea typeface="Al Bayan Plain" charset="-78"/>
                  <a:cs typeface="Al Bayan Plain" charset="-78"/>
                </a:rPr>
                <a:t> - </a:t>
              </a:r>
              <a:r>
                <a:rPr lang="en-US" sz="1600" kern="0" dirty="0" err="1" smtClean="0">
                  <a:solidFill>
                    <a:schemeClr val="accent6"/>
                  </a:solidFill>
                  <a:latin typeface="Al Bayan Plain" charset="-78"/>
                  <a:ea typeface="Al Bayan Plain" charset="-78"/>
                  <a:cs typeface="Al Bayan Plain" charset="-78"/>
                </a:rPr>
                <a:t>beschikbare</a:t>
              </a:r>
              <a:r>
                <a:rPr lang="en-US" sz="1600" kern="0" dirty="0" smtClean="0">
                  <a:solidFill>
                    <a:schemeClr val="accent6"/>
                  </a:solidFill>
                  <a:latin typeface="Al Bayan Plain" charset="-78"/>
                  <a:ea typeface="Al Bayan Plain" charset="-78"/>
                  <a:cs typeface="Al Bayan Plain" charset="-78"/>
                </a:rPr>
                <a:t> resources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7712810" y="4167220"/>
              <a:ext cx="342401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1" kern="0" dirty="0" smtClean="0">
                  <a:solidFill>
                    <a:srgbClr val="FF0000"/>
                  </a:solidFill>
                  <a:latin typeface="Papyrus" panose="03070502060502030205" pitchFamily="66" charset="0"/>
                </a:rPr>
                <a:t>The devil is in the (de)tail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54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02507" y="2438412"/>
            <a:ext cx="3700157" cy="1645920"/>
          </a:xfrm>
        </p:spPr>
        <p:txBody>
          <a:bodyPr/>
          <a:lstStyle/>
          <a:p>
            <a:r>
              <a:rPr lang="en-US" dirty="0" smtClean="0">
                <a:latin typeface="Al Bayan Plain" charset="-78"/>
                <a:ea typeface="Al Bayan Plain" charset="-78"/>
                <a:cs typeface="Al Bayan Plain" charset="-78"/>
              </a:rPr>
              <a:t>Thank you</a:t>
            </a:r>
            <a:endParaRPr lang="en-US" dirty="0">
              <a:latin typeface="Al Bayan Plain" charset="-78"/>
              <a:ea typeface="Al Bayan Plain" charset="-78"/>
              <a:cs typeface="Al Bayan Plain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48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IC Theme">
  <a:themeElements>
    <a:clrScheme name="SABIC COLORS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009FDF"/>
      </a:accent1>
      <a:accent2>
        <a:srgbClr val="FFCD00"/>
      </a:accent2>
      <a:accent3>
        <a:srgbClr val="041E42"/>
      </a:accent3>
      <a:accent4>
        <a:srgbClr val="E35205"/>
      </a:accent4>
      <a:accent5>
        <a:srgbClr val="939598"/>
      </a:accent5>
      <a:accent6>
        <a:srgbClr val="4D4D4D"/>
      </a:accent6>
      <a:hlink>
        <a:srgbClr val="009FDF"/>
      </a:hlink>
      <a:folHlink>
        <a:srgbClr val="041E42"/>
      </a:folHlink>
    </a:clrScheme>
    <a:fontScheme name="SABIC Typeface">
      <a:majorFont>
        <a:latin typeface="SABIC Typeface Headline Light"/>
        <a:ea typeface=""/>
        <a:cs typeface="SABIC Typeface Text Light"/>
      </a:majorFont>
      <a:minorFont>
        <a:latin typeface="SABIC Typeface Text Light"/>
        <a:ea typeface=""/>
        <a:cs typeface="SABIC Typeface Text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algn="l">
          <a:defRPr sz="1600" kern="0" dirty="0" smtClean="0">
            <a:solidFill>
              <a:schemeClr val="accent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BIC PPT Template EN 16-9 (SABIC Typeface) V.4.04.pptx" id="{3CCC6BF0-D67E-4914-B11A-C61D201B2ACB}" vid="{046EF1A0-F5C9-41B5-BE1B-05ED5842F3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222</Words>
  <Application>Microsoft Macintosh PowerPoint</Application>
  <PresentationFormat>Breedbeeld</PresentationFormat>
  <Paragraphs>56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7" baseType="lpstr">
      <vt:lpstr>Calibri</vt:lpstr>
      <vt:lpstr>Papyrus</vt:lpstr>
      <vt:lpstr>MS PGothic</vt:lpstr>
      <vt:lpstr>SABIC Typeface Text Light</vt:lpstr>
      <vt:lpstr>SABIC Typeface Headline</vt:lpstr>
      <vt:lpstr>Al Bayan Plain</vt:lpstr>
      <vt:lpstr>SABIC Typeface Text</vt:lpstr>
      <vt:lpstr>Wingdings</vt:lpstr>
      <vt:lpstr>SABIC Typeface Headline Light</vt:lpstr>
      <vt:lpstr>Arial</vt:lpstr>
      <vt:lpstr>SABIC Theme</vt:lpstr>
      <vt:lpstr>Corrosion under insulation</vt:lpstr>
      <vt:lpstr>FaalmechanismE</vt:lpstr>
      <vt:lpstr>Why should we care?</vt:lpstr>
      <vt:lpstr>COMPONENTEN VOOR SUCCES</vt:lpstr>
      <vt:lpstr>Reality check – de praktijk</vt:lpstr>
      <vt:lpstr>Thank you</vt:lpstr>
    </vt:vector>
  </TitlesOfParts>
  <Company>SABIC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in caps (20pt light)</dc:title>
  <dc:creator>Goffings, Bert</dc:creator>
  <cp:lastModifiedBy>Microsoft Office-gebruiker</cp:lastModifiedBy>
  <cp:revision>42</cp:revision>
  <cp:lastPrinted>2020-11-23T08:08:39Z</cp:lastPrinted>
  <dcterms:created xsi:type="dcterms:W3CDTF">2020-09-04T06:44:34Z</dcterms:created>
  <dcterms:modified xsi:type="dcterms:W3CDTF">2020-11-23T08:12:01Z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d50848-5462-4933-a6ae-3f5aa423884b_Enabled">
    <vt:lpwstr>True</vt:lpwstr>
  </property>
  <property fmtid="{D5CDD505-2E9C-101B-9397-08002B2CF9AE}" pid="3" name="MSIP_Label_a7d50848-5462-4933-a6ae-3f5aa423884b_SiteId">
    <vt:lpwstr>a77c517c-e95e-435b-bbb4-cb17e462491f</vt:lpwstr>
  </property>
  <property fmtid="{D5CDD505-2E9C-101B-9397-08002B2CF9AE}" pid="4" name="MSIP_Label_a7d50848-5462-4933-a6ae-3f5aa423884b_SetDate">
    <vt:lpwstr>2018-08-13T13:00:02.8342834Z</vt:lpwstr>
  </property>
  <property fmtid="{D5CDD505-2E9C-101B-9397-08002B2CF9AE}" pid="5" name="MSIP_Label_a7d50848-5462-4933-a6ae-3f5aa423884b_Name">
    <vt:lpwstr>Internal Use</vt:lpwstr>
  </property>
  <property fmtid="{D5CDD505-2E9C-101B-9397-08002B2CF9AE}" pid="6" name="MSIP_Label_a7d50848-5462-4933-a6ae-3f5aa423884b_Extended_MSFT_Method">
    <vt:lpwstr>Automatic</vt:lpwstr>
  </property>
  <property fmtid="{D5CDD505-2E9C-101B-9397-08002B2CF9AE}" pid="7" name="Sensitivity">
    <vt:lpwstr>Internal Use</vt:lpwstr>
  </property>
</Properties>
</file>