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501" r:id="rId3"/>
  </p:sldIdLst>
  <p:sldSz cx="12192000" cy="6858000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51706FA1-C2DE-486B-87CF-5943ECE7FA27}">
          <p14:sldIdLst/>
        </p14:section>
        <p14:section name="Standaardsectie" id="{0F63C3FC-4BE1-4730-A468-5F189B9A16DD}">
          <p14:sldIdLst/>
        </p14:section>
        <p14:section name="Standaardsectie" id="{F4B5F37D-EA55-476B-BFAD-2D81278E5BB0}">
          <p14:sldIdLst>
            <p14:sldId id="501"/>
          </p14:sldIdLst>
        </p14:section>
        <p14:section name="Standaardsectie" id="{3102F8E6-38E5-4B77-A1E2-78B8D3E0693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B08"/>
    <a:srgbClr val="135299"/>
    <a:srgbClr val="114F96"/>
    <a:srgbClr val="ADAFAA"/>
    <a:srgbClr val="B2C800"/>
    <a:srgbClr val="666D70"/>
    <a:srgbClr val="C9CA00"/>
    <a:srgbClr val="736B41"/>
    <a:srgbClr val="7C1A62"/>
    <a:srgbClr val="BA2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272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B6A18-9B8A-4DDA-A187-943C47784A99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01577-5D08-439F-B8A8-1EB3B50D64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46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00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79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52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4355689" y="3136490"/>
            <a:ext cx="7476093" cy="2271252"/>
          </a:xfrm>
        </p:spPr>
        <p:txBody>
          <a:bodyPr anchor="t" anchorCtr="0">
            <a:noAutofit/>
          </a:bodyPr>
          <a:lstStyle>
            <a:lvl1pPr algn="l">
              <a:defRPr sz="4400" b="1" i="0" baseline="0">
                <a:latin typeface="Segoe UI Semibold" panose="020B0702040204020203" pitchFamily="34" charset="0"/>
                <a:ea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8363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97897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4000" b="1" i="0">
                <a:latin typeface="Segoe UI Semibold" panose="020B0702040204020203" pitchFamily="34" charset="0"/>
                <a:ea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277572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latin typeface="Segoe UI Semilight" panose="020B0402040204020203" pitchFamily="34" charset="0"/>
                <a:ea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4010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749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36411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4306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749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411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411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73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797898"/>
            <a:ext cx="10515600" cy="4668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914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797897"/>
            <a:ext cx="6172200" cy="46688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38200" y="797897"/>
            <a:ext cx="3932237" cy="1610341"/>
          </a:xfrm>
        </p:spPr>
        <p:txBody>
          <a:bodyPr anchor="ctr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9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408238"/>
            <a:ext cx="3932237" cy="305849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9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1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56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02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533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60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35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78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99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0A24-F295-42BA-AAEA-420EAED07C3E}" type="datetimeFigureOut">
              <a:rPr lang="nl-NL" smtClean="0"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AF77-3E72-4947-8950-E80187DC463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27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0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00B5E3"/>
                </a:solidFill>
                <a:latin typeface="+mn-lt"/>
                <a:ea typeface="Brandon Grotesque" charset="0"/>
                <a:cs typeface="Brandon Grotesque" charset="0"/>
              </a:defRPr>
            </a:lvl1pPr>
          </a:lstStyle>
          <a:p>
            <a:fld id="{70C8C8FA-D99B-7A49-A723-22E2E899E309}" type="datetimeFigureOut">
              <a:rPr lang="nl-NL" smtClean="0"/>
              <a:pPr/>
              <a:t>24-11-2020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00B5E3"/>
                </a:solidFill>
                <a:latin typeface="+mn-lt"/>
                <a:ea typeface="Brandon Grotesque" charset="0"/>
                <a:cs typeface="Brandon Grotesque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00B5E3"/>
                </a:solidFill>
                <a:latin typeface="+mn-lt"/>
                <a:ea typeface="Brandon Grotesque" charset="0"/>
                <a:cs typeface="Brandon Grotesque" charset="0"/>
              </a:defRPr>
            </a:lvl1pPr>
          </a:lstStyle>
          <a:p>
            <a:fld id="{AB8A90E0-DDAE-6B42-B22C-65E0CB2C7A8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16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bg1"/>
          </a:solidFill>
          <a:latin typeface="Segoe UI Semibold" panose="020B0702040204020203" pitchFamily="34" charset="0"/>
          <a:ea typeface="Segoe UI Semibold" panose="020B0702040204020203" pitchFamily="34" charset="0"/>
          <a:cs typeface="Segoe UI Semibold" panose="020B07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b="0" i="0" kern="1200">
          <a:solidFill>
            <a:schemeClr val="bg1"/>
          </a:solidFill>
          <a:latin typeface="Segoe UI Semilight" panose="020B0402040204020203" pitchFamily="34" charset="0"/>
          <a:ea typeface="Segoe UI Semilight" panose="020B0402040204020203" pitchFamily="34" charset="0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Semilight" panose="020B0402040204020203" pitchFamily="34" charset="0"/>
          <a:ea typeface="Segoe UI Semilight" panose="020B0402040204020203" pitchFamily="34" charset="0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Semilight" panose="020B0402040204020203" pitchFamily="34" charset="0"/>
          <a:ea typeface="Segoe UI Semilight" panose="020B0402040204020203" pitchFamily="34" charset="0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Semilight" panose="020B0402040204020203" pitchFamily="34" charset="0"/>
          <a:ea typeface="Segoe UI Semilight" panose="020B0402040204020203" pitchFamily="34" charset="0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bg1"/>
          </a:solidFill>
          <a:latin typeface="Segoe UI Semilight" panose="020B0402040204020203" pitchFamily="34" charset="0"/>
          <a:ea typeface="Segoe UI Semilight" panose="020B0402040204020203" pitchFamily="34" charset="0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402CE16-15FD-AB41-8CDD-889B26E431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9513"/>
            <a:ext cx="12191997" cy="3048000"/>
          </a:xfrm>
          <a:prstGeom prst="rect">
            <a:avLst/>
          </a:prstGeom>
        </p:spPr>
      </p:pic>
      <p:sp>
        <p:nvSpPr>
          <p:cNvPr id="14" name="Titel 3">
            <a:extLst>
              <a:ext uri="{FF2B5EF4-FFF2-40B4-BE49-F238E27FC236}">
                <a16:creationId xmlns:a16="http://schemas.microsoft.com/office/drawing/2014/main" id="{C0BA031E-D5DD-4A9E-ABC9-617AB349E175}"/>
              </a:ext>
            </a:extLst>
          </p:cNvPr>
          <p:cNvSpPr txBox="1">
            <a:spLocks/>
          </p:cNvSpPr>
          <p:nvPr/>
        </p:nvSpPr>
        <p:spPr>
          <a:xfrm>
            <a:off x="767408" y="288612"/>
            <a:ext cx="108012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3200" dirty="0">
                <a:solidFill>
                  <a:srgbClr val="ADAFA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Aan de slag met COI?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86C657D-356F-4A93-B5C9-40BB0B70C9EE}"/>
              </a:ext>
            </a:extLst>
          </p:cNvPr>
          <p:cNvSpPr/>
          <p:nvPr/>
        </p:nvSpPr>
        <p:spPr>
          <a:xfrm>
            <a:off x="515888" y="6423139"/>
            <a:ext cx="52200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114F96"/>
                </a:solidFill>
                <a:latin typeface="Avenir Next Condensed" panose="020B0506020202020204" pitchFamily="34" charset="0"/>
              </a:rPr>
              <a:t>CUI</a:t>
            </a:r>
            <a:endParaRPr lang="en-GB" sz="1000" dirty="0">
              <a:solidFill>
                <a:srgbClr val="666D70"/>
              </a:solidFill>
              <a:latin typeface="Avenir Next Condensed" panose="020B0506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71AC7D2-A5EC-4C10-8EB1-6DA84ECC1C58}"/>
              </a:ext>
            </a:extLst>
          </p:cNvPr>
          <p:cNvSpPr txBox="1"/>
          <p:nvPr/>
        </p:nvSpPr>
        <p:spPr>
          <a:xfrm>
            <a:off x="1199456" y="1132247"/>
            <a:ext cx="56919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/>
              <a:t>Op basis van toolset/BP vanuit het huidige project</a:t>
            </a:r>
          </a:p>
          <a:p>
            <a:endParaRPr lang="nl-NL" dirty="0"/>
          </a:p>
          <a:p>
            <a:endParaRPr lang="nl-NL" dirty="0"/>
          </a:p>
          <a:p>
            <a:r>
              <a:rPr lang="nl-NL" i="1" dirty="0"/>
              <a:t>Vervolgprojecten (u kunt </a:t>
            </a:r>
            <a:r>
              <a:rPr lang="nl-NL" i="1"/>
              <a:t>zich hiervoor aanmelden </a:t>
            </a:r>
            <a:r>
              <a:rPr lang="nl-NL" i="1" dirty="0"/>
              <a:t>bij WCM)</a:t>
            </a:r>
          </a:p>
          <a:p>
            <a:pPr marL="342900" indent="-342900">
              <a:buAutoNum type="arabicPeriod"/>
            </a:pPr>
            <a:r>
              <a:rPr lang="nl-NL" dirty="0"/>
              <a:t>Innovatie</a:t>
            </a:r>
          </a:p>
          <a:p>
            <a:pPr marL="342900" indent="-342900">
              <a:buAutoNum type="arabicPeriod"/>
            </a:pPr>
            <a:r>
              <a:rPr lang="nl-NL" dirty="0"/>
              <a:t>Implementatie</a:t>
            </a:r>
          </a:p>
          <a:p>
            <a:pPr marL="800100" lvl="1" indent="-342900">
              <a:buAutoNum type="arabicPeriod"/>
            </a:pPr>
            <a:r>
              <a:rPr lang="nl-NL" dirty="0"/>
              <a:t>Gapanalyses</a:t>
            </a:r>
          </a:p>
          <a:p>
            <a:pPr marL="800100" lvl="1" indent="-342900">
              <a:buAutoNum type="arabicPeriod"/>
            </a:pPr>
            <a:r>
              <a:rPr lang="nl-NL" dirty="0"/>
              <a:t>Toolset/BP implementatieprojecten</a:t>
            </a:r>
          </a:p>
          <a:p>
            <a:pPr marL="800100" lvl="1" indent="-342900">
              <a:buAutoNum type="arabicPeriod"/>
            </a:pPr>
            <a:r>
              <a:rPr lang="nl-NL" dirty="0"/>
              <a:t>Support</a:t>
            </a:r>
          </a:p>
          <a:p>
            <a:pPr marL="342900" indent="-342900">
              <a:buAutoNum type="arabicPeriod"/>
            </a:pPr>
            <a:r>
              <a:rPr lang="nl-NL" dirty="0"/>
              <a:t>Werkgroep COI</a:t>
            </a:r>
          </a:p>
          <a:p>
            <a:pPr marL="800100" lvl="1" indent="-342900">
              <a:buAutoNum type="arabicPeriod"/>
            </a:pPr>
            <a:r>
              <a:rPr lang="nl-NL" dirty="0"/>
              <a:t>Up </a:t>
            </a:r>
            <a:r>
              <a:rPr lang="nl-NL" dirty="0" err="1"/>
              <a:t>to</a:t>
            </a:r>
            <a:r>
              <a:rPr lang="nl-NL" dirty="0"/>
              <a:t> date houden toolset/BP</a:t>
            </a:r>
          </a:p>
          <a:p>
            <a:pPr marL="800100" lvl="1" indent="-342900">
              <a:buAutoNum type="arabicPeriod"/>
            </a:pPr>
            <a:r>
              <a:rPr lang="nl-NL" dirty="0"/>
              <a:t>Kennis en ervaringen delen</a:t>
            </a:r>
          </a:p>
          <a:p>
            <a:pPr marL="800100" lvl="1" indent="-342900">
              <a:buAutoNum type="arabicPeriod"/>
            </a:pPr>
            <a:r>
              <a:rPr lang="nl-NL" dirty="0"/>
              <a:t>Vervolgtrajecten begeleiden</a:t>
            </a:r>
          </a:p>
          <a:p>
            <a:pPr marL="342900" indent="-342900">
              <a:buAutoNum type="arabicPeriod"/>
            </a:pPr>
            <a:r>
              <a:rPr lang="nl-NL" dirty="0"/>
              <a:t>Kennisdeling</a:t>
            </a:r>
          </a:p>
        </p:txBody>
      </p:sp>
      <p:sp>
        <p:nvSpPr>
          <p:cNvPr id="8" name="Titel 3">
            <a:extLst>
              <a:ext uri="{FF2B5EF4-FFF2-40B4-BE49-F238E27FC236}">
                <a16:creationId xmlns:a16="http://schemas.microsoft.com/office/drawing/2014/main" id="{0FF9ACA2-2A27-4C23-B9A6-84D15D20D811}"/>
              </a:ext>
            </a:extLst>
          </p:cNvPr>
          <p:cNvSpPr txBox="1">
            <a:spLocks/>
          </p:cNvSpPr>
          <p:nvPr/>
        </p:nvSpPr>
        <p:spPr>
          <a:xfrm>
            <a:off x="767408" y="5161756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200" dirty="0">
                <a:solidFill>
                  <a:srgbClr val="ADAFA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Wij helpen u graag verder</a:t>
            </a:r>
          </a:p>
        </p:txBody>
      </p:sp>
    </p:spTree>
    <p:extLst>
      <p:ext uri="{BB962C8B-B14F-4D97-AF65-F5344CB8AC3E}">
        <p14:creationId xmlns:p14="http://schemas.microsoft.com/office/powerpoint/2010/main" val="250374425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a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tech-CIA-template [Read-Only]" id="{CA059EE2-847B-4A08-A436-39273FF59A0B}" vid="{9EC79B23-B30A-4DD6-B40F-A73E8B168C45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56</Words>
  <Application>Microsoft Office PowerPoint</Application>
  <PresentationFormat>Breedbeeld</PresentationFormat>
  <Paragraphs>17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</vt:i4>
      </vt:variant>
    </vt:vector>
  </HeadingPairs>
  <TitlesOfParts>
    <vt:vector size="9" baseType="lpstr">
      <vt:lpstr>Arial</vt:lpstr>
      <vt:lpstr>Avenir Next Condensed</vt:lpstr>
      <vt:lpstr>Calibri</vt:lpstr>
      <vt:lpstr>Segoe UI Semibold</vt:lpstr>
      <vt:lpstr>Segoe UI Semilight</vt:lpstr>
      <vt:lpstr>Verdana</vt:lpstr>
      <vt:lpstr>Kantoorthema</vt:lpstr>
      <vt:lpstr>Paars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van Kempen</dc:creator>
  <cp:lastModifiedBy>Marja van der Helm</cp:lastModifiedBy>
  <cp:revision>104</cp:revision>
  <cp:lastPrinted>2020-06-09T15:20:31Z</cp:lastPrinted>
  <dcterms:created xsi:type="dcterms:W3CDTF">2019-04-05T14:11:35Z</dcterms:created>
  <dcterms:modified xsi:type="dcterms:W3CDTF">2020-11-24T15:14:38Z</dcterms:modified>
</cp:coreProperties>
</file>