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461" r:id="rId3"/>
    <p:sldId id="333" r:id="rId4"/>
    <p:sldId id="454" r:id="rId5"/>
    <p:sldId id="313" r:id="rId6"/>
  </p:sldIdLst>
  <p:sldSz cx="12192000" cy="6858000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51706FA1-C2DE-486B-87CF-5943ECE7FA27}">
          <p14:sldIdLst/>
        </p14:section>
        <p14:section name="Standaardsectie" id="{0F63C3FC-4BE1-4730-A468-5F189B9A16DD}">
          <p14:sldIdLst>
            <p14:sldId id="461"/>
            <p14:sldId id="333"/>
            <p14:sldId id="454"/>
            <p14:sldId id="313"/>
          </p14:sldIdLst>
        </p14:section>
        <p14:section name="Standaardsectie" id="{F4B5F37D-EA55-476B-BFAD-2D81278E5BB0}">
          <p14:sldIdLst/>
        </p14:section>
        <p14:section name="Standaardsectie" id="{3102F8E6-38E5-4B77-A1E2-78B8D3E0693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B08"/>
    <a:srgbClr val="135299"/>
    <a:srgbClr val="114F96"/>
    <a:srgbClr val="ADAFAA"/>
    <a:srgbClr val="B2C800"/>
    <a:srgbClr val="666D70"/>
    <a:srgbClr val="C9CA00"/>
    <a:srgbClr val="736B41"/>
    <a:srgbClr val="7C1A62"/>
    <a:srgbClr val="BA2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0B7708-26B6-410C-9E58-1AFF605535E6}" v="32" dt="2020-11-24T09:41:30.523"/>
    <p1510:client id="{DA40A0F3-B331-4CB0-BD31-F5C1D4CD6F4F}" v="9" dt="2020-11-23T19:22:22.5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272" autoAdjust="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B6A18-9B8A-4DDA-A187-943C47784A99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01577-5D08-439F-B8A8-1EB3B50D64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46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01577-5D08-439F-B8A8-1EB3B50D64A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245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01577-5D08-439F-B8A8-1EB3B50D64A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44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0A24-F295-42BA-AAEA-420EAED07C3E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F77-3E72-4947-8950-E80187DC46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00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0A24-F295-42BA-AAEA-420EAED07C3E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F77-3E72-4947-8950-E80187DC46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79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0A24-F295-42BA-AAEA-420EAED07C3E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F77-3E72-4947-8950-E80187DC46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521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4355689" y="3136490"/>
            <a:ext cx="7476093" cy="2271252"/>
          </a:xfrm>
        </p:spPr>
        <p:txBody>
          <a:bodyPr anchor="t" anchorCtr="0">
            <a:noAutofit/>
          </a:bodyPr>
          <a:lstStyle>
            <a:lvl1pPr algn="l">
              <a:defRPr sz="4400" b="1" i="0" baseline="0"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8363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797897"/>
            <a:ext cx="9144000" cy="2387600"/>
          </a:xfrm>
        </p:spPr>
        <p:txBody>
          <a:bodyPr anchor="ctr" anchorCtr="0">
            <a:normAutofit/>
          </a:bodyPr>
          <a:lstStyle>
            <a:lvl1pPr algn="ctr">
              <a:defRPr sz="4000" b="1" i="0">
                <a:latin typeface="Segoe UI Semibold" panose="020B0702040204020203" pitchFamily="34" charset="0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277572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latin typeface="Segoe UI Semilight" panose="020B0402040204020203" pitchFamily="34" charset="0"/>
                <a:ea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4010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7495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6411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1430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7495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411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411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732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797898"/>
            <a:ext cx="10515600" cy="4668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914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797897"/>
            <a:ext cx="6172200" cy="46688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8200" y="797897"/>
            <a:ext cx="3932237" cy="1610341"/>
          </a:xfr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408238"/>
            <a:ext cx="3932237" cy="30584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593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0A24-F295-42BA-AAEA-420EAED07C3E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F77-3E72-4947-8950-E80187DC46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19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0A24-F295-42BA-AAEA-420EAED07C3E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F77-3E72-4947-8950-E80187DC46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056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0A24-F295-42BA-AAEA-420EAED07C3E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F77-3E72-4947-8950-E80187DC46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02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0A24-F295-42BA-AAEA-420EAED07C3E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F77-3E72-4947-8950-E80187DC46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33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0A24-F295-42BA-AAEA-420EAED07C3E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F77-3E72-4947-8950-E80187DC46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060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0A24-F295-42BA-AAEA-420EAED07C3E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F77-3E72-4947-8950-E80187DC46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35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0A24-F295-42BA-AAEA-420EAED07C3E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F77-3E72-4947-8950-E80187DC46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778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0A24-F295-42BA-AAEA-420EAED07C3E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AF77-3E72-4947-8950-E80187DC46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299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D0A24-F295-42BA-AAEA-420EAED07C3E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BAF77-3E72-4947-8950-E80187DC46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27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00B5E3"/>
                </a:solidFill>
                <a:latin typeface="+mn-lt"/>
                <a:ea typeface="Brandon Grotesque" charset="0"/>
                <a:cs typeface="Brandon Grotesque" charset="0"/>
              </a:defRPr>
            </a:lvl1pPr>
          </a:lstStyle>
          <a:p>
            <a:fld id="{70C8C8FA-D99B-7A49-A723-22E2E899E309}" type="datetimeFigureOut">
              <a:rPr lang="nl-NL" smtClean="0"/>
              <a:pPr/>
              <a:t>24-11-2020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00B5E3"/>
                </a:solidFill>
                <a:latin typeface="+mn-lt"/>
                <a:ea typeface="Brandon Grotesque" charset="0"/>
                <a:cs typeface="Brandon Grotesque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B5E3"/>
                </a:solidFill>
                <a:latin typeface="+mn-lt"/>
                <a:ea typeface="Brandon Grotesque" charset="0"/>
                <a:cs typeface="Brandon Grotesque" charset="0"/>
              </a:defRPr>
            </a:lvl1pPr>
          </a:lstStyle>
          <a:p>
            <a:fld id="{AB8A90E0-DDAE-6B42-B22C-65E0CB2C7A8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16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Segoe UI Semibold" panose="020B0702040204020203" pitchFamily="34" charset="0"/>
          <a:ea typeface="Segoe UI Semibold" panose="020B0702040204020203" pitchFamily="34" charset="0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b="0" i="0" kern="1200">
          <a:solidFill>
            <a:schemeClr val="bg1"/>
          </a:solidFill>
          <a:latin typeface="Segoe UI Semilight" panose="020B0402040204020203" pitchFamily="34" charset="0"/>
          <a:ea typeface="Segoe UI Semilight" panose="020B0402040204020203" pitchFamily="34" charset="0"/>
          <a:cs typeface="Segoe UI Semilight" panose="020B04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Segoe UI Semilight" panose="020B0402040204020203" pitchFamily="34" charset="0"/>
          <a:ea typeface="Segoe UI Semilight" panose="020B0402040204020203" pitchFamily="34" charset="0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Segoe UI Semilight" panose="020B0402040204020203" pitchFamily="34" charset="0"/>
          <a:ea typeface="Segoe UI Semilight" panose="020B0402040204020203" pitchFamily="34" charset="0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Segoe UI Semilight" panose="020B0402040204020203" pitchFamily="34" charset="0"/>
          <a:ea typeface="Segoe UI Semilight" panose="020B0402040204020203" pitchFamily="34" charset="0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Segoe UI Semilight" panose="020B0402040204020203" pitchFamily="34" charset="0"/>
          <a:ea typeface="Segoe UI Semilight" panose="020B0402040204020203" pitchFamily="34" charset="0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3" Type="http://schemas.openxmlformats.org/officeDocument/2006/relationships/image" Target="../media/image8.png"/><Relationship Id="rId21" Type="http://schemas.openxmlformats.org/officeDocument/2006/relationships/image" Target="../media/image24.jpe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hyperlink" Target="https://www.google.nl/url?sa=i&amp;rct=j&amp;q=&amp;esrc=s&amp;source=images&amp;cd=&amp;cad=rja&amp;uact=8&amp;ved=2ahUKEwiEkcWHhoHfAhUE3KQKHaAoD2kQjRx6BAgBEAU&amp;url=https://openline.nl/nieuws/2017/6/kantoorautomatisering-oci&amp;psig=AOvVaw1aYfdekHobNhmTcgfACvlZ&amp;ust=1543836709705748" TargetMode="External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24" Type="http://schemas.openxmlformats.org/officeDocument/2006/relationships/image" Target="../media/image27.sv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5" Type="http://schemas.openxmlformats.org/officeDocument/2006/relationships/image" Target="../media/image10.png"/><Relationship Id="rId15" Type="http://schemas.openxmlformats.org/officeDocument/2006/relationships/image" Target="../media/image19.jpeg"/><Relationship Id="rId23" Type="http://schemas.openxmlformats.org/officeDocument/2006/relationships/image" Target="../media/image26.png"/><Relationship Id="rId28" Type="http://schemas.openxmlformats.org/officeDocument/2006/relationships/image" Target="../media/image31.jpeg"/><Relationship Id="rId36" Type="http://schemas.openxmlformats.org/officeDocument/2006/relationships/image" Target="../media/image39.jpeg"/><Relationship Id="rId10" Type="http://schemas.openxmlformats.org/officeDocument/2006/relationships/image" Target="../media/image14.gif"/><Relationship Id="rId19" Type="http://schemas.openxmlformats.org/officeDocument/2006/relationships/image" Target="../media/image23.svg"/><Relationship Id="rId31" Type="http://schemas.openxmlformats.org/officeDocument/2006/relationships/image" Target="../media/image34.png"/><Relationship Id="rId44" Type="http://schemas.openxmlformats.org/officeDocument/2006/relationships/image" Target="../media/image46.jpeg"/><Relationship Id="rId4" Type="http://schemas.openxmlformats.org/officeDocument/2006/relationships/image" Target="../media/image9.gif"/><Relationship Id="rId9" Type="http://schemas.openxmlformats.org/officeDocument/2006/relationships/hyperlink" Target="http://www.hexion.com/home.aspx" TargetMode="External"/><Relationship Id="rId14" Type="http://schemas.openxmlformats.org/officeDocument/2006/relationships/image" Target="../media/image18.jpeg"/><Relationship Id="rId22" Type="http://schemas.openxmlformats.org/officeDocument/2006/relationships/image" Target="../media/image25.png"/><Relationship Id="rId27" Type="http://schemas.openxmlformats.org/officeDocument/2006/relationships/image" Target="../media/image30.jpeg"/><Relationship Id="rId30" Type="http://schemas.openxmlformats.org/officeDocument/2006/relationships/image" Target="../media/image33.svg"/><Relationship Id="rId35" Type="http://schemas.openxmlformats.org/officeDocument/2006/relationships/image" Target="../media/image38.png"/><Relationship Id="rId4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hyperlink" Target="https://www.google.nl/url?sa=i&amp;rct=j&amp;q=&amp;esrc=s&amp;source=images&amp;cd=&amp;cad=rja&amp;uact=8&amp;ved=2ahUKEwiEkcWHhoHfAhUE3KQKHaAoD2kQjRx6BAgBEAU&amp;url=https://openline.nl/nieuws/2017/6/kantoorautomatisering-oci&amp;psig=AOvVaw1aYfdekHobNhmTcgfACvlZ&amp;ust=1543836709705748" TargetMode="External"/><Relationship Id="rId18" Type="http://schemas.openxmlformats.org/officeDocument/2006/relationships/image" Target="../media/image56.png"/><Relationship Id="rId26" Type="http://schemas.openxmlformats.org/officeDocument/2006/relationships/image" Target="../media/image36.png"/><Relationship Id="rId3" Type="http://schemas.openxmlformats.org/officeDocument/2006/relationships/image" Target="../media/image48.jpeg"/><Relationship Id="rId21" Type="http://schemas.openxmlformats.org/officeDocument/2006/relationships/image" Target="../media/image58.jpeg"/><Relationship Id="rId34" Type="http://schemas.openxmlformats.org/officeDocument/2006/relationships/image" Target="../media/image44.png"/><Relationship Id="rId7" Type="http://schemas.openxmlformats.org/officeDocument/2006/relationships/image" Target="../media/image51.jpeg"/><Relationship Id="rId12" Type="http://schemas.openxmlformats.org/officeDocument/2006/relationships/image" Target="../media/image23.svg"/><Relationship Id="rId17" Type="http://schemas.openxmlformats.org/officeDocument/2006/relationships/image" Target="../media/image27.sv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2" Type="http://schemas.openxmlformats.org/officeDocument/2006/relationships/image" Target="../media/image47.png"/><Relationship Id="rId16" Type="http://schemas.openxmlformats.org/officeDocument/2006/relationships/image" Target="../media/image26.png"/><Relationship Id="rId20" Type="http://schemas.openxmlformats.org/officeDocument/2006/relationships/image" Target="../media/image57.jpeg"/><Relationship Id="rId29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22.png"/><Relationship Id="rId24" Type="http://schemas.openxmlformats.org/officeDocument/2006/relationships/image" Target="../media/image59.png"/><Relationship Id="rId32" Type="http://schemas.openxmlformats.org/officeDocument/2006/relationships/image" Target="../media/image42.png"/><Relationship Id="rId5" Type="http://schemas.openxmlformats.org/officeDocument/2006/relationships/image" Target="../media/image49.png"/><Relationship Id="rId15" Type="http://schemas.openxmlformats.org/officeDocument/2006/relationships/image" Target="../media/image55.png"/><Relationship Id="rId23" Type="http://schemas.openxmlformats.org/officeDocument/2006/relationships/image" Target="../media/image33.svg"/><Relationship Id="rId28" Type="http://schemas.openxmlformats.org/officeDocument/2006/relationships/image" Target="../media/image60.png"/><Relationship Id="rId36" Type="http://schemas.openxmlformats.org/officeDocument/2006/relationships/image" Target="../media/image6.png"/><Relationship Id="rId10" Type="http://schemas.openxmlformats.org/officeDocument/2006/relationships/image" Target="../media/image21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9.gif"/><Relationship Id="rId9" Type="http://schemas.openxmlformats.org/officeDocument/2006/relationships/image" Target="../media/image53.png"/><Relationship Id="rId14" Type="http://schemas.openxmlformats.org/officeDocument/2006/relationships/image" Target="../media/image54.jpe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62.png"/><Relationship Id="rId35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45DCF8E-D16D-FA4E-A5AD-FA58B81EA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47727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9000AFC-4E60-A14D-BC26-56860C45F9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9" y="404664"/>
            <a:ext cx="2329031" cy="1748610"/>
          </a:xfrm>
          <a:prstGeom prst="rect">
            <a:avLst/>
          </a:prstGeom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82ED5B89-3FEC-3D45-AE28-C3EB4FEC1368}"/>
              </a:ext>
            </a:extLst>
          </p:cNvPr>
          <p:cNvSpPr/>
          <p:nvPr/>
        </p:nvSpPr>
        <p:spPr>
          <a:xfrm>
            <a:off x="947427" y="2492896"/>
            <a:ext cx="5796643" cy="648072"/>
          </a:xfrm>
          <a:prstGeom prst="rect">
            <a:avLst/>
          </a:prstGeom>
          <a:solidFill>
            <a:srgbClr val="114F9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7852FEF9-19E7-7440-AAE1-64418E6EC876}"/>
              </a:ext>
            </a:extLst>
          </p:cNvPr>
          <p:cNvSpPr/>
          <p:nvPr/>
        </p:nvSpPr>
        <p:spPr>
          <a:xfrm>
            <a:off x="947428" y="3393614"/>
            <a:ext cx="5796644" cy="975986"/>
          </a:xfrm>
          <a:prstGeom prst="rect">
            <a:avLst/>
          </a:prstGeom>
          <a:solidFill>
            <a:srgbClr val="666D7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F5643F5-0691-624C-94F0-11C6F32CD3BB}"/>
              </a:ext>
            </a:extLst>
          </p:cNvPr>
          <p:cNvSpPr txBox="1"/>
          <p:nvPr/>
        </p:nvSpPr>
        <p:spPr>
          <a:xfrm>
            <a:off x="1127447" y="2618329"/>
            <a:ext cx="50849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Network </a:t>
            </a:r>
            <a:r>
              <a:rPr lang="nl-NL" sz="2600" dirty="0" err="1">
                <a:solidFill>
                  <a:schemeClr val="bg1"/>
                </a:solidFill>
                <a:latin typeface="Avenir Next Condensed" panose="020B0506020202020204" pitchFamily="34" charset="0"/>
              </a:rPr>
              <a:t>for</a:t>
            </a:r>
            <a:r>
              <a:rPr lang="nl-NL" sz="26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 Smart Maintenance</a:t>
            </a:r>
            <a:endParaRPr lang="nl-NL" sz="2600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CDD72B60-90BE-7C4D-92CB-2BFCE89E4452}"/>
              </a:ext>
            </a:extLst>
          </p:cNvPr>
          <p:cNvSpPr txBox="1"/>
          <p:nvPr/>
        </p:nvSpPr>
        <p:spPr>
          <a:xfrm>
            <a:off x="1113536" y="3429000"/>
            <a:ext cx="60625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600" i="1" dirty="0">
                <a:solidFill>
                  <a:prstClr val="white"/>
                </a:solidFill>
                <a:latin typeface="Avenir Next Condensed" panose="020B0506020202020204" pitchFamily="34" charset="0"/>
              </a:rPr>
              <a:t>Digitale workshop Corrosie onder isolatie</a:t>
            </a:r>
          </a:p>
          <a:p>
            <a:pPr lvl="0"/>
            <a:r>
              <a:rPr lang="nl-NL" sz="2600" i="1" dirty="0">
                <a:solidFill>
                  <a:prstClr val="white"/>
                </a:solidFill>
                <a:latin typeface="Avenir Next Condensed" panose="020B0506020202020204" pitchFamily="34" charset="0"/>
              </a:rPr>
              <a:t> 25 november 2020</a:t>
            </a:r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6E668C9-AA37-AF47-8D27-6BF15BED81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5141"/>
            <a:ext cx="12191999" cy="30734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283624FD-DD5B-4098-A747-4318C3B43853}"/>
              </a:ext>
            </a:extLst>
          </p:cNvPr>
          <p:cNvSpPr/>
          <p:nvPr/>
        </p:nvSpPr>
        <p:spPr>
          <a:xfrm>
            <a:off x="947428" y="622250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1200" b="1" dirty="0">
                <a:solidFill>
                  <a:srgbClr val="80808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Ir. Paul van Kempen</a:t>
            </a:r>
            <a:endParaRPr lang="nl-NL" altLang="nl-NL" sz="12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1200" b="1" dirty="0" err="1">
                <a:solidFill>
                  <a:srgbClr val="80808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Operational</a:t>
            </a:r>
            <a:r>
              <a:rPr lang="nl-NL" altLang="nl-NL" sz="1200" b="1" dirty="0">
                <a:solidFill>
                  <a:srgbClr val="80808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Director</a:t>
            </a:r>
            <a:endParaRPr lang="nl-NL" altLang="nl-NL" sz="12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03FBA26-A122-4554-9BB9-75ABA63EF9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74995"/>
            <a:ext cx="1584176" cy="120397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9A6900D-276C-4D24-A2D2-7B7E09425A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856" y="304291"/>
            <a:ext cx="5329428" cy="147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8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D767F1C-4914-CB4A-9B15-5A3CB112E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" y="3852201"/>
            <a:ext cx="12192000" cy="3070413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911424" y="311350"/>
            <a:ext cx="5220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ADAFAA"/>
                </a:solidFill>
                <a:effectLst/>
                <a:uLnTx/>
                <a:uFillTx/>
                <a:latin typeface="Avenir Next Condensed" panose="020B0506020202020204" pitchFamily="34" charset="0"/>
                <a:ea typeface="+mn-ea"/>
                <a:cs typeface="+mn-cs"/>
              </a:rPr>
              <a:t>Aanloop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ADAFAA"/>
                </a:solidFill>
                <a:effectLst/>
                <a:uLnTx/>
                <a:uFillTx/>
                <a:latin typeface="Avenir Next Condensed" panose="020B0506020202020204" pitchFamily="34" charset="0"/>
                <a:ea typeface="+mn-ea"/>
                <a:cs typeface="+mn-cs"/>
              </a:rPr>
              <a:t> COI Project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4E24F204-0064-4A13-942D-999C632F3CAF}"/>
              </a:ext>
            </a:extLst>
          </p:cNvPr>
          <p:cNvGrpSpPr/>
          <p:nvPr/>
        </p:nvGrpSpPr>
        <p:grpSpPr>
          <a:xfrm>
            <a:off x="2100102" y="2220185"/>
            <a:ext cx="754340" cy="720921"/>
            <a:chOff x="3567014" y="1739019"/>
            <a:chExt cx="973789" cy="930648"/>
          </a:xfrm>
        </p:grpSpPr>
        <p:pic>
          <p:nvPicPr>
            <p:cNvPr id="10" name="Picture 2" descr="D:\Users\504564\Desktop\Stork.GIF">
              <a:extLst>
                <a:ext uri="{FF2B5EF4-FFF2-40B4-BE49-F238E27FC236}">
                  <a16:creationId xmlns:a16="http://schemas.microsoft.com/office/drawing/2014/main" id="{4C6EBD4D-8EA3-403F-808D-EDE1EA02C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0332" y="2099501"/>
              <a:ext cx="900471" cy="570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Afbeelding 10" descr="Afbeelding met object&#10;&#10;Automatisch gegenereerde beschrijving">
              <a:extLst>
                <a:ext uri="{FF2B5EF4-FFF2-40B4-BE49-F238E27FC236}">
                  <a16:creationId xmlns:a16="http://schemas.microsoft.com/office/drawing/2014/main" id="{AED65813-C0CF-40D3-BCFD-3CF8AA98D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7014" y="1739019"/>
              <a:ext cx="900471" cy="275989"/>
            </a:xfrm>
            <a:prstGeom prst="rect">
              <a:avLst/>
            </a:prstGeom>
          </p:spPr>
        </p:pic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02CE5F79-1085-4AE9-93CF-5F247FC4B9D7}"/>
              </a:ext>
            </a:extLst>
          </p:cNvPr>
          <p:cNvGrpSpPr/>
          <p:nvPr/>
        </p:nvGrpSpPr>
        <p:grpSpPr>
          <a:xfrm>
            <a:off x="198862" y="1977281"/>
            <a:ext cx="1011493" cy="944536"/>
            <a:chOff x="431058" y="1404344"/>
            <a:chExt cx="1566753" cy="1463040"/>
          </a:xfrm>
        </p:grpSpPr>
        <p:pic>
          <p:nvPicPr>
            <p:cNvPr id="16" name="Picture 52" descr="http://www.alembic.utwente.nl/chemicalsolution/uploads/images/logo-sitech.jpg">
              <a:extLst>
                <a:ext uri="{FF2B5EF4-FFF2-40B4-BE49-F238E27FC236}">
                  <a16:creationId xmlns:a16="http://schemas.microsoft.com/office/drawing/2014/main" id="{4F3EABEA-BE52-4C0C-A1BE-D0F6EC2705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472" y="1877014"/>
              <a:ext cx="555188" cy="39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23115095-1E0F-4947-8293-E160BF877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38" y="1877014"/>
              <a:ext cx="526229" cy="497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7276F1F4-CF4C-48F8-AFE3-D7F93FE03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029" y="2570935"/>
              <a:ext cx="583178" cy="296449"/>
            </a:xfrm>
            <a:prstGeom prst="rect">
              <a:avLst/>
            </a:prstGeom>
          </p:spPr>
        </p:pic>
        <p:pic>
          <p:nvPicPr>
            <p:cNvPr id="19" name="Picture 4" descr="Momentive">
              <a:hlinkClick r:id="rId9"/>
              <a:extLst>
                <a:ext uri="{FF2B5EF4-FFF2-40B4-BE49-F238E27FC236}">
                  <a16:creationId xmlns:a16="http://schemas.microsoft.com/office/drawing/2014/main" id="{0BED2F36-7246-43B0-BF72-0C1F87D1D5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270" y="1568741"/>
              <a:ext cx="793541" cy="110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www.stork.com/assets/img/logo.png">
              <a:extLst>
                <a:ext uri="{FF2B5EF4-FFF2-40B4-BE49-F238E27FC236}">
                  <a16:creationId xmlns:a16="http://schemas.microsoft.com/office/drawing/2014/main" id="{D2605EC2-DED7-4C13-B83F-BEC7E4A41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58" y="1404344"/>
              <a:ext cx="73256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Pijl: rechts 20">
            <a:extLst>
              <a:ext uri="{FF2B5EF4-FFF2-40B4-BE49-F238E27FC236}">
                <a16:creationId xmlns:a16="http://schemas.microsoft.com/office/drawing/2014/main" id="{DF3D828C-614A-4755-8F5F-9885D39B3408}"/>
              </a:ext>
            </a:extLst>
          </p:cNvPr>
          <p:cNvSpPr/>
          <p:nvPr/>
        </p:nvSpPr>
        <p:spPr>
          <a:xfrm>
            <a:off x="1485346" y="2266510"/>
            <a:ext cx="341376" cy="420546"/>
          </a:xfrm>
          <a:prstGeom prst="rightArrow">
            <a:avLst/>
          </a:prstGeom>
          <a:solidFill>
            <a:srgbClr val="A4C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C7AD78BC-807A-4028-9801-8BCE1D6B5635}"/>
              </a:ext>
            </a:extLst>
          </p:cNvPr>
          <p:cNvSpPr txBox="1"/>
          <p:nvPr/>
        </p:nvSpPr>
        <p:spPr>
          <a:xfrm>
            <a:off x="28805" y="4933897"/>
            <a:ext cx="81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COI-I</a:t>
            </a:r>
          </a:p>
          <a:p>
            <a:r>
              <a:rPr lang="nl-NL" dirty="0"/>
              <a:t>…2015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94E40C2-D662-4CE7-9AB6-4CB6B2070F3F}"/>
              </a:ext>
            </a:extLst>
          </p:cNvPr>
          <p:cNvSpPr txBox="1"/>
          <p:nvPr/>
        </p:nvSpPr>
        <p:spPr>
          <a:xfrm>
            <a:off x="3751502" y="4932599"/>
            <a:ext cx="1117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COI-II</a:t>
            </a:r>
          </a:p>
          <a:p>
            <a:pPr algn="ctr"/>
            <a:r>
              <a:rPr lang="nl-NL" dirty="0"/>
              <a:t>eind 2016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A6095EC-4C93-4844-88AD-14238C110650}"/>
              </a:ext>
            </a:extLst>
          </p:cNvPr>
          <p:cNvSpPr txBox="1"/>
          <p:nvPr/>
        </p:nvSpPr>
        <p:spPr>
          <a:xfrm>
            <a:off x="7356733" y="4926897"/>
            <a:ext cx="1144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COI-II</a:t>
            </a:r>
          </a:p>
          <a:p>
            <a:pPr algn="ctr"/>
            <a:r>
              <a:rPr lang="nl-NL" dirty="0"/>
              <a:t>3-12-2018</a:t>
            </a:r>
          </a:p>
        </p:txBody>
      </p:sp>
      <p:sp>
        <p:nvSpPr>
          <p:cNvPr id="27" name="Pijl: rechts 26">
            <a:extLst>
              <a:ext uri="{FF2B5EF4-FFF2-40B4-BE49-F238E27FC236}">
                <a16:creationId xmlns:a16="http://schemas.microsoft.com/office/drawing/2014/main" id="{19159365-C212-427C-A66C-36A2F5D97271}"/>
              </a:ext>
            </a:extLst>
          </p:cNvPr>
          <p:cNvSpPr/>
          <p:nvPr/>
        </p:nvSpPr>
        <p:spPr>
          <a:xfrm>
            <a:off x="3199271" y="2266510"/>
            <a:ext cx="341376" cy="420546"/>
          </a:xfrm>
          <a:prstGeom prst="rightArrow">
            <a:avLst/>
          </a:prstGeom>
          <a:solidFill>
            <a:srgbClr val="A4C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3E091B5E-E444-41A2-81AF-5C3193437607}"/>
              </a:ext>
            </a:extLst>
          </p:cNvPr>
          <p:cNvSpPr/>
          <p:nvPr/>
        </p:nvSpPr>
        <p:spPr>
          <a:xfrm>
            <a:off x="515888" y="6423139"/>
            <a:ext cx="52200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114F96"/>
                </a:solidFill>
                <a:latin typeface="Avenir Next Condensed" panose="020B0506020202020204" pitchFamily="34" charset="0"/>
              </a:rPr>
              <a:t>CUI</a:t>
            </a:r>
            <a:endParaRPr lang="en-GB" sz="1000" dirty="0">
              <a:solidFill>
                <a:srgbClr val="666D70"/>
              </a:solidFill>
              <a:latin typeface="Avenir Next Condensed" panose="020B0506020202020204" pitchFamily="34" charset="0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0F49690C-48BE-4864-AD6F-56C77F999205}"/>
              </a:ext>
            </a:extLst>
          </p:cNvPr>
          <p:cNvGrpSpPr/>
          <p:nvPr/>
        </p:nvGrpSpPr>
        <p:grpSpPr>
          <a:xfrm>
            <a:off x="3861176" y="1253907"/>
            <a:ext cx="4508181" cy="3330072"/>
            <a:chOff x="1479898" y="1404713"/>
            <a:chExt cx="5759147" cy="4254127"/>
          </a:xfrm>
        </p:grpSpPr>
        <p:pic>
          <p:nvPicPr>
            <p:cNvPr id="76" name="Picture 2" descr="D:\Users\504564\Desktop\Stork.GIF">
              <a:extLst>
                <a:ext uri="{FF2B5EF4-FFF2-40B4-BE49-F238E27FC236}">
                  <a16:creationId xmlns:a16="http://schemas.microsoft.com/office/drawing/2014/main" id="{B0BCA851-9A03-40BE-BA38-88A9F9C62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3426" y="2989923"/>
              <a:ext cx="900471" cy="570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Afbeelding 76" descr="Afbeelding met object&#10;&#10;Automatisch gegenereerde beschrijving">
              <a:extLst>
                <a:ext uri="{FF2B5EF4-FFF2-40B4-BE49-F238E27FC236}">
                  <a16:creationId xmlns:a16="http://schemas.microsoft.com/office/drawing/2014/main" id="{21D6751F-3B8C-4F22-BDC4-D2BF10525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253" y="2621971"/>
              <a:ext cx="900471" cy="275989"/>
            </a:xfrm>
            <a:prstGeom prst="rect">
              <a:avLst/>
            </a:prstGeom>
          </p:spPr>
        </p:pic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F89D81AF-AC98-488D-8515-5CFEEC6847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578" y="1450301"/>
              <a:ext cx="526229" cy="497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Afbeelding 78">
              <a:extLst>
                <a:ext uri="{FF2B5EF4-FFF2-40B4-BE49-F238E27FC236}">
                  <a16:creationId xmlns:a16="http://schemas.microsoft.com/office/drawing/2014/main" id="{9C6981EF-0A32-49DA-9577-65F2BF3CB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629" y="2858536"/>
              <a:ext cx="583178" cy="296449"/>
            </a:xfrm>
            <a:prstGeom prst="rect">
              <a:avLst/>
            </a:prstGeom>
          </p:spPr>
        </p:pic>
        <p:pic>
          <p:nvPicPr>
            <p:cNvPr id="80" name="Afbeelding 7">
              <a:extLst>
                <a:ext uri="{FF2B5EF4-FFF2-40B4-BE49-F238E27FC236}">
                  <a16:creationId xmlns:a16="http://schemas.microsoft.com/office/drawing/2014/main" id="{EB49B245-470E-4849-B84D-646F19C5E7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874" y="1975737"/>
              <a:ext cx="699231" cy="523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Afbeelding 80">
              <a:extLst>
                <a:ext uri="{FF2B5EF4-FFF2-40B4-BE49-F238E27FC236}">
                  <a16:creationId xmlns:a16="http://schemas.microsoft.com/office/drawing/2014/main" id="{6940FB12-3EA0-4132-943F-F24ACF67B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199" y="3505161"/>
              <a:ext cx="796105" cy="382504"/>
            </a:xfrm>
            <a:prstGeom prst="rect">
              <a:avLst/>
            </a:prstGeom>
          </p:spPr>
        </p:pic>
        <p:pic>
          <p:nvPicPr>
            <p:cNvPr id="82" name="Afbeelding 81">
              <a:extLst>
                <a:ext uri="{FF2B5EF4-FFF2-40B4-BE49-F238E27FC236}">
                  <a16:creationId xmlns:a16="http://schemas.microsoft.com/office/drawing/2014/main" id="{74A81A16-8A5D-4570-90EA-F31D4EE0D3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347"/>
            <a:stretch/>
          </p:blipFill>
          <p:spPr>
            <a:xfrm>
              <a:off x="2902592" y="1528944"/>
              <a:ext cx="899827" cy="446793"/>
            </a:xfrm>
            <a:prstGeom prst="rect">
              <a:avLst/>
            </a:prstGeom>
          </p:spPr>
        </p:pic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F0E47401-E227-46EF-A5CB-C13252BEC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925270" y="3531430"/>
              <a:ext cx="1014919" cy="320771"/>
            </a:xfrm>
            <a:prstGeom prst="rect">
              <a:avLst/>
            </a:prstGeom>
          </p:spPr>
        </p:pic>
        <p:pic>
          <p:nvPicPr>
            <p:cNvPr id="84" name="Picture 2" descr="Afbeeldingsresultaat voor oci nitrogen">
              <a:hlinkClick r:id="rId20"/>
              <a:extLst>
                <a:ext uri="{FF2B5EF4-FFF2-40B4-BE49-F238E27FC236}">
                  <a16:creationId xmlns:a16="http://schemas.microsoft.com/office/drawing/2014/main" id="{EC45123B-9B9D-4B81-A4CE-A39A885DF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004" y="2774618"/>
              <a:ext cx="876836" cy="486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Afbeelding 84">
              <a:extLst>
                <a:ext uri="{FF2B5EF4-FFF2-40B4-BE49-F238E27FC236}">
                  <a16:creationId xmlns:a16="http://schemas.microsoft.com/office/drawing/2014/main" id="{73DF70A2-FDDA-49AB-98C7-C63E700FC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019" y="2227949"/>
              <a:ext cx="882518" cy="300056"/>
            </a:xfrm>
            <a:prstGeom prst="rect">
              <a:avLst/>
            </a:prstGeom>
          </p:spPr>
        </p:pic>
        <p:pic>
          <p:nvPicPr>
            <p:cNvPr id="86" name="Graphic 85">
              <a:extLst>
                <a:ext uri="{FF2B5EF4-FFF2-40B4-BE49-F238E27FC236}">
                  <a16:creationId xmlns:a16="http://schemas.microsoft.com/office/drawing/2014/main" id="{63D2AC58-3A85-4CB1-9DB6-1F13ABF48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6090422" y="2298859"/>
              <a:ext cx="1015962" cy="280527"/>
            </a:xfrm>
            <a:prstGeom prst="rect">
              <a:avLst/>
            </a:prstGeom>
          </p:spPr>
        </p:pic>
        <p:pic>
          <p:nvPicPr>
            <p:cNvPr id="87" name="Afbeelding 86">
              <a:extLst>
                <a:ext uri="{FF2B5EF4-FFF2-40B4-BE49-F238E27FC236}">
                  <a16:creationId xmlns:a16="http://schemas.microsoft.com/office/drawing/2014/main" id="{7DF08D43-2E26-4BEC-949E-20C9D2923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089" y="1404713"/>
              <a:ext cx="526229" cy="526229"/>
            </a:xfrm>
            <a:prstGeom prst="rect">
              <a:avLst/>
            </a:prstGeom>
          </p:spPr>
        </p:pic>
        <p:pic>
          <p:nvPicPr>
            <p:cNvPr id="88" name="Afbeelding 87">
              <a:extLst>
                <a:ext uri="{FF2B5EF4-FFF2-40B4-BE49-F238E27FC236}">
                  <a16:creationId xmlns:a16="http://schemas.microsoft.com/office/drawing/2014/main" id="{71A9F867-B045-4483-825F-8BDC50152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008" y="2989923"/>
              <a:ext cx="818491" cy="330124"/>
            </a:xfrm>
            <a:prstGeom prst="rect">
              <a:avLst/>
            </a:prstGeom>
          </p:spPr>
        </p:pic>
        <p:pic>
          <p:nvPicPr>
            <p:cNvPr id="89" name="Afbeelding 88">
              <a:extLst>
                <a:ext uri="{FF2B5EF4-FFF2-40B4-BE49-F238E27FC236}">
                  <a16:creationId xmlns:a16="http://schemas.microsoft.com/office/drawing/2014/main" id="{3D0243F7-017D-42BD-8024-60F552A80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4950" y="2148701"/>
              <a:ext cx="799664" cy="470882"/>
            </a:xfrm>
            <a:prstGeom prst="rect">
              <a:avLst/>
            </a:prstGeom>
          </p:spPr>
        </p:pic>
        <p:pic>
          <p:nvPicPr>
            <p:cNvPr id="90" name="Afbeelding 89" descr="Afbeelding met illustratie&#10;&#10;Automatisch gegenereerde beschrijving">
              <a:extLst>
                <a:ext uri="{FF2B5EF4-FFF2-40B4-BE49-F238E27FC236}">
                  <a16:creationId xmlns:a16="http://schemas.microsoft.com/office/drawing/2014/main" id="{6A328549-6AFD-4283-A117-7C8F9D628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422" y="1519167"/>
              <a:ext cx="900471" cy="369046"/>
            </a:xfrm>
            <a:prstGeom prst="rect">
              <a:avLst/>
            </a:prstGeom>
          </p:spPr>
        </p:pic>
        <p:pic>
          <p:nvPicPr>
            <p:cNvPr id="91" name="Graphic 90">
              <a:extLst>
                <a:ext uri="{FF2B5EF4-FFF2-40B4-BE49-F238E27FC236}">
                  <a16:creationId xmlns:a16="http://schemas.microsoft.com/office/drawing/2014/main" id="{19B636B0-471B-4E64-AD13-E4CD7E116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5089942" y="3535745"/>
              <a:ext cx="617671" cy="309763"/>
            </a:xfrm>
            <a:prstGeom prst="rect">
              <a:avLst/>
            </a:prstGeom>
          </p:spPr>
        </p:pic>
        <p:pic>
          <p:nvPicPr>
            <p:cNvPr id="92" name="Afbeelding 91">
              <a:extLst>
                <a:ext uri="{FF2B5EF4-FFF2-40B4-BE49-F238E27FC236}">
                  <a16:creationId xmlns:a16="http://schemas.microsoft.com/office/drawing/2014/main" id="{497FAB40-42FF-4954-961E-572AF3A5F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382" y="3593276"/>
              <a:ext cx="653741" cy="368274"/>
            </a:xfrm>
            <a:prstGeom prst="rect">
              <a:avLst/>
            </a:prstGeom>
          </p:spPr>
        </p:pic>
        <p:pic>
          <p:nvPicPr>
            <p:cNvPr id="93" name="Afbeelding 92" descr="Afbeelding met transport&#10;&#10;Automatisch gegenereerde beschrijving">
              <a:extLst>
                <a:ext uri="{FF2B5EF4-FFF2-40B4-BE49-F238E27FC236}">
                  <a16:creationId xmlns:a16="http://schemas.microsoft.com/office/drawing/2014/main" id="{5A3F7F13-5674-4B83-A1CF-A83E0BBB9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1741" y="2106911"/>
              <a:ext cx="472935" cy="574380"/>
            </a:xfrm>
            <a:prstGeom prst="rect">
              <a:avLst/>
            </a:prstGeom>
          </p:spPr>
        </p:pic>
        <p:pic>
          <p:nvPicPr>
            <p:cNvPr id="94" name="Afbeelding 93">
              <a:extLst>
                <a:ext uri="{FF2B5EF4-FFF2-40B4-BE49-F238E27FC236}">
                  <a16:creationId xmlns:a16="http://schemas.microsoft.com/office/drawing/2014/main" id="{DE89D610-E6E9-4370-88B3-BF654A162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753" y="4007136"/>
              <a:ext cx="969738" cy="402599"/>
            </a:xfrm>
            <a:prstGeom prst="rect">
              <a:avLst/>
            </a:prstGeom>
          </p:spPr>
        </p:pic>
        <p:pic>
          <p:nvPicPr>
            <p:cNvPr id="95" name="Picture 3">
              <a:extLst>
                <a:ext uri="{FF2B5EF4-FFF2-40B4-BE49-F238E27FC236}">
                  <a16:creationId xmlns:a16="http://schemas.microsoft.com/office/drawing/2014/main" id="{98C9D485-4AED-4FD1-A74A-F042B8288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6090422" y="4157208"/>
              <a:ext cx="1106097" cy="302764"/>
            </a:xfrm>
            <a:prstGeom prst="rect">
              <a:avLst/>
            </a:prstGeom>
          </p:spPr>
        </p:pic>
        <p:pic>
          <p:nvPicPr>
            <p:cNvPr id="96" name="Afbeelding 7">
              <a:extLst>
                <a:ext uri="{FF2B5EF4-FFF2-40B4-BE49-F238E27FC236}">
                  <a16:creationId xmlns:a16="http://schemas.microsoft.com/office/drawing/2014/main" id="{C596323D-31C8-44BD-8CDD-172F54893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898" y="3523216"/>
              <a:ext cx="1328147" cy="553154"/>
            </a:xfrm>
            <a:prstGeom prst="rect">
              <a:avLst/>
            </a:prstGeom>
          </p:spPr>
        </p:pic>
        <p:pic>
          <p:nvPicPr>
            <p:cNvPr id="97" name="Afbeelding 5">
              <a:extLst>
                <a:ext uri="{FF2B5EF4-FFF2-40B4-BE49-F238E27FC236}">
                  <a16:creationId xmlns:a16="http://schemas.microsoft.com/office/drawing/2014/main" id="{543EEF1C-A95C-4150-92D1-F5E7545B7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214136" y="3747704"/>
              <a:ext cx="432109" cy="1030478"/>
            </a:xfrm>
            <a:prstGeom prst="rect">
              <a:avLst/>
            </a:prstGeom>
          </p:spPr>
        </p:pic>
        <p:pic>
          <p:nvPicPr>
            <p:cNvPr id="98" name="Afbeelding 4">
              <a:extLst>
                <a:ext uri="{FF2B5EF4-FFF2-40B4-BE49-F238E27FC236}">
                  <a16:creationId xmlns:a16="http://schemas.microsoft.com/office/drawing/2014/main" id="{21833E71-4C47-4362-A418-BB874E81A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0413" y="2854914"/>
              <a:ext cx="1213074" cy="389099"/>
            </a:xfrm>
            <a:prstGeom prst="rect">
              <a:avLst/>
            </a:prstGeom>
          </p:spPr>
        </p:pic>
        <p:pic>
          <p:nvPicPr>
            <p:cNvPr id="99" name="Picture 43">
              <a:extLst>
                <a:ext uri="{FF2B5EF4-FFF2-40B4-BE49-F238E27FC236}">
                  <a16:creationId xmlns:a16="http://schemas.microsoft.com/office/drawing/2014/main" id="{629CC287-CF20-4161-9FBE-C74AEA019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6090422" y="4641087"/>
              <a:ext cx="1148623" cy="269810"/>
            </a:xfrm>
            <a:prstGeom prst="rect">
              <a:avLst/>
            </a:prstGeom>
          </p:spPr>
        </p:pic>
        <p:pic>
          <p:nvPicPr>
            <p:cNvPr id="100" name="Picture 45">
              <a:extLst>
                <a:ext uri="{FF2B5EF4-FFF2-40B4-BE49-F238E27FC236}">
                  <a16:creationId xmlns:a16="http://schemas.microsoft.com/office/drawing/2014/main" id="{D6FBE62F-2CA2-4493-912C-BD7C9FC43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4039959" y="4007136"/>
              <a:ext cx="490685" cy="490685"/>
            </a:xfrm>
            <a:prstGeom prst="rect">
              <a:avLst/>
            </a:prstGeom>
          </p:spPr>
        </p:pic>
        <p:pic>
          <p:nvPicPr>
            <p:cNvPr id="101" name="Picture 46">
              <a:extLst>
                <a:ext uri="{FF2B5EF4-FFF2-40B4-BE49-F238E27FC236}">
                  <a16:creationId xmlns:a16="http://schemas.microsoft.com/office/drawing/2014/main" id="{B53862AA-D061-47DE-8890-EBC086F83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6034296" y="5139509"/>
              <a:ext cx="538102" cy="519331"/>
            </a:xfrm>
            <a:prstGeom prst="rect">
              <a:avLst/>
            </a:prstGeom>
          </p:spPr>
        </p:pic>
        <p:pic>
          <p:nvPicPr>
            <p:cNvPr id="102" name="Picture 47">
              <a:extLst>
                <a:ext uri="{FF2B5EF4-FFF2-40B4-BE49-F238E27FC236}">
                  <a16:creationId xmlns:a16="http://schemas.microsoft.com/office/drawing/2014/main" id="{98B18981-A47D-4C37-9A7E-7A96A5E4A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4914950" y="4627768"/>
              <a:ext cx="864000" cy="272844"/>
            </a:xfrm>
            <a:prstGeom prst="rect">
              <a:avLst/>
            </a:prstGeom>
          </p:spPr>
        </p:pic>
        <p:pic>
          <p:nvPicPr>
            <p:cNvPr id="103" name="Picture 48">
              <a:extLst>
                <a:ext uri="{FF2B5EF4-FFF2-40B4-BE49-F238E27FC236}">
                  <a16:creationId xmlns:a16="http://schemas.microsoft.com/office/drawing/2014/main" id="{AB2AC636-B391-4D27-AD98-0692FF6CA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3025562" y="4646305"/>
              <a:ext cx="591389" cy="591389"/>
            </a:xfrm>
            <a:prstGeom prst="rect">
              <a:avLst/>
            </a:prstGeom>
          </p:spPr>
        </p:pic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4A3DA3ED-90F4-4CC6-A5FC-E103D8917AB1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216" y="125903"/>
            <a:ext cx="1226720" cy="932307"/>
          </a:xfrm>
          <a:prstGeom prst="rect">
            <a:avLst/>
          </a:prstGeom>
        </p:spPr>
      </p:pic>
      <p:sp>
        <p:nvSpPr>
          <p:cNvPr id="59" name="Tekstvak 58">
            <a:extLst>
              <a:ext uri="{FF2B5EF4-FFF2-40B4-BE49-F238E27FC236}">
                <a16:creationId xmlns:a16="http://schemas.microsoft.com/office/drawing/2014/main" id="{F983CF56-B0D9-45B0-8DC6-8AB1A39BB964}"/>
              </a:ext>
            </a:extLst>
          </p:cNvPr>
          <p:cNvSpPr txBox="1"/>
          <p:nvPr/>
        </p:nvSpPr>
        <p:spPr>
          <a:xfrm>
            <a:off x="8592096" y="4737918"/>
            <a:ext cx="20808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/>
              <a:t>Workshop ‘Staat van de Assets’ </a:t>
            </a:r>
          </a:p>
          <a:p>
            <a:pPr algn="ctr"/>
            <a:r>
              <a:rPr lang="nl-NL" dirty="0"/>
              <a:t>29-11-2019</a:t>
            </a:r>
          </a:p>
        </p:txBody>
      </p:sp>
      <p:pic>
        <p:nvPicPr>
          <p:cNvPr id="1042" name="Picture 18" descr="Nieuwsbrief 10 - Duurzame Veiligheid 2030 | Duurzame Veiligheid 2030">
            <a:extLst>
              <a:ext uri="{FF2B5EF4-FFF2-40B4-BE49-F238E27FC236}">
                <a16:creationId xmlns:a16="http://schemas.microsoft.com/office/drawing/2014/main" id="{1C97306A-007B-41D6-9DE2-408336335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894" y="2367108"/>
            <a:ext cx="935904" cy="29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Pijl: rechts 103">
            <a:extLst>
              <a:ext uri="{FF2B5EF4-FFF2-40B4-BE49-F238E27FC236}">
                <a16:creationId xmlns:a16="http://schemas.microsoft.com/office/drawing/2014/main" id="{45479CAF-6814-4411-9330-FB49CEE9694D}"/>
              </a:ext>
            </a:extLst>
          </p:cNvPr>
          <p:cNvSpPr/>
          <p:nvPr/>
        </p:nvSpPr>
        <p:spPr>
          <a:xfrm>
            <a:off x="8629062" y="2266510"/>
            <a:ext cx="341376" cy="420546"/>
          </a:xfrm>
          <a:prstGeom prst="rightArrow">
            <a:avLst/>
          </a:prstGeom>
          <a:solidFill>
            <a:srgbClr val="A4C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5" name="Pijl: rechts 104">
            <a:extLst>
              <a:ext uri="{FF2B5EF4-FFF2-40B4-BE49-F238E27FC236}">
                <a16:creationId xmlns:a16="http://schemas.microsoft.com/office/drawing/2014/main" id="{DB8E2645-279A-4733-87B9-514C13429C93}"/>
              </a:ext>
            </a:extLst>
          </p:cNvPr>
          <p:cNvSpPr/>
          <p:nvPr/>
        </p:nvSpPr>
        <p:spPr>
          <a:xfrm>
            <a:off x="10312594" y="2266510"/>
            <a:ext cx="341376" cy="420546"/>
          </a:xfrm>
          <a:prstGeom prst="rightArrow">
            <a:avLst/>
          </a:prstGeom>
          <a:solidFill>
            <a:srgbClr val="A4C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6" name="Tekstvak 105">
            <a:extLst>
              <a:ext uri="{FF2B5EF4-FFF2-40B4-BE49-F238E27FC236}">
                <a16:creationId xmlns:a16="http://schemas.microsoft.com/office/drawing/2014/main" id="{454370CD-C138-4B1A-964A-AD721697C606}"/>
              </a:ext>
            </a:extLst>
          </p:cNvPr>
          <p:cNvSpPr txBox="1"/>
          <p:nvPr/>
        </p:nvSpPr>
        <p:spPr>
          <a:xfrm>
            <a:off x="10333703" y="2195043"/>
            <a:ext cx="2080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/>
              <a:t>Digitale COI Workshop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639002D2-8333-4E19-A6FD-91A76995CAAF}"/>
              </a:ext>
            </a:extLst>
          </p:cNvPr>
          <p:cNvSpPr/>
          <p:nvPr/>
        </p:nvSpPr>
        <p:spPr>
          <a:xfrm>
            <a:off x="10776520" y="2154569"/>
            <a:ext cx="1240715" cy="706869"/>
          </a:xfrm>
          <a:prstGeom prst="rect">
            <a:avLst/>
          </a:prstGeom>
          <a:noFill/>
          <a:ln w="28575">
            <a:solidFill>
              <a:srgbClr val="AFCB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2202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402CE16-15FD-AB41-8CDD-889B26E431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9513"/>
            <a:ext cx="12191997" cy="3048000"/>
          </a:xfrm>
          <a:prstGeom prst="rect">
            <a:avLst/>
          </a:prstGeom>
        </p:spPr>
      </p:pic>
      <p:sp>
        <p:nvSpPr>
          <p:cNvPr id="14" name="Titel 3">
            <a:extLst>
              <a:ext uri="{FF2B5EF4-FFF2-40B4-BE49-F238E27FC236}">
                <a16:creationId xmlns:a16="http://schemas.microsoft.com/office/drawing/2014/main" id="{C0BA031E-D5DD-4A9E-ABC9-617AB349E175}"/>
              </a:ext>
            </a:extLst>
          </p:cNvPr>
          <p:cNvSpPr txBox="1">
            <a:spLocks/>
          </p:cNvSpPr>
          <p:nvPr/>
        </p:nvSpPr>
        <p:spPr>
          <a:xfrm>
            <a:off x="767408" y="543604"/>
            <a:ext cx="842493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200" dirty="0">
                <a:solidFill>
                  <a:srgbClr val="ADAFA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Doelstelling COI project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3B1A1F1-4A20-476F-BE8C-8E859F41E535}"/>
              </a:ext>
            </a:extLst>
          </p:cNvPr>
          <p:cNvSpPr/>
          <p:nvPr/>
        </p:nvSpPr>
        <p:spPr>
          <a:xfrm>
            <a:off x="463294" y="1412776"/>
            <a:ext cx="11265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“Het project 'Voorkoming en detectie van Corrosie onder Isolatie' beoogt industrie practices op te stellen waarmee COI nauwkeuriger en voorspelbaarder is vast te stellen en te beheersen.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Deze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 practices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omvatten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: NDT(non destructive testing), Coating en Risk Based COI practices.”</a:t>
            </a:r>
          </a:p>
          <a:p>
            <a:pPr algn="just">
              <a:spcAft>
                <a:spcPts val="0"/>
              </a:spcAft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/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“….o</a:t>
            </a: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 basis hiervan zou bij wijze van spreken een nieuwe plant manager uitgelegd kunnen worden hoe we momenteel als ‘BV Nederland’ COI aanpakken.”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86C657D-356F-4A93-B5C9-40BB0B70C9EE}"/>
              </a:ext>
            </a:extLst>
          </p:cNvPr>
          <p:cNvSpPr/>
          <p:nvPr/>
        </p:nvSpPr>
        <p:spPr>
          <a:xfrm>
            <a:off x="515888" y="6423139"/>
            <a:ext cx="52200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114F96"/>
                </a:solidFill>
                <a:latin typeface="Avenir Next Condensed" panose="020B0506020202020204" pitchFamily="34" charset="0"/>
              </a:rPr>
              <a:t>CUI</a:t>
            </a:r>
            <a:endParaRPr lang="en-GB" sz="1000" dirty="0">
              <a:solidFill>
                <a:srgbClr val="666D70"/>
              </a:solidFill>
              <a:latin typeface="Avenir Next Condensed" panose="020B0506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DE1B750-D3DF-491C-85A1-03A71A56A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116632"/>
            <a:ext cx="132646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8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402CE16-15FD-AB41-8CDD-889B26E431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9513"/>
            <a:ext cx="12191997" cy="304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9434A67-5E88-BD40-B095-D16C1727404F}"/>
              </a:ext>
            </a:extLst>
          </p:cNvPr>
          <p:cNvSpPr/>
          <p:nvPr/>
        </p:nvSpPr>
        <p:spPr>
          <a:xfrm>
            <a:off x="379750" y="60662"/>
            <a:ext cx="289569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400" b="0" i="0" u="none" strike="noStrike" kern="1200" cap="none" spc="0" normalizeH="0" baseline="0" noProof="0" dirty="0">
                <a:ln>
                  <a:noFill/>
                </a:ln>
                <a:solidFill>
                  <a:srgbClr val="ADAFAA"/>
                </a:solidFill>
                <a:effectLst/>
                <a:uLnTx/>
                <a:uFillTx/>
                <a:latin typeface="Avenir Next Condensed" panose="020B0506020202020204" pitchFamily="34" charset="0"/>
                <a:ea typeface="+mn-ea"/>
                <a:cs typeface="+mn-cs"/>
              </a:rPr>
              <a:t>Deelname Industrie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B2A4996-6014-4D1D-944F-A7E2FB3299B5}"/>
              </a:ext>
            </a:extLst>
          </p:cNvPr>
          <p:cNvSpPr/>
          <p:nvPr/>
        </p:nvSpPr>
        <p:spPr>
          <a:xfrm>
            <a:off x="1448568" y="1609137"/>
            <a:ext cx="3210696" cy="4708981"/>
          </a:xfrm>
          <a:prstGeom prst="rect">
            <a:avLst/>
          </a:prstGeom>
          <a:solidFill>
            <a:srgbClr val="ADAFA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Regiegroep</a:t>
            </a:r>
          </a:p>
          <a:p>
            <a:pPr>
              <a:defRPr/>
            </a:pPr>
            <a:r>
              <a:rPr lang="nl-NL" sz="1400" dirty="0">
                <a:solidFill>
                  <a:prstClr val="white"/>
                </a:solidFill>
                <a:latin typeface="Calibri" panose="020F0502020204030204" pitchFamily="34" charset="0"/>
              </a:rPr>
              <a:t>Paul van Kempen, WCM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Rob de Heus, Sitech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Geert Henk Wijnants, Stork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Ferry Visser, Stork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Maarten Robers,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Dekra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 Balt, Dow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Pieter Raes, KI&lt;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Mpi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Arie van Stappen, BP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Bert Goffings,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Sabic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Danny Schepkens,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Borealisgroup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Casper Wassink, KINT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Jacko Aerts, DSM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Johan Sentjens,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Temati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Egbert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Stremmelaar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Vereniging 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Marc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Schoonacker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BASF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Patric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de Konink, OCI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Nitrogen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Peter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Bareman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VNCI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Ruben van de Wijer, Shell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Jo van Montfort, Bjond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 Heerings,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HISconsult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2B00D70-EDA3-45D1-B9D1-2C4413015445}"/>
              </a:ext>
            </a:extLst>
          </p:cNvPr>
          <p:cNvSpPr/>
          <p:nvPr/>
        </p:nvSpPr>
        <p:spPr>
          <a:xfrm>
            <a:off x="5591944" y="213800"/>
            <a:ext cx="3960440" cy="2123658"/>
          </a:xfrm>
          <a:prstGeom prst="rect">
            <a:avLst/>
          </a:prstGeom>
          <a:solidFill>
            <a:srgbClr val="AFCB0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Werkgroep NDT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Maarten Robers,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Dekra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(voorzitter)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Heerings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HISconsult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(technisch secretaris)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Rob van den Boogaart, Air Liquide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Gerd De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Smedt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BASF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Rino van Voren, Dow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Marcel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Warnier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Sitech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Cees Smits,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Shinetsu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Casper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Wassink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KINT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90BC9540-29F9-4B58-882D-C3EB69763306}"/>
              </a:ext>
            </a:extLst>
          </p:cNvPr>
          <p:cNvSpPr/>
          <p:nvPr/>
        </p:nvSpPr>
        <p:spPr>
          <a:xfrm>
            <a:off x="5591944" y="2490851"/>
            <a:ext cx="3960440" cy="2339102"/>
          </a:xfrm>
          <a:prstGeom prst="rect">
            <a:avLst/>
          </a:prstGeom>
          <a:solidFill>
            <a:srgbClr val="AFCB0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Werkgroep Coatings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Egbert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Stremmelaar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ION (voorzitter)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Jo van Montfort, Bjond (technisch secretaris)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Marco Arentshorst,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Cuijpers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Rene Spier, Fluor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Erik Scheper, </a:t>
            </a: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Venko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Olaf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Smale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Venko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Jo Neefs, Iris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Peter Janssen tijdelijk namens Bert Wolfs, Sitech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Johan Sentjens,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Temati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4403C8C-C185-4851-B9CB-F29ACB4A5249}"/>
              </a:ext>
            </a:extLst>
          </p:cNvPr>
          <p:cNvSpPr/>
          <p:nvPr/>
        </p:nvSpPr>
        <p:spPr>
          <a:xfrm>
            <a:off x="5591944" y="4983346"/>
            <a:ext cx="3960440" cy="1692771"/>
          </a:xfrm>
          <a:prstGeom prst="rect">
            <a:avLst/>
          </a:prstGeom>
          <a:solidFill>
            <a:srgbClr val="AFCB0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Werkgroep Risk Based COI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Bert Goffings / Jan Nijboer,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Sabic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(voorzitter)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Geert Henk Wijnants, Stork (technisch secretaris)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Danny Schepkens,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Borealis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Richard Bosselaar, Yara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Peter Janssen, Sitech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Jacko Aerts, DSM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151ABC6-112C-4F73-8F20-097538905A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3"/>
          <a:stretch/>
        </p:blipFill>
        <p:spPr>
          <a:xfrm>
            <a:off x="9586204" y="189061"/>
            <a:ext cx="898860" cy="78561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FF874E7-0373-49A4-ACF6-CF364E4F25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3"/>
          <a:stretch/>
        </p:blipFill>
        <p:spPr>
          <a:xfrm>
            <a:off x="9663609" y="2389571"/>
            <a:ext cx="898860" cy="78561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518D7A0-81BE-4F98-84CD-B21E0FDC38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3"/>
          <a:stretch/>
        </p:blipFill>
        <p:spPr>
          <a:xfrm>
            <a:off x="9697650" y="4829953"/>
            <a:ext cx="898860" cy="785611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17119524-50CE-4520-90E9-A0CE9818E645}"/>
              </a:ext>
            </a:extLst>
          </p:cNvPr>
          <p:cNvSpPr/>
          <p:nvPr/>
        </p:nvSpPr>
        <p:spPr>
          <a:xfrm>
            <a:off x="515888" y="6423139"/>
            <a:ext cx="52200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114F96"/>
                </a:solidFill>
                <a:latin typeface="Avenir Next Condensed" panose="020B0506020202020204" pitchFamily="34" charset="0"/>
              </a:rPr>
              <a:t>CUI</a:t>
            </a:r>
            <a:endParaRPr lang="en-GB" sz="1000" dirty="0">
              <a:solidFill>
                <a:srgbClr val="666D70"/>
              </a:solidFill>
              <a:latin typeface="Avenir Next Condensed" panose="020B0506020202020204" pitchFamily="34" charset="0"/>
            </a:endParaRP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A2C56CF8-9541-4280-86FA-AC7857269A9B}"/>
              </a:ext>
            </a:extLst>
          </p:cNvPr>
          <p:cNvGrpSpPr/>
          <p:nvPr/>
        </p:nvGrpSpPr>
        <p:grpSpPr>
          <a:xfrm>
            <a:off x="2545786" y="108755"/>
            <a:ext cx="1825329" cy="1348322"/>
            <a:chOff x="1479898" y="1404713"/>
            <a:chExt cx="5759147" cy="4254127"/>
          </a:xfrm>
        </p:grpSpPr>
        <p:pic>
          <p:nvPicPr>
            <p:cNvPr id="24" name="Picture 2" descr="D:\Users\504564\Desktop\Stork.GIF">
              <a:extLst>
                <a:ext uri="{FF2B5EF4-FFF2-40B4-BE49-F238E27FC236}">
                  <a16:creationId xmlns:a16="http://schemas.microsoft.com/office/drawing/2014/main" id="{F05E2765-FB17-4EFE-8CF3-EF77CA04C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3426" y="2989923"/>
              <a:ext cx="900471" cy="570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Afbeelding 24" descr="Afbeelding met object&#10;&#10;Automatisch gegenereerde beschrijving">
              <a:extLst>
                <a:ext uri="{FF2B5EF4-FFF2-40B4-BE49-F238E27FC236}">
                  <a16:creationId xmlns:a16="http://schemas.microsoft.com/office/drawing/2014/main" id="{60EE1121-51E5-46AF-9226-A4FD80E20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253" y="2621971"/>
              <a:ext cx="900471" cy="275989"/>
            </a:xfrm>
            <a:prstGeom prst="rect">
              <a:avLst/>
            </a:prstGeom>
          </p:spPr>
        </p:pic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232192A6-45B1-45C2-A1A0-A5FBF4DBD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578" y="1450301"/>
              <a:ext cx="526229" cy="497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E818D710-4955-44F4-A931-6B42A0621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629" y="2858536"/>
              <a:ext cx="583178" cy="296449"/>
            </a:xfrm>
            <a:prstGeom prst="rect">
              <a:avLst/>
            </a:prstGeom>
          </p:spPr>
        </p:pic>
        <p:pic>
          <p:nvPicPr>
            <p:cNvPr id="28" name="Afbeelding 7">
              <a:extLst>
                <a:ext uri="{FF2B5EF4-FFF2-40B4-BE49-F238E27FC236}">
                  <a16:creationId xmlns:a16="http://schemas.microsoft.com/office/drawing/2014/main" id="{12AAB882-71B5-497C-AC6D-F5866BF6E4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874" y="1975737"/>
              <a:ext cx="699231" cy="523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9506A611-D553-4158-86AC-D1010586A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199" y="3505161"/>
              <a:ext cx="796105" cy="382504"/>
            </a:xfrm>
            <a:prstGeom prst="rect">
              <a:avLst/>
            </a:prstGeom>
          </p:spPr>
        </p:pic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435074C2-7D31-4990-AE6D-C4DF88A2B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347"/>
            <a:stretch/>
          </p:blipFill>
          <p:spPr>
            <a:xfrm>
              <a:off x="2902592" y="1528944"/>
              <a:ext cx="899827" cy="446793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BC0B80E-D0BA-45A4-8239-A21FCBF86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925270" y="3531430"/>
              <a:ext cx="1014919" cy="320771"/>
            </a:xfrm>
            <a:prstGeom prst="rect">
              <a:avLst/>
            </a:prstGeom>
          </p:spPr>
        </p:pic>
        <p:pic>
          <p:nvPicPr>
            <p:cNvPr id="32" name="Picture 2" descr="Afbeeldingsresultaat voor oci nitrogen">
              <a:hlinkClick r:id="rId13"/>
              <a:extLst>
                <a:ext uri="{FF2B5EF4-FFF2-40B4-BE49-F238E27FC236}">
                  <a16:creationId xmlns:a16="http://schemas.microsoft.com/office/drawing/2014/main" id="{D2CB93F6-919D-416A-852A-2BD0727A8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004" y="2774618"/>
              <a:ext cx="876836" cy="486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Afbeelding 32">
              <a:extLst>
                <a:ext uri="{FF2B5EF4-FFF2-40B4-BE49-F238E27FC236}">
                  <a16:creationId xmlns:a16="http://schemas.microsoft.com/office/drawing/2014/main" id="{9EC46186-AFC2-4CFA-BCD9-60DF152D4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019" y="2227949"/>
              <a:ext cx="882518" cy="300056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4FBCD85D-70DE-4E76-A281-5D87C8653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090422" y="2298859"/>
              <a:ext cx="1015962" cy="280527"/>
            </a:xfrm>
            <a:prstGeom prst="rect">
              <a:avLst/>
            </a:prstGeom>
          </p:spPr>
        </p:pic>
        <p:pic>
          <p:nvPicPr>
            <p:cNvPr id="35" name="Afbeelding 34">
              <a:extLst>
                <a:ext uri="{FF2B5EF4-FFF2-40B4-BE49-F238E27FC236}">
                  <a16:creationId xmlns:a16="http://schemas.microsoft.com/office/drawing/2014/main" id="{6D1EFF54-5B6A-4C46-A932-67C21AE66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089" y="1404713"/>
              <a:ext cx="526229" cy="526229"/>
            </a:xfrm>
            <a:prstGeom prst="rect">
              <a:avLst/>
            </a:prstGeom>
          </p:spPr>
        </p:pic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B321A91F-70BE-437F-A019-BB1FB0169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008" y="2989923"/>
              <a:ext cx="818491" cy="330124"/>
            </a:xfrm>
            <a:prstGeom prst="rect">
              <a:avLst/>
            </a:prstGeom>
          </p:spPr>
        </p:pic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3F587355-0554-4B4E-A170-17AE377EA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4950" y="2148701"/>
              <a:ext cx="799664" cy="470882"/>
            </a:xfrm>
            <a:prstGeom prst="rect">
              <a:avLst/>
            </a:prstGeom>
          </p:spPr>
        </p:pic>
        <p:pic>
          <p:nvPicPr>
            <p:cNvPr id="38" name="Afbeelding 37" descr="Afbeelding met illustratie&#10;&#10;Automatisch gegenereerde beschrijving">
              <a:extLst>
                <a:ext uri="{FF2B5EF4-FFF2-40B4-BE49-F238E27FC236}">
                  <a16:creationId xmlns:a16="http://schemas.microsoft.com/office/drawing/2014/main" id="{ABDEBE85-9560-4735-802B-87BCDA5A1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422" y="1519167"/>
              <a:ext cx="900471" cy="369046"/>
            </a:xfrm>
            <a:prstGeom prst="rect">
              <a:avLst/>
            </a:prstGeom>
          </p:spPr>
        </p:pic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3A93930E-0262-4C32-AA3D-7744557E0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5089942" y="3535745"/>
              <a:ext cx="617671" cy="309763"/>
            </a:xfrm>
            <a:prstGeom prst="rect">
              <a:avLst/>
            </a:prstGeom>
          </p:spPr>
        </p:pic>
        <p:pic>
          <p:nvPicPr>
            <p:cNvPr id="40" name="Afbeelding 39">
              <a:extLst>
                <a:ext uri="{FF2B5EF4-FFF2-40B4-BE49-F238E27FC236}">
                  <a16:creationId xmlns:a16="http://schemas.microsoft.com/office/drawing/2014/main" id="{CDCE93E8-D9F3-42DA-88FB-79014350B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382" y="3593276"/>
              <a:ext cx="653741" cy="368274"/>
            </a:xfrm>
            <a:prstGeom prst="rect">
              <a:avLst/>
            </a:prstGeom>
          </p:spPr>
        </p:pic>
        <p:pic>
          <p:nvPicPr>
            <p:cNvPr id="41" name="Afbeelding 40" descr="Afbeelding met transport&#10;&#10;Automatisch gegenereerde beschrijving">
              <a:extLst>
                <a:ext uri="{FF2B5EF4-FFF2-40B4-BE49-F238E27FC236}">
                  <a16:creationId xmlns:a16="http://schemas.microsoft.com/office/drawing/2014/main" id="{9DB47A8F-1E24-4B00-8CA3-EF6B72ED5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1741" y="2106911"/>
              <a:ext cx="472935" cy="574380"/>
            </a:xfrm>
            <a:prstGeom prst="rect">
              <a:avLst/>
            </a:prstGeom>
          </p:spPr>
        </p:pic>
        <p:pic>
          <p:nvPicPr>
            <p:cNvPr id="42" name="Afbeelding 41">
              <a:extLst>
                <a:ext uri="{FF2B5EF4-FFF2-40B4-BE49-F238E27FC236}">
                  <a16:creationId xmlns:a16="http://schemas.microsoft.com/office/drawing/2014/main" id="{D55812AB-6E59-4DE7-9AA9-1B7C79D81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753" y="4007136"/>
              <a:ext cx="969738" cy="402599"/>
            </a:xfrm>
            <a:prstGeom prst="rect">
              <a:avLst/>
            </a:prstGeom>
          </p:spPr>
        </p:pic>
        <p:pic>
          <p:nvPicPr>
            <p:cNvPr id="43" name="Picture 3">
              <a:extLst>
                <a:ext uri="{FF2B5EF4-FFF2-40B4-BE49-F238E27FC236}">
                  <a16:creationId xmlns:a16="http://schemas.microsoft.com/office/drawing/2014/main" id="{D208AC50-1EF3-4433-8D10-8D1674E5B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6090422" y="4157208"/>
              <a:ext cx="1106097" cy="302764"/>
            </a:xfrm>
            <a:prstGeom prst="rect">
              <a:avLst/>
            </a:prstGeom>
          </p:spPr>
        </p:pic>
        <p:pic>
          <p:nvPicPr>
            <p:cNvPr id="44" name="Afbeelding 7">
              <a:extLst>
                <a:ext uri="{FF2B5EF4-FFF2-40B4-BE49-F238E27FC236}">
                  <a16:creationId xmlns:a16="http://schemas.microsoft.com/office/drawing/2014/main" id="{E7FD2F7B-8C98-4EAF-BB23-615FCBFEB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898" y="3523216"/>
              <a:ext cx="1328147" cy="553154"/>
            </a:xfrm>
            <a:prstGeom prst="rect">
              <a:avLst/>
            </a:prstGeom>
          </p:spPr>
        </p:pic>
        <p:pic>
          <p:nvPicPr>
            <p:cNvPr id="45" name="Afbeelding 5">
              <a:extLst>
                <a:ext uri="{FF2B5EF4-FFF2-40B4-BE49-F238E27FC236}">
                  <a16:creationId xmlns:a16="http://schemas.microsoft.com/office/drawing/2014/main" id="{33F278C3-534B-42A7-9F40-94430EEAC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214136" y="3747704"/>
              <a:ext cx="432109" cy="1030478"/>
            </a:xfrm>
            <a:prstGeom prst="rect">
              <a:avLst/>
            </a:prstGeom>
          </p:spPr>
        </p:pic>
        <p:pic>
          <p:nvPicPr>
            <p:cNvPr id="46" name="Afbeelding 4">
              <a:extLst>
                <a:ext uri="{FF2B5EF4-FFF2-40B4-BE49-F238E27FC236}">
                  <a16:creationId xmlns:a16="http://schemas.microsoft.com/office/drawing/2014/main" id="{B0C709B6-7D93-4586-A080-45B94EBD3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0413" y="2854914"/>
              <a:ext cx="1213074" cy="389099"/>
            </a:xfrm>
            <a:prstGeom prst="rect">
              <a:avLst/>
            </a:prstGeom>
          </p:spPr>
        </p:pic>
        <p:pic>
          <p:nvPicPr>
            <p:cNvPr id="47" name="Picture 43">
              <a:extLst>
                <a:ext uri="{FF2B5EF4-FFF2-40B4-BE49-F238E27FC236}">
                  <a16:creationId xmlns:a16="http://schemas.microsoft.com/office/drawing/2014/main" id="{2E8233A3-3E62-4DBC-8B11-9FD0DD7A3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6090422" y="4641087"/>
              <a:ext cx="1148623" cy="269810"/>
            </a:xfrm>
            <a:prstGeom prst="rect">
              <a:avLst/>
            </a:prstGeom>
          </p:spPr>
        </p:pic>
        <p:pic>
          <p:nvPicPr>
            <p:cNvPr id="48" name="Picture 45">
              <a:extLst>
                <a:ext uri="{FF2B5EF4-FFF2-40B4-BE49-F238E27FC236}">
                  <a16:creationId xmlns:a16="http://schemas.microsoft.com/office/drawing/2014/main" id="{458282C8-CFE7-4A0E-AF49-ABFCDA890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4039959" y="4007136"/>
              <a:ext cx="490685" cy="490685"/>
            </a:xfrm>
            <a:prstGeom prst="rect">
              <a:avLst/>
            </a:prstGeom>
          </p:spPr>
        </p:pic>
        <p:pic>
          <p:nvPicPr>
            <p:cNvPr id="49" name="Picture 46">
              <a:extLst>
                <a:ext uri="{FF2B5EF4-FFF2-40B4-BE49-F238E27FC236}">
                  <a16:creationId xmlns:a16="http://schemas.microsoft.com/office/drawing/2014/main" id="{C2879752-11A6-46AB-9F10-CA539015E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6034296" y="5139509"/>
              <a:ext cx="538102" cy="519331"/>
            </a:xfrm>
            <a:prstGeom prst="rect">
              <a:avLst/>
            </a:prstGeom>
          </p:spPr>
        </p:pic>
        <p:pic>
          <p:nvPicPr>
            <p:cNvPr id="50" name="Picture 47">
              <a:extLst>
                <a:ext uri="{FF2B5EF4-FFF2-40B4-BE49-F238E27FC236}">
                  <a16:creationId xmlns:a16="http://schemas.microsoft.com/office/drawing/2014/main" id="{B3BFBA21-8E37-4398-BB51-BFE633235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4914950" y="4627768"/>
              <a:ext cx="864000" cy="272844"/>
            </a:xfrm>
            <a:prstGeom prst="rect">
              <a:avLst/>
            </a:prstGeom>
          </p:spPr>
        </p:pic>
        <p:pic>
          <p:nvPicPr>
            <p:cNvPr id="51" name="Picture 48">
              <a:extLst>
                <a:ext uri="{FF2B5EF4-FFF2-40B4-BE49-F238E27FC236}">
                  <a16:creationId xmlns:a16="http://schemas.microsoft.com/office/drawing/2014/main" id="{866B857C-C515-422F-9077-4A94D4F1B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3025562" y="4646305"/>
              <a:ext cx="591389" cy="591389"/>
            </a:xfrm>
            <a:prstGeom prst="rect">
              <a:avLst/>
            </a:prstGeom>
          </p:spPr>
        </p:pic>
      </p:grpSp>
      <p:pic>
        <p:nvPicPr>
          <p:cNvPr id="53" name="Afbeelding 52">
            <a:extLst>
              <a:ext uri="{FF2B5EF4-FFF2-40B4-BE49-F238E27FC236}">
                <a16:creationId xmlns:a16="http://schemas.microsoft.com/office/drawing/2014/main" id="{EACDD27B-219E-4014-85C0-19764BD7B381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167" y="116632"/>
            <a:ext cx="132646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634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a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tech-CIA-template [Read-Only]" id="{CA059EE2-847B-4A08-A436-39273FF59A0B}" vid="{9EC79B23-B30A-4DD6-B40F-A73E8B168C45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355</Words>
  <Application>Microsoft Office PowerPoint</Application>
  <PresentationFormat>Breedbeeld</PresentationFormat>
  <Paragraphs>77</Paragraphs>
  <Slides>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</vt:i4>
      </vt:variant>
    </vt:vector>
  </HeadingPairs>
  <TitlesOfParts>
    <vt:vector size="12" baseType="lpstr">
      <vt:lpstr>Arial</vt:lpstr>
      <vt:lpstr>Avenir Next Condensed</vt:lpstr>
      <vt:lpstr>Calibri</vt:lpstr>
      <vt:lpstr>Segoe UI Semibold</vt:lpstr>
      <vt:lpstr>Segoe UI Semilight</vt:lpstr>
      <vt:lpstr>Verdana</vt:lpstr>
      <vt:lpstr>Kantoorthema</vt:lpstr>
      <vt:lpstr>Paars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van Kempen</dc:creator>
  <cp:lastModifiedBy>Marja van der Helm</cp:lastModifiedBy>
  <cp:revision>104</cp:revision>
  <cp:lastPrinted>2020-06-09T15:20:31Z</cp:lastPrinted>
  <dcterms:created xsi:type="dcterms:W3CDTF">2019-04-05T14:11:35Z</dcterms:created>
  <dcterms:modified xsi:type="dcterms:W3CDTF">2020-11-24T16:16:57Z</dcterms:modified>
</cp:coreProperties>
</file>