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461" r:id="rId3"/>
    <p:sldId id="516" r:id="rId4"/>
    <p:sldId id="577" r:id="rId5"/>
    <p:sldId id="576" r:id="rId6"/>
    <p:sldId id="588" r:id="rId7"/>
    <p:sldId id="575" r:id="rId8"/>
    <p:sldId id="581" r:id="rId9"/>
    <p:sldId id="591" r:id="rId10"/>
    <p:sldId id="582" r:id="rId11"/>
    <p:sldId id="578" r:id="rId12"/>
    <p:sldId id="584" r:id="rId13"/>
    <p:sldId id="583" r:id="rId14"/>
    <p:sldId id="587" r:id="rId15"/>
    <p:sldId id="579" r:id="rId16"/>
    <p:sldId id="585" r:id="rId17"/>
    <p:sldId id="589" r:id="rId18"/>
    <p:sldId id="586" r:id="rId19"/>
    <p:sldId id="592" r:id="rId20"/>
    <p:sldId id="580" r:id="rId21"/>
    <p:sldId id="529" r:id="rId22"/>
  </p:sldIdLst>
  <p:sldSz cx="12192000" cy="6858000"/>
  <p:notesSz cx="6797675" cy="9929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F63C3FC-4BE1-4730-A468-5F189B9A16DD}">
          <p14:sldIdLst>
            <p14:sldId id="461"/>
            <p14:sldId id="516"/>
            <p14:sldId id="577"/>
            <p14:sldId id="576"/>
            <p14:sldId id="588"/>
            <p14:sldId id="575"/>
            <p14:sldId id="581"/>
            <p14:sldId id="591"/>
            <p14:sldId id="582"/>
            <p14:sldId id="578"/>
            <p14:sldId id="584"/>
            <p14:sldId id="583"/>
            <p14:sldId id="587"/>
            <p14:sldId id="579"/>
            <p14:sldId id="585"/>
            <p14:sldId id="589"/>
            <p14:sldId id="586"/>
            <p14:sldId id="592"/>
            <p14:sldId id="580"/>
            <p14:sldId id="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Derks" initials="JD" lastIdx="1" clrIdx="0">
    <p:extLst>
      <p:ext uri="{19B8F6BF-5375-455C-9EA6-DF929625EA0E}">
        <p15:presenceInfo xmlns:p15="http://schemas.microsoft.com/office/powerpoint/2012/main" userId="S-1-5-21-3009188405-4059014094-2327816963-9164" providerId="AD"/>
      </p:ext>
    </p:extLst>
  </p:cmAuthor>
  <p:cmAuthor id="2" name="Jacob Derks" initials="JD [2]" lastIdx="1" clrIdx="1">
    <p:extLst>
      <p:ext uri="{19B8F6BF-5375-455C-9EA6-DF929625EA0E}">
        <p15:presenceInfo xmlns:p15="http://schemas.microsoft.com/office/powerpoint/2012/main" userId="6835035a8a9789c1" providerId="Windows Live"/>
      </p:ext>
    </p:extLst>
  </p:cmAuthor>
  <p:cmAuthor id="3" name="Jason Craig" initials="JC" lastIdx="1" clrIdx="2">
    <p:extLst>
      <p:ext uri="{19B8F6BF-5375-455C-9EA6-DF929625EA0E}">
        <p15:presenceInfo xmlns:p15="http://schemas.microsoft.com/office/powerpoint/2012/main" userId="S::jasoncraig@filanet.co.za::9679fb7f-64d8-434e-a508-e129cc15fe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50"/>
    <a:srgbClr val="DFDA0B"/>
    <a:srgbClr val="F3EE19"/>
    <a:srgbClr val="C4C00A"/>
    <a:srgbClr val="C9CA00"/>
    <a:srgbClr val="90A860"/>
    <a:srgbClr val="ADAFAA"/>
    <a:srgbClr val="135299"/>
    <a:srgbClr val="AFCB08"/>
    <a:srgbClr val="114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47" autoAdjust="0"/>
  </p:normalViewPr>
  <p:slideViewPr>
    <p:cSldViewPr>
      <p:cViewPr varScale="1">
        <p:scale>
          <a:sx n="102" d="100"/>
          <a:sy n="102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17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38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43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44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45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50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51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57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58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00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06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07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41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09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14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15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20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21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2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29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31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32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38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42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40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41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9:42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3:00:26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3:00:27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3:00:28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3:00:30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3:00:32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3:00:34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3:00:37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46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47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 24575,'-1'-2'0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48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50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51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52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52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4:4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53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54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54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24575,'0'1'0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57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58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59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00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05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07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10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4:4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11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12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15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23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2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25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26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32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34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34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4:4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35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36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37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38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39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39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01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03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04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12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4:4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24575,'-1'0'0,"-2"0"0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15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18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19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21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22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23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24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24575,'0'1'0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25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26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27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4:4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28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29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36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37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40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41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42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43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44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44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4:4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24575,'0'-1'0,"-2"-2"0,1-1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4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45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48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49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50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50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51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52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57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57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24575,'0'-2'0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5:22.3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58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58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59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24575,'0'-1'0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7:59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07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56 24575,'0'-1'0,"0"-1"0,0-2 0,0-2 0,0 0 0,0 0 0,0-1 0,0 0 0,-2 1 0,1 1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08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24575,'0'-1'0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14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15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16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17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6:19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18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19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28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29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31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32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33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36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38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1T12:58:41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5659" cy="4964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8" y="3"/>
            <a:ext cx="2945659" cy="4964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845B6A18-9B8A-4DDA-A187-943C47784A99}" type="datetimeFigureOut">
              <a:rPr lang="nl-NL" smtClean="0"/>
              <a:t>2-9-2022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5" y="9431600"/>
            <a:ext cx="2945659" cy="49649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8" y="9431600"/>
            <a:ext cx="2945659" cy="49649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8ED01577-5D08-439F-B8A8-1EB3B50D64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46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577-5D08-439F-B8A8-1EB3B50D64A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24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10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49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11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652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12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01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13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46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14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808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15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66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16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806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17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012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18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839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19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87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2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941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20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37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3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37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4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55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5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21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6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84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7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615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8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518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06">
              <a:defRPr/>
            </a:pPr>
            <a:fld id="{8ED01577-5D08-439F-B8A8-1EB3B50D64AE}" type="slidenum">
              <a:rPr lang="nl-NL">
                <a:solidFill>
                  <a:prstClr val="black"/>
                </a:solidFill>
                <a:latin typeface="Calibri"/>
              </a:rPr>
              <a:pPr defTabSz="914206">
                <a:defRPr/>
              </a:pPr>
              <a:t>9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40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7C17-2AB7-4C05-8F2E-6EF1DE6939C9}" type="datetime1">
              <a:rPr lang="nl-NL" smtClean="0"/>
              <a:t>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0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B5A8-F118-4FA3-A633-E59F2C3C7CE6}" type="datetime1">
              <a:rPr lang="nl-NL" smtClean="0"/>
              <a:t>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79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4ACF-75B0-4780-B8AE-816B4D233763}" type="datetime1">
              <a:rPr lang="nl-NL" smtClean="0"/>
              <a:t>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52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4355689" y="3136490"/>
            <a:ext cx="7476093" cy="2271252"/>
          </a:xfrm>
        </p:spPr>
        <p:txBody>
          <a:bodyPr anchor="t" anchorCtr="0">
            <a:noAutofit/>
          </a:bodyPr>
          <a:lstStyle>
            <a:lvl1pPr algn="l">
              <a:defRPr sz="4400" b="1" i="0" baseline="0"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836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97897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775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401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4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430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41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41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73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797898"/>
            <a:ext cx="10515600" cy="4668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91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797897"/>
            <a:ext cx="6172200" cy="46688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797897"/>
            <a:ext cx="3932237" cy="1610341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408238"/>
            <a:ext cx="3932237" cy="30584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9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3B45-B276-43E2-93B3-828D97EB9659}" type="datetime1">
              <a:rPr lang="nl-NL" smtClean="0"/>
              <a:t>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1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FE82-033F-453E-8C53-4A7C3BFFDD9A}" type="datetime1">
              <a:rPr lang="nl-NL" smtClean="0"/>
              <a:t>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56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57C6-5251-434F-82AC-B51C19D9EC26}" type="datetime1">
              <a:rPr lang="nl-NL" smtClean="0"/>
              <a:t>2-9-2022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02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A04D-166F-4C9C-A482-7F813450ABA9}" type="datetime1">
              <a:rPr lang="nl-NL" smtClean="0"/>
              <a:t>2-9-2022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33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677-93C3-44AA-A8F3-38EF5BBD890C}" type="datetime1">
              <a:rPr lang="nl-NL" smtClean="0"/>
              <a:t>2-9-2022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60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7DA5-3DFE-4A35-8EF7-6E7884ADC27B}" type="datetime1">
              <a:rPr lang="nl-NL" smtClean="0"/>
              <a:t>2-9-2022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3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AADF-F671-4196-AEBA-28E847A187D5}" type="datetime1">
              <a:rPr lang="nl-NL" smtClean="0"/>
              <a:t>2-9-2022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78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A345-B7CF-4C0F-A63A-4C1DDB096686}" type="datetime1">
              <a:rPr lang="nl-NL" smtClean="0"/>
              <a:t>2-9-2022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99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E85B6-2FF6-4B3C-816F-FB09B195217E}" type="datetime1">
              <a:rPr lang="nl-NL" smtClean="0"/>
              <a:t>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27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B5E3"/>
                </a:solidFill>
                <a:latin typeface="+mn-lt"/>
                <a:ea typeface="Brandon Grotesque" charset="0"/>
                <a:cs typeface="Brandon Grotesque" charset="0"/>
              </a:defRPr>
            </a:lvl1pPr>
          </a:lstStyle>
          <a:p>
            <a:fld id="{D31ACDEC-4A2F-4E4A-B240-398007D5E43B}" type="datetime1">
              <a:rPr lang="nl-NL" smtClean="0"/>
              <a:t>2-9-2022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B5E3"/>
                </a:solidFill>
                <a:latin typeface="+mn-lt"/>
                <a:ea typeface="Brandon Grotesque" charset="0"/>
                <a:cs typeface="Brandon Grotesque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B5E3"/>
                </a:solidFill>
                <a:latin typeface="+mn-lt"/>
                <a:ea typeface="Brandon Grotesque" charset="0"/>
                <a:cs typeface="Brandon Grotesque" charset="0"/>
              </a:defRPr>
            </a:lvl1pPr>
          </a:lstStyle>
          <a:p>
            <a:fld id="{AB8A90E0-DDAE-6B42-B22C-65E0CB2C7A8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16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Segoe UI Semibold" panose="020B0702040204020203" pitchFamily="34" charset="0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bg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0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.xml"/><Relationship Id="rId21" Type="http://schemas.openxmlformats.org/officeDocument/2006/relationships/customXml" Target="../ink/ink13.xml"/><Relationship Id="rId42" Type="http://schemas.openxmlformats.org/officeDocument/2006/relationships/customXml" Target="../ink/ink32.xml"/><Relationship Id="rId63" Type="http://schemas.openxmlformats.org/officeDocument/2006/relationships/customXml" Target="../ink/ink53.xml"/><Relationship Id="rId84" Type="http://schemas.openxmlformats.org/officeDocument/2006/relationships/customXml" Target="../ink/ink74.xml"/><Relationship Id="rId138" Type="http://schemas.openxmlformats.org/officeDocument/2006/relationships/customXml" Target="../ink/ink127.xml"/><Relationship Id="rId16" Type="http://schemas.openxmlformats.org/officeDocument/2006/relationships/image" Target="../media/image27.png"/><Relationship Id="rId107" Type="http://schemas.openxmlformats.org/officeDocument/2006/relationships/customXml" Target="../ink/ink96.xml"/><Relationship Id="rId11" Type="http://schemas.openxmlformats.org/officeDocument/2006/relationships/customXml" Target="../ink/ink4.xml"/><Relationship Id="rId32" Type="http://schemas.openxmlformats.org/officeDocument/2006/relationships/image" Target="../media/image29.png"/><Relationship Id="rId37" Type="http://schemas.openxmlformats.org/officeDocument/2006/relationships/customXml" Target="../ink/ink27.xml"/><Relationship Id="rId53" Type="http://schemas.openxmlformats.org/officeDocument/2006/relationships/customXml" Target="../ink/ink43.xml"/><Relationship Id="rId58" Type="http://schemas.openxmlformats.org/officeDocument/2006/relationships/customXml" Target="../ink/ink48.xml"/><Relationship Id="rId74" Type="http://schemas.openxmlformats.org/officeDocument/2006/relationships/customXml" Target="../ink/ink64.xml"/><Relationship Id="rId79" Type="http://schemas.openxmlformats.org/officeDocument/2006/relationships/customXml" Target="../ink/ink69.xml"/><Relationship Id="rId102" Type="http://schemas.openxmlformats.org/officeDocument/2006/relationships/customXml" Target="../ink/ink91.xml"/><Relationship Id="rId123" Type="http://schemas.openxmlformats.org/officeDocument/2006/relationships/customXml" Target="../ink/ink112.xml"/><Relationship Id="rId128" Type="http://schemas.openxmlformats.org/officeDocument/2006/relationships/customXml" Target="../ink/ink117.xml"/><Relationship Id="rId5" Type="http://schemas.openxmlformats.org/officeDocument/2006/relationships/image" Target="../media/image9.png"/><Relationship Id="rId90" Type="http://schemas.openxmlformats.org/officeDocument/2006/relationships/customXml" Target="../ink/ink80.xml"/><Relationship Id="rId95" Type="http://schemas.openxmlformats.org/officeDocument/2006/relationships/image" Target="../media/image30.png"/><Relationship Id="rId22" Type="http://schemas.openxmlformats.org/officeDocument/2006/relationships/customXml" Target="../ink/ink14.xml"/><Relationship Id="rId27" Type="http://schemas.openxmlformats.org/officeDocument/2006/relationships/customXml" Target="../ink/ink18.xml"/><Relationship Id="rId43" Type="http://schemas.openxmlformats.org/officeDocument/2006/relationships/customXml" Target="../ink/ink33.xml"/><Relationship Id="rId48" Type="http://schemas.openxmlformats.org/officeDocument/2006/relationships/customXml" Target="../ink/ink38.xml"/><Relationship Id="rId64" Type="http://schemas.openxmlformats.org/officeDocument/2006/relationships/customXml" Target="../ink/ink54.xml"/><Relationship Id="rId69" Type="http://schemas.openxmlformats.org/officeDocument/2006/relationships/customXml" Target="../ink/ink59.xml"/><Relationship Id="rId113" Type="http://schemas.openxmlformats.org/officeDocument/2006/relationships/customXml" Target="../ink/ink102.xml"/><Relationship Id="rId118" Type="http://schemas.openxmlformats.org/officeDocument/2006/relationships/customXml" Target="../ink/ink107.xml"/><Relationship Id="rId134" Type="http://schemas.openxmlformats.org/officeDocument/2006/relationships/customXml" Target="../ink/ink123.xml"/><Relationship Id="rId139" Type="http://schemas.openxmlformats.org/officeDocument/2006/relationships/customXml" Target="../ink/ink128.xml"/><Relationship Id="rId80" Type="http://schemas.openxmlformats.org/officeDocument/2006/relationships/customXml" Target="../ink/ink70.xml"/><Relationship Id="rId85" Type="http://schemas.openxmlformats.org/officeDocument/2006/relationships/customXml" Target="../ink/ink75.xml"/><Relationship Id="rId12" Type="http://schemas.openxmlformats.org/officeDocument/2006/relationships/customXml" Target="../ink/ink5.xml"/><Relationship Id="rId17" Type="http://schemas.openxmlformats.org/officeDocument/2006/relationships/customXml" Target="../ink/ink9.xml"/><Relationship Id="rId33" Type="http://schemas.openxmlformats.org/officeDocument/2006/relationships/customXml" Target="../ink/ink23.xml"/><Relationship Id="rId38" Type="http://schemas.openxmlformats.org/officeDocument/2006/relationships/customXml" Target="../ink/ink28.xml"/><Relationship Id="rId59" Type="http://schemas.openxmlformats.org/officeDocument/2006/relationships/customXml" Target="../ink/ink49.xml"/><Relationship Id="rId103" Type="http://schemas.openxmlformats.org/officeDocument/2006/relationships/customXml" Target="../ink/ink92.xml"/><Relationship Id="rId108" Type="http://schemas.openxmlformats.org/officeDocument/2006/relationships/customXml" Target="../ink/ink97.xml"/><Relationship Id="rId124" Type="http://schemas.openxmlformats.org/officeDocument/2006/relationships/customXml" Target="../ink/ink113.xml"/><Relationship Id="rId129" Type="http://schemas.openxmlformats.org/officeDocument/2006/relationships/customXml" Target="../ink/ink118.xml"/><Relationship Id="rId54" Type="http://schemas.openxmlformats.org/officeDocument/2006/relationships/customXml" Target="../ink/ink44.xml"/><Relationship Id="rId70" Type="http://schemas.openxmlformats.org/officeDocument/2006/relationships/customXml" Target="../ink/ink60.xml"/><Relationship Id="rId75" Type="http://schemas.openxmlformats.org/officeDocument/2006/relationships/customXml" Target="../ink/ink65.xml"/><Relationship Id="rId91" Type="http://schemas.openxmlformats.org/officeDocument/2006/relationships/customXml" Target="../ink/ink81.xml"/><Relationship Id="rId96" Type="http://schemas.openxmlformats.org/officeDocument/2006/relationships/customXml" Target="../ink/ink85.xml"/><Relationship Id="rId140" Type="http://schemas.openxmlformats.org/officeDocument/2006/relationships/customXml" Target="../ink/ink1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23" Type="http://schemas.openxmlformats.org/officeDocument/2006/relationships/image" Target="../media/image28.png"/><Relationship Id="rId28" Type="http://schemas.openxmlformats.org/officeDocument/2006/relationships/customXml" Target="../ink/ink19.xml"/><Relationship Id="rId49" Type="http://schemas.openxmlformats.org/officeDocument/2006/relationships/customXml" Target="../ink/ink39.xml"/><Relationship Id="rId114" Type="http://schemas.openxmlformats.org/officeDocument/2006/relationships/customXml" Target="../ink/ink103.xml"/><Relationship Id="rId119" Type="http://schemas.openxmlformats.org/officeDocument/2006/relationships/customXml" Target="../ink/ink108.xml"/><Relationship Id="rId44" Type="http://schemas.openxmlformats.org/officeDocument/2006/relationships/customXml" Target="../ink/ink34.xml"/><Relationship Id="rId60" Type="http://schemas.openxmlformats.org/officeDocument/2006/relationships/customXml" Target="../ink/ink50.xml"/><Relationship Id="rId65" Type="http://schemas.openxmlformats.org/officeDocument/2006/relationships/customXml" Target="../ink/ink55.xml"/><Relationship Id="rId81" Type="http://schemas.openxmlformats.org/officeDocument/2006/relationships/customXml" Target="../ink/ink71.xml"/><Relationship Id="rId86" Type="http://schemas.openxmlformats.org/officeDocument/2006/relationships/customXml" Target="../ink/ink76.xml"/><Relationship Id="rId130" Type="http://schemas.openxmlformats.org/officeDocument/2006/relationships/customXml" Target="../ink/ink119.xml"/><Relationship Id="rId135" Type="http://schemas.openxmlformats.org/officeDocument/2006/relationships/customXml" Target="../ink/ink124.xml"/><Relationship Id="rId13" Type="http://schemas.openxmlformats.org/officeDocument/2006/relationships/customXml" Target="../ink/ink6.xml"/><Relationship Id="rId18" Type="http://schemas.openxmlformats.org/officeDocument/2006/relationships/customXml" Target="../ink/ink10.xml"/><Relationship Id="rId39" Type="http://schemas.openxmlformats.org/officeDocument/2006/relationships/customXml" Target="../ink/ink29.xml"/><Relationship Id="rId109" Type="http://schemas.openxmlformats.org/officeDocument/2006/relationships/customXml" Target="../ink/ink98.xml"/><Relationship Id="rId34" Type="http://schemas.openxmlformats.org/officeDocument/2006/relationships/customXml" Target="../ink/ink24.xml"/><Relationship Id="rId50" Type="http://schemas.openxmlformats.org/officeDocument/2006/relationships/customXml" Target="../ink/ink40.xml"/><Relationship Id="rId55" Type="http://schemas.openxmlformats.org/officeDocument/2006/relationships/customXml" Target="../ink/ink45.xml"/><Relationship Id="rId76" Type="http://schemas.openxmlformats.org/officeDocument/2006/relationships/customXml" Target="../ink/ink66.xml"/><Relationship Id="rId97" Type="http://schemas.openxmlformats.org/officeDocument/2006/relationships/customXml" Target="../ink/ink86.xml"/><Relationship Id="rId104" Type="http://schemas.openxmlformats.org/officeDocument/2006/relationships/customXml" Target="../ink/ink93.xml"/><Relationship Id="rId120" Type="http://schemas.openxmlformats.org/officeDocument/2006/relationships/customXml" Target="../ink/ink109.xml"/><Relationship Id="rId125" Type="http://schemas.openxmlformats.org/officeDocument/2006/relationships/customXml" Target="../ink/ink114.xml"/><Relationship Id="rId7" Type="http://schemas.openxmlformats.org/officeDocument/2006/relationships/image" Target="../media/image25.png"/><Relationship Id="rId71" Type="http://schemas.openxmlformats.org/officeDocument/2006/relationships/customXml" Target="../ink/ink61.xml"/><Relationship Id="rId92" Type="http://schemas.openxmlformats.org/officeDocument/2006/relationships/customXml" Target="../ink/ink82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20.xml"/><Relationship Id="rId24" Type="http://schemas.openxmlformats.org/officeDocument/2006/relationships/customXml" Target="../ink/ink15.xml"/><Relationship Id="rId40" Type="http://schemas.openxmlformats.org/officeDocument/2006/relationships/customXml" Target="../ink/ink30.xml"/><Relationship Id="rId45" Type="http://schemas.openxmlformats.org/officeDocument/2006/relationships/customXml" Target="../ink/ink35.xml"/><Relationship Id="rId66" Type="http://schemas.openxmlformats.org/officeDocument/2006/relationships/customXml" Target="../ink/ink56.xml"/><Relationship Id="rId87" Type="http://schemas.openxmlformats.org/officeDocument/2006/relationships/customXml" Target="../ink/ink77.xml"/><Relationship Id="rId110" Type="http://schemas.openxmlformats.org/officeDocument/2006/relationships/customXml" Target="../ink/ink99.xml"/><Relationship Id="rId115" Type="http://schemas.openxmlformats.org/officeDocument/2006/relationships/customXml" Target="../ink/ink104.xml"/><Relationship Id="rId131" Type="http://schemas.openxmlformats.org/officeDocument/2006/relationships/customXml" Target="../ink/ink120.xml"/><Relationship Id="rId136" Type="http://schemas.openxmlformats.org/officeDocument/2006/relationships/customXml" Target="../ink/ink125.xml"/><Relationship Id="rId61" Type="http://schemas.openxmlformats.org/officeDocument/2006/relationships/customXml" Target="../ink/ink51.xml"/><Relationship Id="rId82" Type="http://schemas.openxmlformats.org/officeDocument/2006/relationships/customXml" Target="../ink/ink72.xml"/><Relationship Id="rId19" Type="http://schemas.openxmlformats.org/officeDocument/2006/relationships/customXml" Target="../ink/ink11.xml"/><Relationship Id="rId14" Type="http://schemas.openxmlformats.org/officeDocument/2006/relationships/customXml" Target="../ink/ink7.xml"/><Relationship Id="rId30" Type="http://schemas.openxmlformats.org/officeDocument/2006/relationships/customXml" Target="../ink/ink21.xml"/><Relationship Id="rId35" Type="http://schemas.openxmlformats.org/officeDocument/2006/relationships/customXml" Target="../ink/ink25.xml"/><Relationship Id="rId56" Type="http://schemas.openxmlformats.org/officeDocument/2006/relationships/customXml" Target="../ink/ink46.xml"/><Relationship Id="rId77" Type="http://schemas.openxmlformats.org/officeDocument/2006/relationships/customXml" Target="../ink/ink67.xml"/><Relationship Id="rId100" Type="http://schemas.openxmlformats.org/officeDocument/2006/relationships/customXml" Target="../ink/ink89.xml"/><Relationship Id="rId105" Type="http://schemas.openxmlformats.org/officeDocument/2006/relationships/customXml" Target="../ink/ink94.xml"/><Relationship Id="rId126" Type="http://schemas.openxmlformats.org/officeDocument/2006/relationships/customXml" Target="../ink/ink115.xml"/><Relationship Id="rId8" Type="http://schemas.openxmlformats.org/officeDocument/2006/relationships/customXml" Target="../ink/ink2.xml"/><Relationship Id="rId51" Type="http://schemas.openxmlformats.org/officeDocument/2006/relationships/customXml" Target="../ink/ink41.xml"/><Relationship Id="rId72" Type="http://schemas.openxmlformats.org/officeDocument/2006/relationships/customXml" Target="../ink/ink62.xml"/><Relationship Id="rId93" Type="http://schemas.openxmlformats.org/officeDocument/2006/relationships/customXml" Target="../ink/ink83.xml"/><Relationship Id="rId98" Type="http://schemas.openxmlformats.org/officeDocument/2006/relationships/customXml" Target="../ink/ink87.xml"/><Relationship Id="rId121" Type="http://schemas.openxmlformats.org/officeDocument/2006/relationships/customXml" Target="../ink/ink110.xml"/><Relationship Id="rId3" Type="http://schemas.openxmlformats.org/officeDocument/2006/relationships/image" Target="../media/image10.png"/><Relationship Id="rId25" Type="http://schemas.openxmlformats.org/officeDocument/2006/relationships/customXml" Target="../ink/ink16.xml"/><Relationship Id="rId46" Type="http://schemas.openxmlformats.org/officeDocument/2006/relationships/customXml" Target="../ink/ink36.xml"/><Relationship Id="rId67" Type="http://schemas.openxmlformats.org/officeDocument/2006/relationships/customXml" Target="../ink/ink57.xml"/><Relationship Id="rId116" Type="http://schemas.openxmlformats.org/officeDocument/2006/relationships/customXml" Target="../ink/ink105.xml"/><Relationship Id="rId137" Type="http://schemas.openxmlformats.org/officeDocument/2006/relationships/customXml" Target="../ink/ink126.xml"/><Relationship Id="rId20" Type="http://schemas.openxmlformats.org/officeDocument/2006/relationships/customXml" Target="../ink/ink12.xml"/><Relationship Id="rId41" Type="http://schemas.openxmlformats.org/officeDocument/2006/relationships/customXml" Target="../ink/ink31.xml"/><Relationship Id="rId62" Type="http://schemas.openxmlformats.org/officeDocument/2006/relationships/customXml" Target="../ink/ink52.xml"/><Relationship Id="rId83" Type="http://schemas.openxmlformats.org/officeDocument/2006/relationships/customXml" Target="../ink/ink73.xml"/><Relationship Id="rId88" Type="http://schemas.openxmlformats.org/officeDocument/2006/relationships/customXml" Target="../ink/ink78.xml"/><Relationship Id="rId111" Type="http://schemas.openxmlformats.org/officeDocument/2006/relationships/customXml" Target="../ink/ink100.xml"/><Relationship Id="rId132" Type="http://schemas.openxmlformats.org/officeDocument/2006/relationships/customXml" Target="../ink/ink121.xml"/><Relationship Id="rId15" Type="http://schemas.openxmlformats.org/officeDocument/2006/relationships/customXml" Target="../ink/ink8.xml"/><Relationship Id="rId36" Type="http://schemas.openxmlformats.org/officeDocument/2006/relationships/customXml" Target="../ink/ink26.xml"/><Relationship Id="rId57" Type="http://schemas.openxmlformats.org/officeDocument/2006/relationships/customXml" Target="../ink/ink47.xml"/><Relationship Id="rId106" Type="http://schemas.openxmlformats.org/officeDocument/2006/relationships/customXml" Target="../ink/ink95.xml"/><Relationship Id="rId127" Type="http://schemas.openxmlformats.org/officeDocument/2006/relationships/customXml" Target="../ink/ink116.xml"/><Relationship Id="rId10" Type="http://schemas.openxmlformats.org/officeDocument/2006/relationships/customXml" Target="../ink/ink3.xml"/><Relationship Id="rId31" Type="http://schemas.openxmlformats.org/officeDocument/2006/relationships/customXml" Target="../ink/ink22.xml"/><Relationship Id="rId52" Type="http://schemas.openxmlformats.org/officeDocument/2006/relationships/customXml" Target="../ink/ink42.xml"/><Relationship Id="rId73" Type="http://schemas.openxmlformats.org/officeDocument/2006/relationships/customXml" Target="../ink/ink63.xml"/><Relationship Id="rId78" Type="http://schemas.openxmlformats.org/officeDocument/2006/relationships/customXml" Target="../ink/ink68.xml"/><Relationship Id="rId94" Type="http://schemas.openxmlformats.org/officeDocument/2006/relationships/customXml" Target="../ink/ink84.xml"/><Relationship Id="rId99" Type="http://schemas.openxmlformats.org/officeDocument/2006/relationships/customXml" Target="../ink/ink88.xml"/><Relationship Id="rId101" Type="http://schemas.openxmlformats.org/officeDocument/2006/relationships/customXml" Target="../ink/ink90.xml"/><Relationship Id="rId122" Type="http://schemas.openxmlformats.org/officeDocument/2006/relationships/customXml" Target="../ink/ink111.xml"/><Relationship Id="rId4" Type="http://schemas.openxmlformats.org/officeDocument/2006/relationships/image" Target="../media/image6.png"/><Relationship Id="rId9" Type="http://schemas.openxmlformats.org/officeDocument/2006/relationships/image" Target="../media/image26.png"/><Relationship Id="rId26" Type="http://schemas.openxmlformats.org/officeDocument/2006/relationships/customXml" Target="../ink/ink17.xml"/><Relationship Id="rId47" Type="http://schemas.openxmlformats.org/officeDocument/2006/relationships/customXml" Target="../ink/ink37.xml"/><Relationship Id="rId68" Type="http://schemas.openxmlformats.org/officeDocument/2006/relationships/customXml" Target="../ink/ink58.xml"/><Relationship Id="rId89" Type="http://schemas.openxmlformats.org/officeDocument/2006/relationships/customXml" Target="../ink/ink79.xml"/><Relationship Id="rId112" Type="http://schemas.openxmlformats.org/officeDocument/2006/relationships/customXml" Target="../ink/ink101.xml"/><Relationship Id="rId133" Type="http://schemas.openxmlformats.org/officeDocument/2006/relationships/customXml" Target="../ink/ink1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mailto:jd@worldclassmaintenance.com" TargetMode="External"/><Relationship Id="rId4" Type="http://schemas.openxmlformats.org/officeDocument/2006/relationships/hyperlink" Target="mailto:mailtojohan.prinsloo@ims-inter.com" TargetMode="External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5DCF8E-D16D-FA4E-A5AD-FA58B81EA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" y="-315416"/>
            <a:ext cx="12110610" cy="6792687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7852FEF9-19E7-7440-AAE1-64418E6EC876}"/>
              </a:ext>
            </a:extLst>
          </p:cNvPr>
          <p:cNvSpPr/>
          <p:nvPr/>
        </p:nvSpPr>
        <p:spPr>
          <a:xfrm>
            <a:off x="947428" y="3789039"/>
            <a:ext cx="8172908" cy="1144447"/>
          </a:xfrm>
          <a:prstGeom prst="rect">
            <a:avLst/>
          </a:prstGeom>
          <a:solidFill>
            <a:srgbClr val="666D7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E668C9-AA37-AF47-8D27-6BF15BED8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8" y="3865141"/>
            <a:ext cx="12226957" cy="30734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9000AFC-4E60-A14D-BC26-56860C45F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7" y="455433"/>
            <a:ext cx="2162924" cy="1623899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82ED5B89-3FEC-3D45-AE28-C3EB4FEC1368}"/>
              </a:ext>
            </a:extLst>
          </p:cNvPr>
          <p:cNvSpPr/>
          <p:nvPr/>
        </p:nvSpPr>
        <p:spPr>
          <a:xfrm>
            <a:off x="947427" y="2492895"/>
            <a:ext cx="8172909" cy="1149851"/>
          </a:xfrm>
          <a:prstGeom prst="rect">
            <a:avLst/>
          </a:prstGeom>
          <a:solidFill>
            <a:srgbClr val="114F9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F5643F5-0691-624C-94F0-11C6F32CD3BB}"/>
              </a:ext>
            </a:extLst>
          </p:cNvPr>
          <p:cNvSpPr txBox="1"/>
          <p:nvPr/>
        </p:nvSpPr>
        <p:spPr>
          <a:xfrm>
            <a:off x="1127447" y="2618329"/>
            <a:ext cx="8784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Fieldlab VIA APPIA: </a:t>
            </a:r>
            <a:br>
              <a:rPr lang="nl-NL" sz="2600" dirty="0">
                <a:solidFill>
                  <a:schemeClr val="bg1"/>
                </a:solidFill>
                <a:latin typeface="Avenir Next Condensed" panose="020B0506020202020204" pitchFamily="34" charset="0"/>
              </a:rPr>
            </a:br>
            <a:r>
              <a:rPr lang="en-US" sz="26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Taking a central approach to using AI for failure prediction</a:t>
            </a:r>
            <a:endParaRPr lang="nl-NL" sz="26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DD72B60-90BE-7C4D-92CB-2BFCE89E4452}"/>
              </a:ext>
            </a:extLst>
          </p:cNvPr>
          <p:cNvSpPr txBox="1"/>
          <p:nvPr/>
        </p:nvSpPr>
        <p:spPr>
          <a:xfrm>
            <a:off x="1113536" y="3896435"/>
            <a:ext cx="56305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Johan Prinsloo, IMS International BV</a:t>
            </a:r>
          </a:p>
          <a:p>
            <a:r>
              <a:rPr lang="nl-NL" sz="2600" i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6 September 2022, Zwolle</a:t>
            </a:r>
          </a:p>
        </p:txBody>
      </p:sp>
      <p:pic>
        <p:nvPicPr>
          <p:cNvPr id="11" name="Afbeelding 24">
            <a:extLst>
              <a:ext uri="{FF2B5EF4-FFF2-40B4-BE49-F238E27FC236}">
                <a16:creationId xmlns:a16="http://schemas.microsoft.com/office/drawing/2014/main" id="{A3135075-ADAA-4F28-B4E5-200ED456F3D5}"/>
              </a:ext>
            </a:extLst>
          </p:cNvPr>
          <p:cNvPicPr/>
          <p:nvPr/>
        </p:nvPicPr>
        <p:blipFill rotWithShape="1">
          <a:blip r:embed="rId6"/>
          <a:srcRect l="25368" t="55995" r="53575" b="16598"/>
          <a:stretch/>
        </p:blipFill>
        <p:spPr bwMode="auto">
          <a:xfrm>
            <a:off x="10560496" y="5648747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512E0-5CAA-456C-845E-478604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27013" r="7801" b="41393"/>
          <a:stretch/>
        </p:blipFill>
        <p:spPr>
          <a:xfrm>
            <a:off x="3085717" y="6024011"/>
            <a:ext cx="1584035" cy="706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E4653A-6199-4754-8634-5815052CF3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26843" r="13737" b="30301"/>
          <a:stretch/>
        </p:blipFill>
        <p:spPr>
          <a:xfrm>
            <a:off x="191344" y="6102642"/>
            <a:ext cx="2721669" cy="549686"/>
          </a:xfrm>
          <a:prstGeom prst="rect">
            <a:avLst/>
          </a:prstGeom>
        </p:spPr>
      </p:pic>
      <p:sp>
        <p:nvSpPr>
          <p:cNvPr id="13" name="Tekstvak 22">
            <a:extLst>
              <a:ext uri="{FF2B5EF4-FFF2-40B4-BE49-F238E27FC236}">
                <a16:creationId xmlns:a16="http://schemas.microsoft.com/office/drawing/2014/main" id="{16C895DE-B0EF-4E5E-BF9B-2C2756938FDF}"/>
              </a:ext>
            </a:extLst>
          </p:cNvPr>
          <p:cNvSpPr txBox="1"/>
          <p:nvPr/>
        </p:nvSpPr>
        <p:spPr>
          <a:xfrm>
            <a:off x="111351" y="5394756"/>
            <a:ext cx="4478408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VIA APPIA is also </a:t>
            </a:r>
            <a:br>
              <a:rPr lang="en-GB" sz="2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made possible by: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3BFBA9-FA11-7BF0-BB67-A14B175C17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9786" y="1052060"/>
            <a:ext cx="2519931" cy="10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8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8847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406405"/>
            <a:ext cx="1000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Related past experience - IMS</a:t>
            </a: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1FAF7-2A8E-BA9B-09E6-EBE2DFF73376}"/>
              </a:ext>
            </a:extLst>
          </p:cNvPr>
          <p:cNvSpPr txBox="1"/>
          <p:nvPr/>
        </p:nvSpPr>
        <p:spPr>
          <a:xfrm>
            <a:off x="911423" y="1268760"/>
            <a:ext cx="6623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Performed owner inspections on Wind farms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IMMS Enterprise Asset Management (EAM) interfaced with: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Meteorological (weather) station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ECN Prediction Models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OPC on Wind Turbine control room monitoring all Wind Turbine systems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Including:</a:t>
            </a:r>
          </a:p>
        </p:txBody>
      </p:sp>
      <p:pic>
        <p:nvPicPr>
          <p:cNvPr id="15" name="Picture 14" descr="A group of wind turbines&#10;&#10;Description automatically generated with medium confidence">
            <a:extLst>
              <a:ext uri="{FF2B5EF4-FFF2-40B4-BE49-F238E27FC236}">
                <a16:creationId xmlns:a16="http://schemas.microsoft.com/office/drawing/2014/main" id="{55097BEE-C36D-3412-031C-F0B95FF17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61" y="1956370"/>
            <a:ext cx="3025580" cy="20826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385AD-6E94-998C-41C6-8BFFC3CF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10</a:t>
            </a:fld>
            <a:endParaRPr lang="nl-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C71C56-130C-8DED-67F4-3EBAEE184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5629" y="5095313"/>
            <a:ext cx="781050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8E9CDC-E54B-6953-4E81-6A4B086319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2279" y="3376799"/>
            <a:ext cx="1047750" cy="7524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C22C768-DC40-71DF-A5EA-DC1CE4519F40}"/>
              </a:ext>
            </a:extLst>
          </p:cNvPr>
          <p:cNvGrpSpPr/>
          <p:nvPr/>
        </p:nvGrpSpPr>
        <p:grpSpPr>
          <a:xfrm>
            <a:off x="4663681" y="3242707"/>
            <a:ext cx="1360311" cy="1069602"/>
            <a:chOff x="6912964" y="4469856"/>
            <a:chExt cx="1380039" cy="11821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9BBBA-3B0E-346A-6870-F95EF3D4D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12964" y="4469856"/>
              <a:ext cx="675506" cy="118213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CBFC6-6887-7352-5127-C95DBF81A2D0}"/>
                </a:ext>
              </a:extLst>
            </p:cNvPr>
            <p:cNvSpPr txBox="1"/>
            <p:nvPr/>
          </p:nvSpPr>
          <p:spPr>
            <a:xfrm>
              <a:off x="7500916" y="4749288"/>
              <a:ext cx="7920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Mobile Device for Inspections</a:t>
              </a:r>
              <a:endParaRPr lang="en-ZA" sz="1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1A4B91-61E1-2381-8525-5ECAA0B0200E}"/>
              </a:ext>
            </a:extLst>
          </p:cNvPr>
          <p:cNvGrpSpPr/>
          <p:nvPr/>
        </p:nvGrpSpPr>
        <p:grpSpPr>
          <a:xfrm>
            <a:off x="4524178" y="5053701"/>
            <a:ext cx="1076322" cy="1008112"/>
            <a:chOff x="4605938" y="5301209"/>
            <a:chExt cx="1076322" cy="1008112"/>
          </a:xfrm>
        </p:grpSpPr>
        <p:grpSp>
          <p:nvGrpSpPr>
            <p:cNvPr id="18" name="Google Shape;846;p49">
              <a:extLst>
                <a:ext uri="{FF2B5EF4-FFF2-40B4-BE49-F238E27FC236}">
                  <a16:creationId xmlns:a16="http://schemas.microsoft.com/office/drawing/2014/main" id="{AD901052-ACF7-8E3D-3CF1-08FAE810E46C}"/>
                </a:ext>
              </a:extLst>
            </p:cNvPr>
            <p:cNvGrpSpPr/>
            <p:nvPr/>
          </p:nvGrpSpPr>
          <p:grpSpPr>
            <a:xfrm>
              <a:off x="4605938" y="5301209"/>
              <a:ext cx="1058014" cy="1008112"/>
              <a:chOff x="2583325" y="2972875"/>
              <a:chExt cx="462850" cy="445750"/>
            </a:xfrm>
            <a:solidFill>
              <a:schemeClr val="tx1"/>
            </a:solidFill>
          </p:grpSpPr>
          <p:sp>
            <p:nvSpPr>
              <p:cNvPr id="19" name="Google Shape;847;p49">
                <a:extLst>
                  <a:ext uri="{FF2B5EF4-FFF2-40B4-BE49-F238E27FC236}">
                    <a16:creationId xmlns:a16="http://schemas.microsoft.com/office/drawing/2014/main" id="{C1C41453-A894-07C2-54B1-1553954248A0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48;p49">
                <a:extLst>
                  <a:ext uri="{FF2B5EF4-FFF2-40B4-BE49-F238E27FC236}">
                    <a16:creationId xmlns:a16="http://schemas.microsoft.com/office/drawing/2014/main" id="{A32B3AAD-BBC6-3DAB-5194-10F984535B9F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428F47-DAC9-CF0F-A62F-E60500287670}"/>
                </a:ext>
              </a:extLst>
            </p:cNvPr>
            <p:cNvSpPr txBox="1"/>
            <p:nvPr/>
          </p:nvSpPr>
          <p:spPr>
            <a:xfrm>
              <a:off x="4731429" y="5405376"/>
              <a:ext cx="9508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Scheduling Maintenance &amp; Repairs</a:t>
              </a:r>
              <a:endParaRPr lang="en-ZA" sz="10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D6B7D5D-B903-FE1F-42E0-11E265B98EE2}"/>
              </a:ext>
            </a:extLst>
          </p:cNvPr>
          <p:cNvSpPr txBox="1"/>
          <p:nvPr/>
        </p:nvSpPr>
        <p:spPr>
          <a:xfrm>
            <a:off x="911423" y="4166371"/>
            <a:ext cx="5457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Knowledge based schedule system to assist with: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74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88640"/>
            <a:ext cx="10009113" cy="600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Current &amp; Future workings</a:t>
            </a:r>
            <a:r>
              <a:rPr lang="en-GB" sz="36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: VIA APPIA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ADAFAA"/>
              </a:solidFill>
              <a:effectLst/>
              <a:uLnTx/>
              <a:uFillTx/>
              <a:latin typeface="Avenir Next Condensed" panose="020B0506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Application for Failure Prediction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ealthy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from target system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 Sensor data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Execution/operational data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input and processing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 &amp; parameter selection (automated)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knowledge base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 learning algorithms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 to retrain on new failures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anomaly detection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classification of failure types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scheduling of maintenance activities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43DE52-33D0-3D5F-9266-710564CA5189}"/>
              </a:ext>
            </a:extLst>
          </p:cNvPr>
          <p:cNvGrpSpPr/>
          <p:nvPr/>
        </p:nvGrpSpPr>
        <p:grpSpPr>
          <a:xfrm>
            <a:off x="7816086" y="2424538"/>
            <a:ext cx="1558433" cy="1800200"/>
            <a:chOff x="7816086" y="2424538"/>
            <a:chExt cx="1558433" cy="1800200"/>
          </a:xfrm>
        </p:grpSpPr>
        <p:grpSp>
          <p:nvGrpSpPr>
            <p:cNvPr id="2" name="Google Shape;1085;p50">
              <a:extLst>
                <a:ext uri="{FF2B5EF4-FFF2-40B4-BE49-F238E27FC236}">
                  <a16:creationId xmlns:a16="http://schemas.microsoft.com/office/drawing/2014/main" id="{3DE8A59A-BF3F-B2A0-24B8-D07169906E3D}"/>
                </a:ext>
              </a:extLst>
            </p:cNvPr>
            <p:cNvGrpSpPr/>
            <p:nvPr/>
          </p:nvGrpSpPr>
          <p:grpSpPr>
            <a:xfrm>
              <a:off x="7816086" y="2424538"/>
              <a:ext cx="1558433" cy="1800200"/>
              <a:chOff x="5526246" y="1011207"/>
              <a:chExt cx="592758" cy="720086"/>
            </a:xfrm>
            <a:solidFill>
              <a:srgbClr val="00B0F0"/>
            </a:solidFill>
          </p:grpSpPr>
          <p:sp>
            <p:nvSpPr>
              <p:cNvPr id="6" name="Google Shape;1086;p50">
                <a:extLst>
                  <a:ext uri="{FF2B5EF4-FFF2-40B4-BE49-F238E27FC236}">
                    <a16:creationId xmlns:a16="http://schemas.microsoft.com/office/drawing/2014/main" id="{0810DD07-E651-AF7D-611D-2F9F79107228}"/>
                  </a:ext>
                </a:extLst>
              </p:cNvPr>
              <p:cNvSpPr/>
              <p:nvPr/>
            </p:nvSpPr>
            <p:spPr>
              <a:xfrm>
                <a:off x="5632379" y="1011207"/>
                <a:ext cx="311420" cy="340347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67" extrusionOk="0">
                    <a:moveTo>
                      <a:pt x="144" y="322"/>
                    </a:moveTo>
                    <a:cubicBezTo>
                      <a:pt x="151" y="316"/>
                      <a:pt x="160" y="314"/>
                      <a:pt x="169" y="316"/>
                    </a:cubicBezTo>
                    <a:cubicBezTo>
                      <a:pt x="182" y="318"/>
                      <a:pt x="195" y="327"/>
                      <a:pt x="205" y="339"/>
                    </a:cubicBezTo>
                    <a:cubicBezTo>
                      <a:pt x="215" y="352"/>
                      <a:pt x="221" y="366"/>
                      <a:pt x="220" y="379"/>
                    </a:cubicBezTo>
                    <a:cubicBezTo>
                      <a:pt x="220" y="388"/>
                      <a:pt x="216" y="397"/>
                      <a:pt x="209" y="402"/>
                    </a:cubicBezTo>
                    <a:cubicBezTo>
                      <a:pt x="202" y="408"/>
                      <a:pt x="193" y="410"/>
                      <a:pt x="184" y="408"/>
                    </a:cubicBezTo>
                    <a:cubicBezTo>
                      <a:pt x="308" y="562"/>
                      <a:pt x="308" y="562"/>
                      <a:pt x="308" y="562"/>
                    </a:cubicBezTo>
                    <a:cubicBezTo>
                      <a:pt x="312" y="567"/>
                      <a:pt x="321" y="565"/>
                      <a:pt x="323" y="559"/>
                    </a:cubicBezTo>
                    <a:cubicBezTo>
                      <a:pt x="400" y="358"/>
                      <a:pt x="400" y="358"/>
                      <a:pt x="400" y="358"/>
                    </a:cubicBezTo>
                    <a:cubicBezTo>
                      <a:pt x="401" y="356"/>
                      <a:pt x="403" y="354"/>
                      <a:pt x="405" y="353"/>
                    </a:cubicBezTo>
                    <a:cubicBezTo>
                      <a:pt x="406" y="353"/>
                      <a:pt x="407" y="353"/>
                      <a:pt x="409" y="353"/>
                    </a:cubicBezTo>
                    <a:cubicBezTo>
                      <a:pt x="414" y="355"/>
                      <a:pt x="419" y="357"/>
                      <a:pt x="421" y="363"/>
                    </a:cubicBezTo>
                    <a:cubicBezTo>
                      <a:pt x="422" y="367"/>
                      <a:pt x="422" y="370"/>
                      <a:pt x="422" y="374"/>
                    </a:cubicBezTo>
                    <a:cubicBezTo>
                      <a:pt x="425" y="384"/>
                      <a:pt x="435" y="390"/>
                      <a:pt x="445" y="384"/>
                    </a:cubicBezTo>
                    <a:cubicBezTo>
                      <a:pt x="454" y="379"/>
                      <a:pt x="461" y="369"/>
                      <a:pt x="465" y="358"/>
                    </a:cubicBezTo>
                    <a:cubicBezTo>
                      <a:pt x="469" y="348"/>
                      <a:pt x="471" y="336"/>
                      <a:pt x="467" y="326"/>
                    </a:cubicBezTo>
                    <a:cubicBezTo>
                      <a:pt x="464" y="315"/>
                      <a:pt x="452" y="312"/>
                      <a:pt x="444" y="319"/>
                    </a:cubicBezTo>
                    <a:cubicBezTo>
                      <a:pt x="441" y="321"/>
                      <a:pt x="438" y="323"/>
                      <a:pt x="435" y="326"/>
                    </a:cubicBezTo>
                    <a:cubicBezTo>
                      <a:pt x="430" y="329"/>
                      <a:pt x="425" y="327"/>
                      <a:pt x="419" y="325"/>
                    </a:cubicBezTo>
                    <a:cubicBezTo>
                      <a:pt x="418" y="324"/>
                      <a:pt x="417" y="324"/>
                      <a:pt x="417" y="322"/>
                    </a:cubicBezTo>
                    <a:cubicBezTo>
                      <a:pt x="416" y="320"/>
                      <a:pt x="416" y="318"/>
                      <a:pt x="416" y="316"/>
                    </a:cubicBezTo>
                    <a:cubicBezTo>
                      <a:pt x="517" y="54"/>
                      <a:pt x="517" y="54"/>
                      <a:pt x="517" y="54"/>
                    </a:cubicBezTo>
                    <a:cubicBezTo>
                      <a:pt x="518" y="49"/>
                      <a:pt x="516" y="44"/>
                      <a:pt x="511" y="43"/>
                    </a:cubicBezTo>
                    <a:cubicBezTo>
                      <a:pt x="356" y="0"/>
                      <a:pt x="213" y="22"/>
                      <a:pt x="130" y="66"/>
                    </a:cubicBezTo>
                    <a:cubicBezTo>
                      <a:pt x="74" y="95"/>
                      <a:pt x="33" y="133"/>
                      <a:pt x="3" y="174"/>
                    </a:cubicBezTo>
                    <a:cubicBezTo>
                      <a:pt x="0" y="178"/>
                      <a:pt x="0" y="182"/>
                      <a:pt x="3" y="185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36"/>
                      <a:pt x="137" y="327"/>
                      <a:pt x="144" y="3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087;p50">
                <a:extLst>
                  <a:ext uri="{FF2B5EF4-FFF2-40B4-BE49-F238E27FC236}">
                    <a16:creationId xmlns:a16="http://schemas.microsoft.com/office/drawing/2014/main" id="{E553A77A-33F5-711B-C021-5140A588F4EC}"/>
                  </a:ext>
                </a:extLst>
              </p:cNvPr>
              <p:cNvSpPr/>
              <p:nvPr/>
            </p:nvSpPr>
            <p:spPr>
              <a:xfrm>
                <a:off x="5835019" y="1041711"/>
                <a:ext cx="283984" cy="33026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550" extrusionOk="0">
                    <a:moveTo>
                      <a:pt x="128" y="252"/>
                    </a:moveTo>
                    <a:cubicBezTo>
                      <a:pt x="136" y="255"/>
                      <a:pt x="142" y="262"/>
                      <a:pt x="145" y="270"/>
                    </a:cubicBezTo>
                    <a:cubicBezTo>
                      <a:pt x="149" y="283"/>
                      <a:pt x="148" y="298"/>
                      <a:pt x="143" y="313"/>
                    </a:cubicBezTo>
                    <a:cubicBezTo>
                      <a:pt x="137" y="328"/>
                      <a:pt x="128" y="340"/>
                      <a:pt x="116" y="347"/>
                    </a:cubicBezTo>
                    <a:cubicBezTo>
                      <a:pt x="108" y="351"/>
                      <a:pt x="99" y="352"/>
                      <a:pt x="90" y="349"/>
                    </a:cubicBezTo>
                    <a:cubicBezTo>
                      <a:pt x="82" y="345"/>
                      <a:pt x="75" y="338"/>
                      <a:pt x="73" y="329"/>
                    </a:cubicBezTo>
                    <a:cubicBezTo>
                      <a:pt x="2" y="514"/>
                      <a:pt x="2" y="514"/>
                      <a:pt x="2" y="514"/>
                    </a:cubicBezTo>
                    <a:cubicBezTo>
                      <a:pt x="0" y="520"/>
                      <a:pt x="5" y="527"/>
                      <a:pt x="12" y="526"/>
                    </a:cubicBezTo>
                    <a:cubicBezTo>
                      <a:pt x="224" y="492"/>
                      <a:pt x="224" y="492"/>
                      <a:pt x="224" y="492"/>
                    </a:cubicBezTo>
                    <a:cubicBezTo>
                      <a:pt x="227" y="491"/>
                      <a:pt x="229" y="492"/>
                      <a:pt x="231" y="493"/>
                    </a:cubicBezTo>
                    <a:cubicBezTo>
                      <a:pt x="232" y="494"/>
                      <a:pt x="233" y="495"/>
                      <a:pt x="233" y="497"/>
                    </a:cubicBezTo>
                    <a:cubicBezTo>
                      <a:pt x="234" y="502"/>
                      <a:pt x="235" y="508"/>
                      <a:pt x="230" y="512"/>
                    </a:cubicBezTo>
                    <a:cubicBezTo>
                      <a:pt x="228" y="515"/>
                      <a:pt x="225" y="516"/>
                      <a:pt x="222" y="519"/>
                    </a:cubicBezTo>
                    <a:cubicBezTo>
                      <a:pt x="214" y="526"/>
                      <a:pt x="214" y="538"/>
                      <a:pt x="224" y="543"/>
                    </a:cubicBezTo>
                    <a:cubicBezTo>
                      <a:pt x="233" y="549"/>
                      <a:pt x="245" y="550"/>
                      <a:pt x="256" y="548"/>
                    </a:cubicBezTo>
                    <a:cubicBezTo>
                      <a:pt x="267" y="546"/>
                      <a:pt x="279" y="542"/>
                      <a:pt x="286" y="534"/>
                    </a:cubicBezTo>
                    <a:cubicBezTo>
                      <a:pt x="293" y="525"/>
                      <a:pt x="290" y="514"/>
                      <a:pt x="280" y="510"/>
                    </a:cubicBezTo>
                    <a:cubicBezTo>
                      <a:pt x="277" y="508"/>
                      <a:pt x="273" y="507"/>
                      <a:pt x="270" y="506"/>
                    </a:cubicBezTo>
                    <a:cubicBezTo>
                      <a:pt x="264" y="503"/>
                      <a:pt x="263" y="498"/>
                      <a:pt x="263" y="492"/>
                    </a:cubicBezTo>
                    <a:cubicBezTo>
                      <a:pt x="262" y="490"/>
                      <a:pt x="263" y="489"/>
                      <a:pt x="263" y="488"/>
                    </a:cubicBezTo>
                    <a:cubicBezTo>
                      <a:pt x="265" y="486"/>
                      <a:pt x="267" y="485"/>
                      <a:pt x="269" y="485"/>
                    </a:cubicBezTo>
                    <a:cubicBezTo>
                      <a:pt x="439" y="458"/>
                      <a:pt x="439" y="458"/>
                      <a:pt x="439" y="458"/>
                    </a:cubicBezTo>
                    <a:cubicBezTo>
                      <a:pt x="442" y="457"/>
                      <a:pt x="445" y="454"/>
                      <a:pt x="446" y="451"/>
                    </a:cubicBezTo>
                    <a:cubicBezTo>
                      <a:pt x="473" y="328"/>
                      <a:pt x="470" y="126"/>
                      <a:pt x="304" y="42"/>
                    </a:cubicBezTo>
                    <a:cubicBezTo>
                      <a:pt x="271" y="25"/>
                      <a:pt x="239" y="12"/>
                      <a:pt x="207" y="2"/>
                    </a:cubicBezTo>
                    <a:cubicBezTo>
                      <a:pt x="203" y="0"/>
                      <a:pt x="198" y="3"/>
                      <a:pt x="196" y="7"/>
                    </a:cubicBezTo>
                    <a:cubicBezTo>
                      <a:pt x="101" y="254"/>
                      <a:pt x="101" y="254"/>
                      <a:pt x="101" y="254"/>
                    </a:cubicBezTo>
                    <a:cubicBezTo>
                      <a:pt x="109" y="249"/>
                      <a:pt x="119" y="248"/>
                      <a:pt x="128" y="2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088;p50">
                <a:extLst>
                  <a:ext uri="{FF2B5EF4-FFF2-40B4-BE49-F238E27FC236}">
                    <a16:creationId xmlns:a16="http://schemas.microsoft.com/office/drawing/2014/main" id="{40D8DE22-9734-2ED7-E32F-694A7698E436}"/>
                  </a:ext>
                </a:extLst>
              </p:cNvPr>
              <p:cNvSpPr/>
              <p:nvPr/>
            </p:nvSpPr>
            <p:spPr>
              <a:xfrm>
                <a:off x="5837907" y="1326815"/>
                <a:ext cx="260158" cy="268291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47" extrusionOk="0">
                    <a:moveTo>
                      <a:pt x="299" y="45"/>
                    </a:moveTo>
                    <a:cubicBezTo>
                      <a:pt x="301" y="53"/>
                      <a:pt x="298" y="62"/>
                      <a:pt x="292" y="69"/>
                    </a:cubicBezTo>
                    <a:cubicBezTo>
                      <a:pt x="283" y="79"/>
                      <a:pt x="270" y="86"/>
                      <a:pt x="254" y="88"/>
                    </a:cubicBezTo>
                    <a:cubicBezTo>
                      <a:pt x="238" y="91"/>
                      <a:pt x="223" y="89"/>
                      <a:pt x="211" y="82"/>
                    </a:cubicBezTo>
                    <a:cubicBezTo>
                      <a:pt x="203" y="77"/>
                      <a:pt x="198" y="70"/>
                      <a:pt x="197" y="61"/>
                    </a:cubicBezTo>
                    <a:cubicBezTo>
                      <a:pt x="195" y="52"/>
                      <a:pt x="198" y="43"/>
                      <a:pt x="205" y="36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3" y="68"/>
                      <a:pt x="0" y="76"/>
                      <a:pt x="4" y="81"/>
                    </a:cubicBezTo>
                    <a:cubicBezTo>
                      <a:pt x="140" y="249"/>
                      <a:pt x="140" y="249"/>
                      <a:pt x="140" y="249"/>
                    </a:cubicBezTo>
                    <a:cubicBezTo>
                      <a:pt x="141" y="250"/>
                      <a:pt x="142" y="253"/>
                      <a:pt x="142" y="255"/>
                    </a:cubicBezTo>
                    <a:cubicBezTo>
                      <a:pt x="142" y="256"/>
                      <a:pt x="141" y="258"/>
                      <a:pt x="140" y="258"/>
                    </a:cubicBezTo>
                    <a:cubicBezTo>
                      <a:pt x="136" y="262"/>
                      <a:pt x="131" y="266"/>
                      <a:pt x="125" y="264"/>
                    </a:cubicBezTo>
                    <a:cubicBezTo>
                      <a:pt x="122" y="263"/>
                      <a:pt x="119" y="261"/>
                      <a:pt x="115" y="260"/>
                    </a:cubicBezTo>
                    <a:cubicBezTo>
                      <a:pt x="105" y="256"/>
                      <a:pt x="95" y="263"/>
                      <a:pt x="95" y="274"/>
                    </a:cubicBezTo>
                    <a:cubicBezTo>
                      <a:pt x="95" y="285"/>
                      <a:pt x="100" y="296"/>
                      <a:pt x="107" y="304"/>
                    </a:cubicBezTo>
                    <a:cubicBezTo>
                      <a:pt x="114" y="313"/>
                      <a:pt x="124" y="321"/>
                      <a:pt x="134" y="323"/>
                    </a:cubicBezTo>
                    <a:cubicBezTo>
                      <a:pt x="145" y="325"/>
                      <a:pt x="154" y="317"/>
                      <a:pt x="152" y="306"/>
                    </a:cubicBezTo>
                    <a:cubicBezTo>
                      <a:pt x="152" y="302"/>
                      <a:pt x="151" y="299"/>
                      <a:pt x="151" y="295"/>
                    </a:cubicBezTo>
                    <a:cubicBezTo>
                      <a:pt x="150" y="289"/>
                      <a:pt x="154" y="285"/>
                      <a:pt x="159" y="282"/>
                    </a:cubicBezTo>
                    <a:cubicBezTo>
                      <a:pt x="160" y="281"/>
                      <a:pt x="161" y="281"/>
                      <a:pt x="162" y="281"/>
                    </a:cubicBezTo>
                    <a:cubicBezTo>
                      <a:pt x="165" y="281"/>
                      <a:pt x="167" y="282"/>
                      <a:pt x="168" y="284"/>
                    </a:cubicBezTo>
                    <a:cubicBezTo>
                      <a:pt x="295" y="440"/>
                      <a:pt x="295" y="440"/>
                      <a:pt x="295" y="440"/>
                    </a:cubicBezTo>
                    <a:cubicBezTo>
                      <a:pt x="301" y="447"/>
                      <a:pt x="311" y="443"/>
                      <a:pt x="311" y="435"/>
                    </a:cubicBezTo>
                    <a:cubicBezTo>
                      <a:pt x="311" y="399"/>
                      <a:pt x="312" y="354"/>
                      <a:pt x="321" y="300"/>
                    </a:cubicBezTo>
                    <a:cubicBezTo>
                      <a:pt x="335" y="205"/>
                      <a:pt x="376" y="134"/>
                      <a:pt x="417" y="51"/>
                    </a:cubicBezTo>
                    <a:cubicBezTo>
                      <a:pt x="422" y="41"/>
                      <a:pt x="427" y="28"/>
                      <a:pt x="431" y="13"/>
                    </a:cubicBezTo>
                    <a:cubicBezTo>
                      <a:pt x="433" y="7"/>
                      <a:pt x="428" y="0"/>
                      <a:pt x="422" y="1"/>
                    </a:cubicBezTo>
                    <a:cubicBezTo>
                      <a:pt x="284" y="23"/>
                      <a:pt x="284" y="23"/>
                      <a:pt x="284" y="23"/>
                    </a:cubicBezTo>
                    <a:cubicBezTo>
                      <a:pt x="292" y="28"/>
                      <a:pt x="298" y="36"/>
                      <a:pt x="299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089;p50">
                <a:extLst>
                  <a:ext uri="{FF2B5EF4-FFF2-40B4-BE49-F238E27FC236}">
                    <a16:creationId xmlns:a16="http://schemas.microsoft.com/office/drawing/2014/main" id="{84CB7FCC-EFC0-6AA3-61B7-00E72D88CF16}"/>
                  </a:ext>
                </a:extLst>
              </p:cNvPr>
              <p:cNvSpPr/>
              <p:nvPr/>
            </p:nvSpPr>
            <p:spPr>
              <a:xfrm>
                <a:off x="5725035" y="1379176"/>
                <a:ext cx="304441" cy="352116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87" extrusionOk="0">
                    <a:moveTo>
                      <a:pt x="344" y="245"/>
                    </a:moveTo>
                    <a:cubicBezTo>
                      <a:pt x="337" y="251"/>
                      <a:pt x="328" y="253"/>
                      <a:pt x="319" y="251"/>
                    </a:cubicBezTo>
                    <a:cubicBezTo>
                      <a:pt x="306" y="248"/>
                      <a:pt x="293" y="240"/>
                      <a:pt x="283" y="227"/>
                    </a:cubicBezTo>
                    <a:cubicBezTo>
                      <a:pt x="273" y="215"/>
                      <a:pt x="267" y="201"/>
                      <a:pt x="267" y="187"/>
                    </a:cubicBezTo>
                    <a:cubicBezTo>
                      <a:pt x="267" y="178"/>
                      <a:pt x="271" y="170"/>
                      <a:pt x="278" y="164"/>
                    </a:cubicBezTo>
                    <a:cubicBezTo>
                      <a:pt x="285" y="158"/>
                      <a:pt x="295" y="156"/>
                      <a:pt x="304" y="158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75" y="0"/>
                      <a:pt x="167" y="1"/>
                      <a:pt x="164" y="8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6" y="211"/>
                      <a:pt x="85" y="213"/>
                      <a:pt x="83" y="214"/>
                    </a:cubicBezTo>
                    <a:cubicBezTo>
                      <a:pt x="81" y="214"/>
                      <a:pt x="80" y="214"/>
                      <a:pt x="79" y="214"/>
                    </a:cubicBezTo>
                    <a:cubicBezTo>
                      <a:pt x="73" y="212"/>
                      <a:pt x="68" y="210"/>
                      <a:pt x="67" y="204"/>
                    </a:cubicBezTo>
                    <a:cubicBezTo>
                      <a:pt x="66" y="200"/>
                      <a:pt x="66" y="196"/>
                      <a:pt x="65" y="193"/>
                    </a:cubicBezTo>
                    <a:cubicBezTo>
                      <a:pt x="63" y="182"/>
                      <a:pt x="52" y="177"/>
                      <a:pt x="43" y="182"/>
                    </a:cubicBezTo>
                    <a:cubicBezTo>
                      <a:pt x="33" y="188"/>
                      <a:pt x="27" y="198"/>
                      <a:pt x="23" y="208"/>
                    </a:cubicBezTo>
                    <a:cubicBezTo>
                      <a:pt x="19" y="219"/>
                      <a:pt x="17" y="231"/>
                      <a:pt x="20" y="241"/>
                    </a:cubicBezTo>
                    <a:cubicBezTo>
                      <a:pt x="24" y="251"/>
                      <a:pt x="35" y="255"/>
                      <a:pt x="44" y="248"/>
                    </a:cubicBezTo>
                    <a:cubicBezTo>
                      <a:pt x="47" y="246"/>
                      <a:pt x="49" y="243"/>
                      <a:pt x="52" y="241"/>
                    </a:cubicBezTo>
                    <a:cubicBezTo>
                      <a:pt x="58" y="238"/>
                      <a:pt x="63" y="239"/>
                      <a:pt x="68" y="242"/>
                    </a:cubicBezTo>
                    <a:cubicBezTo>
                      <a:pt x="69" y="242"/>
                      <a:pt x="70" y="243"/>
                      <a:pt x="71" y="244"/>
                    </a:cubicBezTo>
                    <a:cubicBezTo>
                      <a:pt x="72" y="246"/>
                      <a:pt x="72" y="249"/>
                      <a:pt x="71" y="251"/>
                    </a:cubicBezTo>
                    <a:cubicBezTo>
                      <a:pt x="10" y="410"/>
                      <a:pt x="10" y="410"/>
                      <a:pt x="10" y="410"/>
                    </a:cubicBezTo>
                    <a:cubicBezTo>
                      <a:pt x="10" y="412"/>
                      <a:pt x="9" y="414"/>
                      <a:pt x="10" y="415"/>
                    </a:cubicBezTo>
                    <a:cubicBezTo>
                      <a:pt x="16" y="445"/>
                      <a:pt x="0" y="490"/>
                      <a:pt x="10" y="508"/>
                    </a:cubicBezTo>
                    <a:cubicBezTo>
                      <a:pt x="30" y="542"/>
                      <a:pt x="339" y="587"/>
                      <a:pt x="491" y="480"/>
                    </a:cubicBezTo>
                    <a:cubicBezTo>
                      <a:pt x="507" y="469"/>
                      <a:pt x="504" y="446"/>
                      <a:pt x="501" y="402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55" y="230"/>
                      <a:pt x="351" y="239"/>
                      <a:pt x="344" y="2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090;p50">
                <a:extLst>
                  <a:ext uri="{FF2B5EF4-FFF2-40B4-BE49-F238E27FC236}">
                    <a16:creationId xmlns:a16="http://schemas.microsoft.com/office/drawing/2014/main" id="{6924BE6A-F0BA-44C2-2240-EA3535145DFE}"/>
                  </a:ext>
                </a:extLst>
              </p:cNvPr>
              <p:cNvSpPr/>
              <p:nvPr/>
            </p:nvSpPr>
            <p:spPr>
              <a:xfrm>
                <a:off x="5526246" y="1358760"/>
                <a:ext cx="289521" cy="28510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75" extrusionOk="0">
                    <a:moveTo>
                      <a:pt x="354" y="298"/>
                    </a:moveTo>
                    <a:cubicBezTo>
                      <a:pt x="346" y="295"/>
                      <a:pt x="339" y="288"/>
                      <a:pt x="336" y="279"/>
                    </a:cubicBezTo>
                    <a:cubicBezTo>
                      <a:pt x="332" y="267"/>
                      <a:pt x="333" y="252"/>
                      <a:pt x="339" y="237"/>
                    </a:cubicBezTo>
                    <a:cubicBezTo>
                      <a:pt x="345" y="222"/>
                      <a:pt x="354" y="210"/>
                      <a:pt x="366" y="203"/>
                    </a:cubicBezTo>
                    <a:cubicBezTo>
                      <a:pt x="374" y="199"/>
                      <a:pt x="383" y="198"/>
                      <a:pt x="391" y="201"/>
                    </a:cubicBezTo>
                    <a:cubicBezTo>
                      <a:pt x="400" y="204"/>
                      <a:pt x="406" y="211"/>
                      <a:pt x="409" y="220"/>
                    </a:cubicBezTo>
                    <a:cubicBezTo>
                      <a:pt x="480" y="36"/>
                      <a:pt x="480" y="36"/>
                      <a:pt x="480" y="36"/>
                    </a:cubicBezTo>
                    <a:cubicBezTo>
                      <a:pt x="482" y="30"/>
                      <a:pt x="477" y="23"/>
                      <a:pt x="470" y="24"/>
                    </a:cubicBezTo>
                    <a:cubicBezTo>
                      <a:pt x="257" y="58"/>
                      <a:pt x="257" y="58"/>
                      <a:pt x="257" y="58"/>
                    </a:cubicBezTo>
                    <a:cubicBezTo>
                      <a:pt x="255" y="58"/>
                      <a:pt x="252" y="58"/>
                      <a:pt x="251" y="56"/>
                    </a:cubicBezTo>
                    <a:cubicBezTo>
                      <a:pt x="250" y="56"/>
                      <a:pt x="249" y="54"/>
                      <a:pt x="249" y="53"/>
                    </a:cubicBezTo>
                    <a:cubicBezTo>
                      <a:pt x="248" y="47"/>
                      <a:pt x="247" y="42"/>
                      <a:pt x="251" y="38"/>
                    </a:cubicBezTo>
                    <a:cubicBezTo>
                      <a:pt x="254" y="35"/>
                      <a:pt x="257" y="33"/>
                      <a:pt x="260" y="31"/>
                    </a:cubicBezTo>
                    <a:cubicBezTo>
                      <a:pt x="268" y="24"/>
                      <a:pt x="267" y="12"/>
                      <a:pt x="258" y="6"/>
                    </a:cubicBezTo>
                    <a:cubicBezTo>
                      <a:pt x="248" y="1"/>
                      <a:pt x="236" y="0"/>
                      <a:pt x="225" y="2"/>
                    </a:cubicBezTo>
                    <a:cubicBezTo>
                      <a:pt x="214" y="3"/>
                      <a:pt x="203" y="8"/>
                      <a:pt x="196" y="16"/>
                    </a:cubicBezTo>
                    <a:cubicBezTo>
                      <a:pt x="189" y="24"/>
                      <a:pt x="192" y="36"/>
                      <a:pt x="202" y="40"/>
                    </a:cubicBezTo>
                    <a:cubicBezTo>
                      <a:pt x="205" y="42"/>
                      <a:pt x="208" y="42"/>
                      <a:pt x="212" y="44"/>
                    </a:cubicBezTo>
                    <a:cubicBezTo>
                      <a:pt x="217" y="47"/>
                      <a:pt x="218" y="52"/>
                      <a:pt x="219" y="58"/>
                    </a:cubicBezTo>
                    <a:cubicBezTo>
                      <a:pt x="219" y="59"/>
                      <a:pt x="219" y="60"/>
                      <a:pt x="218" y="61"/>
                    </a:cubicBezTo>
                    <a:cubicBezTo>
                      <a:pt x="217" y="64"/>
                      <a:pt x="215" y="65"/>
                      <a:pt x="212" y="65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3" y="98"/>
                      <a:pt x="0" y="104"/>
                      <a:pt x="2" y="109"/>
                    </a:cubicBezTo>
                    <a:cubicBezTo>
                      <a:pt x="14" y="138"/>
                      <a:pt x="74" y="153"/>
                      <a:pt x="86" y="175"/>
                    </a:cubicBezTo>
                    <a:cubicBezTo>
                      <a:pt x="92" y="186"/>
                      <a:pt x="75" y="210"/>
                      <a:pt x="77" y="226"/>
                    </a:cubicBezTo>
                    <a:cubicBezTo>
                      <a:pt x="78" y="239"/>
                      <a:pt x="115" y="253"/>
                      <a:pt x="115" y="253"/>
                    </a:cubicBezTo>
                    <a:cubicBezTo>
                      <a:pt x="115" y="253"/>
                      <a:pt x="89" y="277"/>
                      <a:pt x="88" y="289"/>
                    </a:cubicBezTo>
                    <a:cubicBezTo>
                      <a:pt x="86" y="302"/>
                      <a:pt x="111" y="323"/>
                      <a:pt x="112" y="337"/>
                    </a:cubicBezTo>
                    <a:cubicBezTo>
                      <a:pt x="112" y="350"/>
                      <a:pt x="90" y="385"/>
                      <a:pt x="101" y="421"/>
                    </a:cubicBezTo>
                    <a:cubicBezTo>
                      <a:pt x="116" y="475"/>
                      <a:pt x="280" y="428"/>
                      <a:pt x="323" y="429"/>
                    </a:cubicBezTo>
                    <a:cubicBezTo>
                      <a:pt x="326" y="429"/>
                      <a:pt x="330" y="427"/>
                      <a:pt x="331" y="423"/>
                    </a:cubicBezTo>
                    <a:cubicBezTo>
                      <a:pt x="380" y="296"/>
                      <a:pt x="380" y="296"/>
                      <a:pt x="380" y="296"/>
                    </a:cubicBezTo>
                    <a:cubicBezTo>
                      <a:pt x="372" y="300"/>
                      <a:pt x="363" y="301"/>
                      <a:pt x="354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091;p50">
                <a:extLst>
                  <a:ext uri="{FF2B5EF4-FFF2-40B4-BE49-F238E27FC236}">
                    <a16:creationId xmlns:a16="http://schemas.microsoft.com/office/drawing/2014/main" id="{5CAA7216-A4E9-17BC-8A49-9BDAA89EEE33}"/>
                  </a:ext>
                </a:extLst>
              </p:cNvPr>
              <p:cNvSpPr/>
              <p:nvPr/>
            </p:nvSpPr>
            <p:spPr>
              <a:xfrm>
                <a:off x="5530337" y="1130580"/>
                <a:ext cx="282300" cy="276217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60" extrusionOk="0">
                    <a:moveTo>
                      <a:pt x="170" y="410"/>
                    </a:moveTo>
                    <a:cubicBezTo>
                      <a:pt x="169" y="401"/>
                      <a:pt x="171" y="392"/>
                      <a:pt x="178" y="385"/>
                    </a:cubicBezTo>
                    <a:cubicBezTo>
                      <a:pt x="186" y="375"/>
                      <a:pt x="200" y="369"/>
                      <a:pt x="216" y="366"/>
                    </a:cubicBezTo>
                    <a:cubicBezTo>
                      <a:pt x="232" y="364"/>
                      <a:pt x="247" y="366"/>
                      <a:pt x="258" y="373"/>
                    </a:cubicBezTo>
                    <a:cubicBezTo>
                      <a:pt x="266" y="377"/>
                      <a:pt x="271" y="385"/>
                      <a:pt x="273" y="394"/>
                    </a:cubicBezTo>
                    <a:cubicBezTo>
                      <a:pt x="274" y="403"/>
                      <a:pt x="271" y="412"/>
                      <a:pt x="265" y="419"/>
                    </a:cubicBezTo>
                    <a:cubicBezTo>
                      <a:pt x="460" y="388"/>
                      <a:pt x="460" y="388"/>
                      <a:pt x="460" y="388"/>
                    </a:cubicBezTo>
                    <a:cubicBezTo>
                      <a:pt x="467" y="387"/>
                      <a:pt x="470" y="379"/>
                      <a:pt x="465" y="373"/>
                    </a:cubicBezTo>
                    <a:cubicBezTo>
                      <a:pt x="330" y="206"/>
                      <a:pt x="330" y="206"/>
                      <a:pt x="330" y="206"/>
                    </a:cubicBezTo>
                    <a:cubicBezTo>
                      <a:pt x="328" y="204"/>
                      <a:pt x="327" y="202"/>
                      <a:pt x="328" y="200"/>
                    </a:cubicBezTo>
                    <a:cubicBezTo>
                      <a:pt x="328" y="198"/>
                      <a:pt x="329" y="197"/>
                      <a:pt x="330" y="196"/>
                    </a:cubicBezTo>
                    <a:cubicBezTo>
                      <a:pt x="334" y="192"/>
                      <a:pt x="338" y="189"/>
                      <a:pt x="344" y="191"/>
                    </a:cubicBezTo>
                    <a:cubicBezTo>
                      <a:pt x="348" y="192"/>
                      <a:pt x="351" y="194"/>
                      <a:pt x="354" y="195"/>
                    </a:cubicBezTo>
                    <a:cubicBezTo>
                      <a:pt x="365" y="198"/>
                      <a:pt x="375" y="192"/>
                      <a:pt x="375" y="181"/>
                    </a:cubicBezTo>
                    <a:cubicBezTo>
                      <a:pt x="375" y="170"/>
                      <a:pt x="369" y="159"/>
                      <a:pt x="362" y="150"/>
                    </a:cubicBezTo>
                    <a:cubicBezTo>
                      <a:pt x="355" y="142"/>
                      <a:pt x="346" y="134"/>
                      <a:pt x="335" y="132"/>
                    </a:cubicBezTo>
                    <a:cubicBezTo>
                      <a:pt x="325" y="130"/>
                      <a:pt x="316" y="138"/>
                      <a:pt x="317" y="149"/>
                    </a:cubicBezTo>
                    <a:cubicBezTo>
                      <a:pt x="318" y="153"/>
                      <a:pt x="319" y="156"/>
                      <a:pt x="319" y="160"/>
                    </a:cubicBezTo>
                    <a:cubicBezTo>
                      <a:pt x="320" y="166"/>
                      <a:pt x="315" y="169"/>
                      <a:pt x="311" y="173"/>
                    </a:cubicBezTo>
                    <a:cubicBezTo>
                      <a:pt x="310" y="174"/>
                      <a:pt x="308" y="174"/>
                      <a:pt x="307" y="174"/>
                    </a:cubicBezTo>
                    <a:cubicBezTo>
                      <a:pt x="305" y="174"/>
                      <a:pt x="303" y="173"/>
                      <a:pt x="301" y="171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3" y="0"/>
                      <a:pt x="155" y="1"/>
                      <a:pt x="152" y="6"/>
                    </a:cubicBezTo>
                    <a:cubicBezTo>
                      <a:pt x="113" y="70"/>
                      <a:pt x="97" y="139"/>
                      <a:pt x="91" y="193"/>
                    </a:cubicBezTo>
                    <a:cubicBezTo>
                      <a:pt x="86" y="237"/>
                      <a:pt x="114" y="268"/>
                      <a:pt x="111" y="294"/>
                    </a:cubicBezTo>
                    <a:cubicBezTo>
                      <a:pt x="106" y="335"/>
                      <a:pt x="32" y="395"/>
                      <a:pt x="4" y="446"/>
                    </a:cubicBezTo>
                    <a:cubicBezTo>
                      <a:pt x="0" y="452"/>
                      <a:pt x="5" y="460"/>
                      <a:pt x="13" y="459"/>
                    </a:cubicBezTo>
                    <a:cubicBezTo>
                      <a:pt x="185" y="431"/>
                      <a:pt x="185" y="431"/>
                      <a:pt x="185" y="431"/>
                    </a:cubicBezTo>
                    <a:cubicBezTo>
                      <a:pt x="177" y="427"/>
                      <a:pt x="172" y="419"/>
                      <a:pt x="170" y="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3" name="Google Shape;689;p48">
              <a:extLst>
                <a:ext uri="{FF2B5EF4-FFF2-40B4-BE49-F238E27FC236}">
                  <a16:creationId xmlns:a16="http://schemas.microsoft.com/office/drawing/2014/main" id="{07818593-02A1-9E0D-3B44-EBC62C0EDF3D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48978" y="2524098"/>
              <a:ext cx="1123617" cy="1150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C590C9A-4E2B-D46C-315B-AD70B6BE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27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1055440" y="-27384"/>
            <a:ext cx="10009113" cy="101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Data is where it starts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Overview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91763"/>
            <a:ext cx="1371755" cy="975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C2071AE-7296-B885-BC5B-F6CD62DF4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052736"/>
            <a:ext cx="8848981" cy="49775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60F78F-E076-C529-B6A3-0E364E1B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88640"/>
            <a:ext cx="10009113" cy="434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Problem Solution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Inputs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Multi-class classification problem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   Better accuracy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Anomaly detection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   Required to identify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failures for labelling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909441-5F4A-E98A-9AD6-2EA87571F3D5}"/>
              </a:ext>
            </a:extLst>
          </p:cNvPr>
          <p:cNvSpPr txBox="1"/>
          <p:nvPr/>
        </p:nvSpPr>
        <p:spPr>
          <a:xfrm>
            <a:off x="965329" y="4613041"/>
            <a:ext cx="990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So what would you imagine the approach to be?  Real-time anomaly detection? Time-series forecasting?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31FEC-8979-2DEA-39B5-A6D182E4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13</a:t>
            </a:fld>
            <a:endParaRPr lang="nl-NL"/>
          </a:p>
        </p:txBody>
      </p:sp>
      <p:grpSp>
        <p:nvGrpSpPr>
          <p:cNvPr id="6" name="Google Shape;1198;p50">
            <a:extLst>
              <a:ext uri="{FF2B5EF4-FFF2-40B4-BE49-F238E27FC236}">
                <a16:creationId xmlns:a16="http://schemas.microsoft.com/office/drawing/2014/main" id="{744353F6-8888-A002-9DAD-22414B84F7C4}"/>
              </a:ext>
            </a:extLst>
          </p:cNvPr>
          <p:cNvGrpSpPr/>
          <p:nvPr/>
        </p:nvGrpSpPr>
        <p:grpSpPr>
          <a:xfrm>
            <a:off x="1919536" y="1958697"/>
            <a:ext cx="681645" cy="606207"/>
            <a:chOff x="9878975" y="4425243"/>
            <a:chExt cx="719918" cy="645502"/>
          </a:xfrm>
        </p:grpSpPr>
        <p:sp>
          <p:nvSpPr>
            <p:cNvPr id="8" name="Google Shape;1199;p50">
              <a:extLst>
                <a:ext uri="{FF2B5EF4-FFF2-40B4-BE49-F238E27FC236}">
                  <a16:creationId xmlns:a16="http://schemas.microsoft.com/office/drawing/2014/main" id="{4FE1D62C-E66A-1D3A-4141-43C1D073CE04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00;p50">
              <a:extLst>
                <a:ext uri="{FF2B5EF4-FFF2-40B4-BE49-F238E27FC236}">
                  <a16:creationId xmlns:a16="http://schemas.microsoft.com/office/drawing/2014/main" id="{512D150B-A380-7DD2-B58C-5574424B8A65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01;p50">
              <a:extLst>
                <a:ext uri="{FF2B5EF4-FFF2-40B4-BE49-F238E27FC236}">
                  <a16:creationId xmlns:a16="http://schemas.microsoft.com/office/drawing/2014/main" id="{7A7EF8CC-6A0B-5500-30B4-0582E364A1B4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915;p49">
            <a:extLst>
              <a:ext uri="{FF2B5EF4-FFF2-40B4-BE49-F238E27FC236}">
                <a16:creationId xmlns:a16="http://schemas.microsoft.com/office/drawing/2014/main" id="{DB5564F4-3C4A-DAFF-9846-C3A3666E3102}"/>
              </a:ext>
            </a:extLst>
          </p:cNvPr>
          <p:cNvSpPr/>
          <p:nvPr/>
        </p:nvSpPr>
        <p:spPr>
          <a:xfrm>
            <a:off x="1980007" y="3615298"/>
            <a:ext cx="621174" cy="605790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B8888E2-1768-504A-C75F-E80BE205511A}"/>
                  </a:ext>
                </a:extLst>
              </p14:cNvPr>
              <p14:cNvContentPartPr/>
              <p14:nvPr/>
            </p14:nvContentPartPr>
            <p14:xfrm>
              <a:off x="2290695" y="4098116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B8888E2-1768-504A-C75F-E80BE20551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2695" y="408011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8AD106B-8729-C6AE-D470-1CD5B1514ACF}"/>
              </a:ext>
            </a:extLst>
          </p:cNvPr>
          <p:cNvGrpSpPr/>
          <p:nvPr/>
        </p:nvGrpSpPr>
        <p:grpSpPr>
          <a:xfrm>
            <a:off x="2275215" y="4095236"/>
            <a:ext cx="15840" cy="10080"/>
            <a:chOff x="2275215" y="4095236"/>
            <a:chExt cx="15840" cy="1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768B02-6694-7726-F446-4288F1E56069}"/>
                    </a:ext>
                  </a:extLst>
                </p14:cNvPr>
                <p14:cNvContentPartPr/>
                <p14:nvPr/>
              </p14:nvContentPartPr>
              <p14:xfrm>
                <a:off x="2288175" y="4098116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768B02-6694-7726-F446-4288F1E560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79535" y="40891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D4F63D-5291-FECC-19D5-DC579A9624FE}"/>
                    </a:ext>
                  </a:extLst>
                </p14:cNvPr>
                <p14:cNvContentPartPr/>
                <p14:nvPr/>
              </p14:nvContentPartPr>
              <p14:xfrm>
                <a:off x="2288175" y="4098116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D4F63D-5291-FECC-19D5-DC579A9624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79535" y="40891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FA72E3-4839-BD2B-46DF-7A0A31ACC938}"/>
                    </a:ext>
                  </a:extLst>
                </p14:cNvPr>
                <p14:cNvContentPartPr/>
                <p14:nvPr/>
              </p14:nvContentPartPr>
              <p14:xfrm>
                <a:off x="2290695" y="4102796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FA72E3-4839-BD2B-46DF-7A0A31ACC9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81695" y="40937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221186-3C3C-48D0-EAD4-EBF79969D4BE}"/>
                    </a:ext>
                  </a:extLst>
                </p14:cNvPr>
                <p14:cNvContentPartPr/>
                <p14:nvPr/>
              </p14:nvContentPartPr>
              <p14:xfrm>
                <a:off x="2284575" y="4102796"/>
                <a:ext cx="180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221186-3C3C-48D0-EAD4-EBF79969D4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75575" y="4093796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6825370-4150-D6BC-25D6-EC043D7AFAD1}"/>
                    </a:ext>
                  </a:extLst>
                </p14:cNvPr>
                <p14:cNvContentPartPr/>
                <p14:nvPr/>
              </p14:nvContentPartPr>
              <p14:xfrm>
                <a:off x="2280975" y="4102796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6825370-4150-D6BC-25D6-EC043D7AFA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71975" y="40937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86B60B-5E2D-1528-603A-26C47CB650AF}"/>
                    </a:ext>
                  </a:extLst>
                </p14:cNvPr>
                <p14:cNvContentPartPr/>
                <p14:nvPr/>
              </p14:nvContentPartPr>
              <p14:xfrm>
                <a:off x="2275215" y="4095236"/>
                <a:ext cx="1440" cy="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86B60B-5E2D-1528-603A-26C47CB650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66575" y="4086236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8529A7E-65E1-89FC-AD98-36E0ED56C590}"/>
                    </a:ext>
                  </a:extLst>
                </p14:cNvPr>
                <p14:cNvContentPartPr/>
                <p14:nvPr/>
              </p14:nvContentPartPr>
              <p14:xfrm>
                <a:off x="2288175" y="4104956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8529A7E-65E1-89FC-AD98-36E0ED56C5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52535" y="406931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AF7201E-627F-2346-5E24-BB1D251DD0DD}"/>
                  </a:ext>
                </a:extLst>
              </p14:cNvPr>
              <p14:cNvContentPartPr/>
              <p14:nvPr/>
            </p14:nvContentPartPr>
            <p14:xfrm>
              <a:off x="2283495" y="3992996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AF7201E-627F-2346-5E24-BB1D251DD0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5495" y="397535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8F8CFC4-872B-301E-B6F1-B74A65E8EDAE}"/>
              </a:ext>
            </a:extLst>
          </p:cNvPr>
          <p:cNvGrpSpPr/>
          <p:nvPr/>
        </p:nvGrpSpPr>
        <p:grpSpPr>
          <a:xfrm>
            <a:off x="2271705" y="3824066"/>
            <a:ext cx="36000" cy="179010"/>
            <a:chOff x="2271705" y="3824066"/>
            <a:chExt cx="36000" cy="1790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CB5093-2575-8670-2B86-8D6684871E2C}"/>
                    </a:ext>
                  </a:extLst>
                </p14:cNvPr>
                <p14:cNvContentPartPr/>
                <p14:nvPr/>
              </p14:nvContentPartPr>
              <p14:xfrm>
                <a:off x="2290695" y="3995516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CB5093-2575-8670-2B86-8D6684871E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2695" y="3977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1C5E71-F933-EBF0-FC78-EF1585734D60}"/>
                    </a:ext>
                  </a:extLst>
                </p14:cNvPr>
                <p14:cNvContentPartPr/>
                <p14:nvPr/>
              </p14:nvContentPartPr>
              <p14:xfrm>
                <a:off x="2288175" y="4000196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1C5E71-F933-EBF0-FC78-EF1585734D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0535" y="39825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F28554D-F65B-BDAF-75E7-9AEA29000128}"/>
                    </a:ext>
                  </a:extLst>
                </p14:cNvPr>
                <p14:cNvContentPartPr/>
                <p14:nvPr/>
              </p14:nvContentPartPr>
              <p14:xfrm>
                <a:off x="2290695" y="4002716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F28554D-F65B-BDAF-75E7-9AEA290001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2695" y="39847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E0B2AB3-55ED-324B-52B1-A41160499CB2}"/>
                    </a:ext>
                  </a:extLst>
                </p14:cNvPr>
                <p14:cNvContentPartPr/>
                <p14:nvPr/>
              </p14:nvContentPartPr>
              <p14:xfrm>
                <a:off x="2290695" y="3967076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E0B2AB3-55ED-324B-52B1-A41160499C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2695" y="39490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A6AFD5-EB06-BEF7-EF49-7814FD240CB0}"/>
                    </a:ext>
                  </a:extLst>
                </p14:cNvPr>
                <p14:cNvContentPartPr/>
                <p14:nvPr/>
              </p14:nvContentPartPr>
              <p14:xfrm>
                <a:off x="2289975" y="3945116"/>
                <a:ext cx="720" cy="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A6AFD5-EB06-BEF7-EF49-7814FD240C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72335" y="3927116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B61BBB-22B5-816C-6914-7C182C662D63}"/>
                    </a:ext>
                  </a:extLst>
                </p14:cNvPr>
                <p14:cNvContentPartPr/>
                <p14:nvPr/>
              </p14:nvContentPartPr>
              <p14:xfrm>
                <a:off x="2288175" y="3926396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B61BBB-22B5-816C-6914-7C182C662D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0535" y="39087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6FDAEC-335E-ACEB-005C-40132B3BFD9B}"/>
                    </a:ext>
                  </a:extLst>
                </p14:cNvPr>
                <p14:cNvContentPartPr/>
                <p14:nvPr/>
              </p14:nvContentPartPr>
              <p14:xfrm>
                <a:off x="2280975" y="3914516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6FDAEC-335E-ACEB-005C-40132B3BFD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2975" y="3896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D01340D-E0E7-8DF0-A1A5-2E1843A0C613}"/>
                    </a:ext>
                  </a:extLst>
                </p14:cNvPr>
                <p14:cNvContentPartPr/>
                <p14:nvPr/>
              </p14:nvContentPartPr>
              <p14:xfrm>
                <a:off x="2276295" y="3912356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D01340D-E0E7-8DF0-A1A5-2E1843A0C6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295" y="38943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4FA594A-595E-EDF3-C3B5-D572AF6F9549}"/>
                    </a:ext>
                  </a:extLst>
                </p14:cNvPr>
                <p14:cNvContentPartPr/>
                <p14:nvPr/>
              </p14:nvContentPartPr>
              <p14:xfrm>
                <a:off x="2276295" y="3919196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4FA594A-595E-EDF3-C3B5-D572AF6F95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295" y="39015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7E258D1-4B45-0D79-4E56-A394305CC432}"/>
                    </a:ext>
                  </a:extLst>
                </p14:cNvPr>
                <p14:cNvContentPartPr/>
                <p14:nvPr/>
              </p14:nvContentPartPr>
              <p14:xfrm>
                <a:off x="2276295" y="3928916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7E258D1-4B45-0D79-4E56-A394305CC4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295" y="39109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EB7464-FCEA-2DAE-7B9D-3D5427799E36}"/>
                    </a:ext>
                  </a:extLst>
                </p14:cNvPr>
                <p14:cNvContentPartPr/>
                <p14:nvPr/>
              </p14:nvContentPartPr>
              <p14:xfrm>
                <a:off x="2278815" y="3940796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EB7464-FCEA-2DAE-7B9D-3D5427799E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0815" y="3922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D3311F4-F1A9-C241-7C07-D874F0E32215}"/>
                    </a:ext>
                  </a:extLst>
                </p14:cNvPr>
                <p14:cNvContentPartPr/>
                <p14:nvPr/>
              </p14:nvContentPartPr>
              <p14:xfrm>
                <a:off x="2280975" y="3959876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D3311F4-F1A9-C241-7C07-D874F0E322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2975" y="394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5B55019-7548-B8F8-D284-B9BE4DB950C0}"/>
                    </a:ext>
                  </a:extLst>
                </p14:cNvPr>
                <p14:cNvContentPartPr/>
                <p14:nvPr/>
              </p14:nvContentPartPr>
              <p14:xfrm>
                <a:off x="2283495" y="3967076"/>
                <a:ext cx="360" cy="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5B55019-7548-B8F8-D284-B9BE4DB950C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65495" y="3949076"/>
                  <a:ext cx="36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B5B8D8-B73C-823F-C122-369ECD04DDC4}"/>
                    </a:ext>
                  </a:extLst>
                </p14:cNvPr>
                <p14:cNvContentPartPr/>
                <p14:nvPr/>
              </p14:nvContentPartPr>
              <p14:xfrm>
                <a:off x="2280975" y="3952676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B5B8D8-B73C-823F-C122-369ECD04DD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2975" y="39350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80D1A20-26A8-ADEA-7552-F0658FE2B286}"/>
                    </a:ext>
                  </a:extLst>
                </p14:cNvPr>
                <p14:cNvContentPartPr/>
                <p14:nvPr/>
              </p14:nvContentPartPr>
              <p14:xfrm>
                <a:off x="2280975" y="3959876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80D1A20-26A8-ADEA-7552-F0658FE2B2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2975" y="394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703EFD-B0C3-AD8C-C3FB-FB3462B82DC9}"/>
                    </a:ext>
                  </a:extLst>
                </p14:cNvPr>
                <p14:cNvContentPartPr/>
                <p14:nvPr/>
              </p14:nvContentPartPr>
              <p14:xfrm>
                <a:off x="2283495" y="3967076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703EFD-B0C3-AD8C-C3FB-FB3462B82D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5495" y="39490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DE06D1-088D-7A11-F789-1044D28982ED}"/>
                    </a:ext>
                  </a:extLst>
                </p14:cNvPr>
                <p14:cNvContentPartPr/>
                <p14:nvPr/>
              </p14:nvContentPartPr>
              <p14:xfrm>
                <a:off x="2283495" y="3971756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DE06D1-088D-7A11-F789-1044D28982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5495" y="39537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7327554-6F43-1809-7F34-BF4E9D01BAE6}"/>
                    </a:ext>
                  </a:extLst>
                </p14:cNvPr>
                <p14:cNvContentPartPr/>
                <p14:nvPr/>
              </p14:nvContentPartPr>
              <p14:xfrm>
                <a:off x="2283495" y="3976436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327554-6F43-1809-7F34-BF4E9D01BA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5495" y="3958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1E3273E-79E9-3C70-E98F-FB4D66105623}"/>
                    </a:ext>
                  </a:extLst>
                </p14:cNvPr>
                <p14:cNvContentPartPr/>
                <p14:nvPr/>
              </p14:nvContentPartPr>
              <p14:xfrm>
                <a:off x="2283495" y="3983636"/>
                <a:ext cx="360" cy="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1E3273E-79E9-3C70-E98F-FB4D661056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5495" y="39659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980E97A-E817-6AA4-13B9-26F123FEE27E}"/>
                    </a:ext>
                  </a:extLst>
                </p14:cNvPr>
                <p14:cNvContentPartPr/>
                <p14:nvPr/>
              </p14:nvContentPartPr>
              <p14:xfrm>
                <a:off x="2290695" y="3988316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980E97A-E817-6AA4-13B9-26F123FEE2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2695" y="39706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19C5967-A335-BFF0-7DFB-CD98D55C6F7C}"/>
                    </a:ext>
                  </a:extLst>
                </p14:cNvPr>
                <p14:cNvContentPartPr/>
                <p14:nvPr/>
              </p14:nvContentPartPr>
              <p14:xfrm>
                <a:off x="2285655" y="3988316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19C5967-A335-BFF0-7DFB-CD98D55C6F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8015" y="39706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6A24D51-7DA4-94F3-DDDF-5E9D0C7F7AEB}"/>
                    </a:ext>
                  </a:extLst>
                </p14:cNvPr>
                <p14:cNvContentPartPr/>
                <p14:nvPr/>
              </p14:nvContentPartPr>
              <p14:xfrm>
                <a:off x="2285655" y="3998036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6A24D51-7DA4-94F3-DDDF-5E9D0C7F7A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8015" y="39800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A967FBB-4E9C-17D8-3E23-3D4D1BD54A19}"/>
                    </a:ext>
                  </a:extLst>
                </p14:cNvPr>
                <p14:cNvContentPartPr/>
                <p14:nvPr/>
              </p14:nvContentPartPr>
              <p14:xfrm>
                <a:off x="2283495" y="3988316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A967FBB-4E9C-17D8-3E23-3D4D1BD54A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5495" y="39706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7B8C807-F66B-EC08-5A48-8719103898BE}"/>
                    </a:ext>
                  </a:extLst>
                </p14:cNvPr>
                <p14:cNvContentPartPr/>
                <p14:nvPr/>
              </p14:nvContentPartPr>
              <p14:xfrm>
                <a:off x="2290695" y="3986156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7B8C807-F66B-EC08-5A48-8719103898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2695" y="39681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318AED-B9D9-CD4B-BA6C-4E683806DE72}"/>
                    </a:ext>
                  </a:extLst>
                </p14:cNvPr>
                <p14:cNvContentPartPr/>
                <p14:nvPr/>
              </p14:nvContentPartPr>
              <p14:xfrm>
                <a:off x="2292855" y="3988316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318AED-B9D9-CD4B-BA6C-4E683806DE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5215" y="39706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1CFB95-334B-DF56-E6B3-E16542531172}"/>
                    </a:ext>
                  </a:extLst>
                </p14:cNvPr>
                <p14:cNvContentPartPr/>
                <p14:nvPr/>
              </p14:nvContentPartPr>
              <p14:xfrm>
                <a:off x="2292855" y="3983636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1CFB95-334B-DF56-E6B3-E165425311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5215" y="39659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71A7CE0-57D9-D118-5DF2-A57857B3F12B}"/>
                    </a:ext>
                  </a:extLst>
                </p14:cNvPr>
                <p14:cNvContentPartPr/>
                <p14:nvPr/>
              </p14:nvContentPartPr>
              <p14:xfrm>
                <a:off x="2292855" y="3976436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71A7CE0-57D9-D118-5DF2-A57857B3F1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5215" y="3958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5A7EC9A-6D34-557B-9CF9-FF16F9C78650}"/>
                    </a:ext>
                  </a:extLst>
                </p14:cNvPr>
                <p14:cNvContentPartPr/>
                <p14:nvPr/>
              </p14:nvContentPartPr>
              <p14:xfrm>
                <a:off x="2295375" y="3976436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5A7EC9A-6D34-557B-9CF9-FF16F9C786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375" y="3958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D49641-5BCE-254A-0148-DBA16866A0B1}"/>
                    </a:ext>
                  </a:extLst>
                </p14:cNvPr>
                <p14:cNvContentPartPr/>
                <p14:nvPr/>
              </p14:nvContentPartPr>
              <p14:xfrm>
                <a:off x="2295375" y="3969236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D49641-5BCE-254A-0148-DBA16866A0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375" y="39515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BB0BCE2-B9E5-3354-0F07-31C3329FFB8B}"/>
                    </a:ext>
                  </a:extLst>
                </p14:cNvPr>
                <p14:cNvContentPartPr/>
                <p14:nvPr/>
              </p14:nvContentPartPr>
              <p14:xfrm>
                <a:off x="2295375" y="3964556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BB0BCE2-B9E5-3354-0F07-31C3329FFB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375" y="39469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02DE3CD-C215-0A69-4E64-5ADAF6B42D3A}"/>
                    </a:ext>
                  </a:extLst>
                </p14:cNvPr>
                <p14:cNvContentPartPr/>
                <p14:nvPr/>
              </p14:nvContentPartPr>
              <p14:xfrm>
                <a:off x="2295375" y="3959876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02DE3CD-C215-0A69-4E64-5ADAF6B42D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375" y="394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FE498E-D227-17E0-2563-03A4E266C675}"/>
                    </a:ext>
                  </a:extLst>
                </p14:cNvPr>
                <p14:cNvContentPartPr/>
                <p14:nvPr/>
              </p14:nvContentPartPr>
              <p14:xfrm>
                <a:off x="2295375" y="3952676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FE498E-D227-17E0-2563-03A4E266C6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375" y="39350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4FAC500-5E01-CFCE-0927-B096D66F9E02}"/>
                    </a:ext>
                  </a:extLst>
                </p14:cNvPr>
                <p14:cNvContentPartPr/>
                <p14:nvPr/>
              </p14:nvContentPartPr>
              <p14:xfrm>
                <a:off x="2295375" y="3950156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4FAC500-5E01-CFCE-0927-B096D66F9E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375" y="39325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416E890-941F-E2C1-06D6-3B8A956C9E0A}"/>
                    </a:ext>
                  </a:extLst>
                </p14:cNvPr>
                <p14:cNvContentPartPr/>
                <p14:nvPr/>
              </p14:nvContentPartPr>
              <p14:xfrm>
                <a:off x="2295375" y="3945476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416E890-941F-E2C1-06D6-3B8A956C9E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375" y="39278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B47FD4-5CCB-272E-19C4-279079F1FDDA}"/>
                    </a:ext>
                  </a:extLst>
                </p14:cNvPr>
                <p14:cNvContentPartPr/>
                <p14:nvPr/>
              </p14:nvContentPartPr>
              <p14:xfrm>
                <a:off x="2297895" y="3940796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B47FD4-5CCB-272E-19C4-279079F1FD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9895" y="3922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9FA06EA-9F53-1354-AAFB-CE2DC45CFF16}"/>
                    </a:ext>
                  </a:extLst>
                </p14:cNvPr>
                <p14:cNvContentPartPr/>
                <p14:nvPr/>
              </p14:nvContentPartPr>
              <p14:xfrm>
                <a:off x="2297895" y="3931436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9FA06EA-9F53-1354-AAFB-CE2DC45CFF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9895" y="39134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617A46C-64BF-4035-2406-4A6B25B7773B}"/>
                    </a:ext>
                  </a:extLst>
                </p14:cNvPr>
                <p14:cNvContentPartPr/>
                <p14:nvPr/>
              </p14:nvContentPartPr>
              <p14:xfrm>
                <a:off x="2290425" y="4002626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617A46C-64BF-4035-2406-4A6B25B777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2785" y="39849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97A29BC-189A-24FB-4FFE-66E60A5DDC32}"/>
                    </a:ext>
                  </a:extLst>
                </p14:cNvPr>
                <p14:cNvContentPartPr/>
                <p14:nvPr/>
              </p14:nvContentPartPr>
              <p14:xfrm>
                <a:off x="2292945" y="4000466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97A29BC-189A-24FB-4FFE-66E60A5DDC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4945" y="39824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3FF2594-9766-E1DD-9C2F-FC7D3CB05726}"/>
                    </a:ext>
                  </a:extLst>
                </p14:cNvPr>
                <p14:cNvContentPartPr/>
                <p14:nvPr/>
              </p14:nvContentPartPr>
              <p14:xfrm>
                <a:off x="2292945" y="3995426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3FF2594-9766-E1DD-9C2F-FC7D3CB057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4945" y="39777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BF957EC-5C12-D2CD-ED72-7DCB70A2066C}"/>
                    </a:ext>
                  </a:extLst>
                </p14:cNvPr>
                <p14:cNvContentPartPr/>
                <p14:nvPr/>
              </p14:nvContentPartPr>
              <p14:xfrm>
                <a:off x="2285745" y="3995426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BF957EC-5C12-D2CD-ED72-7DCB70A206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7745" y="39777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81B520F-18F8-90AD-75D5-5587942592D3}"/>
                    </a:ext>
                  </a:extLst>
                </p14:cNvPr>
                <p14:cNvContentPartPr/>
                <p14:nvPr/>
              </p14:nvContentPartPr>
              <p14:xfrm>
                <a:off x="2283585" y="3995426"/>
                <a:ext cx="36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81B520F-18F8-90AD-75D5-5587942592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5585" y="39777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0EA0B83-82DC-D3E8-34E4-65F76C10E2FC}"/>
                    </a:ext>
                  </a:extLst>
                </p14:cNvPr>
                <p14:cNvContentPartPr/>
                <p14:nvPr/>
              </p14:nvContentPartPr>
              <p14:xfrm>
                <a:off x="2283585" y="3959786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0EA0B83-82DC-D3E8-34E4-65F76C10E2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5585" y="39421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6C2C8C3-47A1-0F32-B57B-973526F2B720}"/>
                    </a:ext>
                  </a:extLst>
                </p14:cNvPr>
                <p14:cNvContentPartPr/>
                <p14:nvPr/>
              </p14:nvContentPartPr>
              <p14:xfrm>
                <a:off x="2281065" y="3959786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6C2C8C3-47A1-0F32-B57B-973526F2B7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3065" y="39421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83533CA-7178-D9B3-BC15-282CF533D436}"/>
                    </a:ext>
                  </a:extLst>
                </p14:cNvPr>
                <p14:cNvContentPartPr/>
                <p14:nvPr/>
              </p14:nvContentPartPr>
              <p14:xfrm>
                <a:off x="2281065" y="3962306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83533CA-7178-D9B3-BC15-282CF533D4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3065" y="39443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0218ABB-53D4-8EC5-E7B1-F3495A550CAB}"/>
                    </a:ext>
                  </a:extLst>
                </p14:cNvPr>
                <p14:cNvContentPartPr/>
                <p14:nvPr/>
              </p14:nvContentPartPr>
              <p14:xfrm>
                <a:off x="2281065" y="3966986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0218ABB-53D4-8EC5-E7B1-F3495A550C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3065" y="39489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699BA84-0AE7-59C2-5E00-62DEF231F90A}"/>
                    </a:ext>
                  </a:extLst>
                </p14:cNvPr>
                <p14:cNvContentPartPr/>
                <p14:nvPr/>
              </p14:nvContentPartPr>
              <p14:xfrm>
                <a:off x="2281065" y="3974186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699BA84-0AE7-59C2-5E00-62DEF231F9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3065" y="39561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C6C4970-055B-6150-29D8-84ED465044C7}"/>
                    </a:ext>
                  </a:extLst>
                </p14:cNvPr>
                <p14:cNvContentPartPr/>
                <p14:nvPr/>
              </p14:nvContentPartPr>
              <p14:xfrm>
                <a:off x="2281065" y="3976346"/>
                <a:ext cx="360" cy="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C6C4970-055B-6150-29D8-84ED465044C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63065" y="3958706"/>
                  <a:ext cx="36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71A2970-3B0F-95B2-8AB3-218EC22BC243}"/>
                    </a:ext>
                  </a:extLst>
                </p14:cNvPr>
                <p14:cNvContentPartPr/>
                <p14:nvPr/>
              </p14:nvContentPartPr>
              <p14:xfrm>
                <a:off x="2283585" y="3986066"/>
                <a:ext cx="360" cy="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71A2970-3B0F-95B2-8AB3-218EC22BC2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5585" y="39680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556B54-B97B-5B61-43A1-C82DEDC0EB6A}"/>
                    </a:ext>
                  </a:extLst>
                </p14:cNvPr>
                <p14:cNvContentPartPr/>
                <p14:nvPr/>
              </p14:nvContentPartPr>
              <p14:xfrm>
                <a:off x="2278545" y="3952586"/>
                <a:ext cx="36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556B54-B97B-5B61-43A1-C82DEDC0EB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0905" y="39349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74B9451-55D8-B005-2E5D-5A103B92C9CA}"/>
                    </a:ext>
                  </a:extLst>
                </p14:cNvPr>
                <p14:cNvContentPartPr/>
                <p14:nvPr/>
              </p14:nvContentPartPr>
              <p14:xfrm>
                <a:off x="2278545" y="3945386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74B9451-55D8-B005-2E5D-5A103B92C9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0905" y="39277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CD1C535-DD52-7778-E010-6B55A0FA6BE7}"/>
                    </a:ext>
                  </a:extLst>
                </p14:cNvPr>
                <p14:cNvContentPartPr/>
                <p14:nvPr/>
              </p14:nvContentPartPr>
              <p14:xfrm>
                <a:off x="2278545" y="3936026"/>
                <a:ext cx="3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CD1C535-DD52-7778-E010-6B55A0FA6B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0905" y="3918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9F6DFE1-DF22-B573-AEE1-7BFB501A9A74}"/>
                    </a:ext>
                  </a:extLst>
                </p14:cNvPr>
                <p14:cNvContentPartPr/>
                <p14:nvPr/>
              </p14:nvContentPartPr>
              <p14:xfrm>
                <a:off x="2278545" y="3936026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9F6DFE1-DF22-B573-AEE1-7BFB501A9A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0905" y="3918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5CAC8A7-26E4-8C06-4FA6-E5B36D2B021C}"/>
                    </a:ext>
                  </a:extLst>
                </p14:cNvPr>
                <p14:cNvContentPartPr/>
                <p14:nvPr/>
              </p14:nvContentPartPr>
              <p14:xfrm>
                <a:off x="2290425" y="3990746"/>
                <a:ext cx="36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5CAC8A7-26E4-8C06-4FA6-E5B36D2B02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2785" y="39731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64592DE-226D-C002-638B-260A3DDDDCE3}"/>
                    </a:ext>
                  </a:extLst>
                </p14:cNvPr>
                <p14:cNvContentPartPr/>
                <p14:nvPr/>
              </p14:nvContentPartPr>
              <p14:xfrm>
                <a:off x="2292945" y="3990746"/>
                <a:ext cx="36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64592DE-226D-C002-638B-260A3DDDDC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4945" y="39731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7ADF806-1612-7BF9-97B2-D3F0747E3428}"/>
                    </a:ext>
                  </a:extLst>
                </p14:cNvPr>
                <p14:cNvContentPartPr/>
                <p14:nvPr/>
              </p14:nvContentPartPr>
              <p14:xfrm>
                <a:off x="2295465" y="3990746"/>
                <a:ext cx="36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7ADF806-1612-7BF9-97B2-D3F0747E34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465" y="39731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9806A5C-B81D-831B-3694-7CEB9970CD53}"/>
                    </a:ext>
                  </a:extLst>
                </p14:cNvPr>
                <p14:cNvContentPartPr/>
                <p14:nvPr/>
              </p14:nvContentPartPr>
              <p14:xfrm>
                <a:off x="2295465" y="3995426"/>
                <a:ext cx="36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9806A5C-B81D-831B-3694-7CEB9970CD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465" y="39777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97BB217-3264-9CD1-D68B-459B48EC6CCA}"/>
                    </a:ext>
                  </a:extLst>
                </p14:cNvPr>
                <p14:cNvContentPartPr/>
                <p14:nvPr/>
              </p14:nvContentPartPr>
              <p14:xfrm>
                <a:off x="2295465" y="3983546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97BB217-3264-9CD1-D68B-459B48EC6C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465" y="39659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10D2693-3717-6B5D-795C-0CD162A3A256}"/>
                    </a:ext>
                  </a:extLst>
                </p14:cNvPr>
                <p14:cNvContentPartPr/>
                <p14:nvPr/>
              </p14:nvContentPartPr>
              <p14:xfrm>
                <a:off x="2295465" y="3978866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10D2693-3717-6B5D-795C-0CD162A3A2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465" y="39612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A2F16D0-2286-CBA8-563D-EBF17FD36718}"/>
                    </a:ext>
                  </a:extLst>
                </p14:cNvPr>
                <p14:cNvContentPartPr/>
                <p14:nvPr/>
              </p14:nvContentPartPr>
              <p14:xfrm>
                <a:off x="2295465" y="3966986"/>
                <a:ext cx="36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A2F16D0-2286-CBA8-563D-EBF17FD367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465" y="39489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4DE21A-C608-D654-5CDD-BE9A63BC1BFD}"/>
                    </a:ext>
                  </a:extLst>
                </p14:cNvPr>
                <p14:cNvContentPartPr/>
                <p14:nvPr/>
              </p14:nvContentPartPr>
              <p14:xfrm>
                <a:off x="2295465" y="3962306"/>
                <a:ext cx="360" cy="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4DE21A-C608-D654-5CDD-BE9A63BC1B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465" y="39443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8BDBBCE-0EF8-CD90-AEBB-0E21DE33D755}"/>
                    </a:ext>
                  </a:extLst>
                </p14:cNvPr>
                <p14:cNvContentPartPr/>
                <p14:nvPr/>
              </p14:nvContentPartPr>
              <p14:xfrm>
                <a:off x="2295465" y="3957626"/>
                <a:ext cx="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8BDBBCE-0EF8-CD90-AEBB-0E21DE33D7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465" y="39396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D257009-E3B9-378C-3B60-644C3AFC26A4}"/>
                    </a:ext>
                  </a:extLst>
                </p14:cNvPr>
                <p14:cNvContentPartPr/>
                <p14:nvPr/>
              </p14:nvContentPartPr>
              <p14:xfrm>
                <a:off x="2295465" y="3950426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D257009-E3B9-378C-3B60-644C3AFC26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465" y="39324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D4096A3-890E-F446-3A48-61F9E98378B4}"/>
                    </a:ext>
                  </a:extLst>
                </p14:cNvPr>
                <p14:cNvContentPartPr/>
                <p14:nvPr/>
              </p14:nvContentPartPr>
              <p14:xfrm>
                <a:off x="2297625" y="3950426"/>
                <a:ext cx="36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D4096A3-890E-F446-3A48-61F9E98378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9985" y="39324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4093947-ADB3-22A8-B3BF-766573949375}"/>
                    </a:ext>
                  </a:extLst>
                </p14:cNvPr>
                <p14:cNvContentPartPr/>
                <p14:nvPr/>
              </p14:nvContentPartPr>
              <p14:xfrm>
                <a:off x="2295465" y="3952586"/>
                <a:ext cx="36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4093947-ADB3-22A8-B3BF-7665739493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7465" y="39349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C049455-6E04-0552-BE8A-7561681897C9}"/>
                    </a:ext>
                  </a:extLst>
                </p14:cNvPr>
                <p14:cNvContentPartPr/>
                <p14:nvPr/>
              </p14:nvContentPartPr>
              <p14:xfrm>
                <a:off x="2297625" y="3952586"/>
                <a:ext cx="360" cy="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C049455-6E04-0552-BE8A-7561681897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9985" y="39349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39AA9BB-A0E3-EC89-9039-FB497849D375}"/>
                    </a:ext>
                  </a:extLst>
                </p14:cNvPr>
                <p14:cNvContentPartPr/>
                <p14:nvPr/>
              </p14:nvContentPartPr>
              <p14:xfrm>
                <a:off x="2297625" y="3964466"/>
                <a:ext cx="3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39AA9BB-A0E3-EC89-9039-FB497849D3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9985" y="39468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652F679-5FE8-3A45-4790-925E7C80EC7A}"/>
                    </a:ext>
                  </a:extLst>
                </p14:cNvPr>
                <p14:cNvContentPartPr/>
                <p14:nvPr/>
              </p14:nvContentPartPr>
              <p14:xfrm>
                <a:off x="2297625" y="3964466"/>
                <a:ext cx="360" cy="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652F679-5FE8-3A45-4790-925E7C80EC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9985" y="39468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5EC492B-F314-AE81-DB32-5C29F3BBF7DD}"/>
                    </a:ext>
                  </a:extLst>
                </p14:cNvPr>
                <p14:cNvContentPartPr/>
                <p14:nvPr/>
              </p14:nvContentPartPr>
              <p14:xfrm>
                <a:off x="2297625" y="3971666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5EC492B-F314-AE81-DB32-5C29F3BBF7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9985" y="3954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7B8505F-A975-4FCA-A85F-E4FAEA50D287}"/>
                    </a:ext>
                  </a:extLst>
                </p14:cNvPr>
                <p14:cNvContentPartPr/>
                <p14:nvPr/>
              </p14:nvContentPartPr>
              <p14:xfrm>
                <a:off x="2297625" y="3945386"/>
                <a:ext cx="360" cy="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7B8505F-A975-4FCA-A85F-E4FAEA50D2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9985" y="39277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809A8EF-1551-05A1-443D-8DFAF1C01DA9}"/>
                    </a:ext>
                  </a:extLst>
                </p14:cNvPr>
                <p14:cNvContentPartPr/>
                <p14:nvPr/>
              </p14:nvContentPartPr>
              <p14:xfrm>
                <a:off x="2300145" y="3940346"/>
                <a:ext cx="360" cy="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809A8EF-1551-05A1-443D-8DFAF1C01D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82145" y="3922346"/>
                  <a:ext cx="36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01613AB-9F89-EA81-F8BE-EF2605E53378}"/>
                    </a:ext>
                  </a:extLst>
                </p14:cNvPr>
                <p14:cNvContentPartPr/>
                <p14:nvPr/>
              </p14:nvContentPartPr>
              <p14:xfrm>
                <a:off x="2300145" y="3938546"/>
                <a:ext cx="36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01613AB-9F89-EA81-F8BE-EF2605E533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2145" y="39205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6DBAAB7-A3CE-E6D5-B243-E2B27DC88575}"/>
                    </a:ext>
                  </a:extLst>
                </p14:cNvPr>
                <p14:cNvContentPartPr/>
                <p14:nvPr/>
              </p14:nvContentPartPr>
              <p14:xfrm>
                <a:off x="2300145" y="3928826"/>
                <a:ext cx="360" cy="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6DBAAB7-A3CE-E6D5-B243-E2B27DC885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2145" y="39111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E6304FC-E257-F805-318E-144D8737BB80}"/>
                    </a:ext>
                  </a:extLst>
                </p14:cNvPr>
                <p14:cNvContentPartPr/>
                <p14:nvPr/>
              </p14:nvContentPartPr>
              <p14:xfrm>
                <a:off x="2300145" y="3925946"/>
                <a:ext cx="360" cy="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E6304FC-E257-F805-318E-144D8737BB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82145" y="3908306"/>
                  <a:ext cx="36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BFCB0FC-04C3-4D3D-B16C-6098FAC57907}"/>
                    </a:ext>
                  </a:extLst>
                </p14:cNvPr>
                <p14:cNvContentPartPr/>
                <p14:nvPr/>
              </p14:nvContentPartPr>
              <p14:xfrm>
                <a:off x="2302665" y="3909746"/>
                <a:ext cx="360" cy="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BFCB0FC-04C3-4D3D-B16C-6098FAC579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4665" y="38921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DB8E69F-A830-B402-D121-FA4994CC5B2C}"/>
                    </a:ext>
                  </a:extLst>
                </p14:cNvPr>
                <p14:cNvContentPartPr/>
                <p14:nvPr/>
              </p14:nvContentPartPr>
              <p14:xfrm>
                <a:off x="2284305" y="3915866"/>
                <a:ext cx="1800" cy="20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DB8E69F-A830-B402-D121-FA4994CC5B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66665" y="3898226"/>
                  <a:ext cx="37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1B5D5BF-AB35-C577-5249-44883DDBBAFC}"/>
                    </a:ext>
                  </a:extLst>
                </p14:cNvPr>
                <p14:cNvContentPartPr/>
                <p14:nvPr/>
              </p14:nvContentPartPr>
              <p14:xfrm>
                <a:off x="2281065" y="3902186"/>
                <a:ext cx="360" cy="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1B5D5BF-AB35-C577-5249-44883DDBBA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63065" y="3884546"/>
                  <a:ext cx="36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D4F756A-6B28-D8F9-63D0-C53E8AE919BC}"/>
                    </a:ext>
                  </a:extLst>
                </p14:cNvPr>
                <p14:cNvContentPartPr/>
                <p14:nvPr/>
              </p14:nvContentPartPr>
              <p14:xfrm>
                <a:off x="2276385" y="3907586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D4F756A-6B28-D8F9-63D0-C53E8AE919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385" y="38895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7A3128E-EE6E-30EA-1907-1E33C11C8502}"/>
                    </a:ext>
                  </a:extLst>
                </p14:cNvPr>
                <p14:cNvContentPartPr/>
                <p14:nvPr/>
              </p14:nvContentPartPr>
              <p14:xfrm>
                <a:off x="2276385" y="3902546"/>
                <a:ext cx="360" cy="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7A3128E-EE6E-30EA-1907-1E33C11C85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385" y="38849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1AFC8D7-89BD-170F-5B7F-FEF675EC79CD}"/>
                    </a:ext>
                  </a:extLst>
                </p14:cNvPr>
                <p14:cNvContentPartPr/>
                <p14:nvPr/>
              </p14:nvContentPartPr>
              <p14:xfrm>
                <a:off x="2276385" y="3897866"/>
                <a:ext cx="36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1AFC8D7-89BD-170F-5B7F-FEF675EC79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385" y="38802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B90AE79-D30D-A401-EE1E-284F25286C86}"/>
                    </a:ext>
                  </a:extLst>
                </p14:cNvPr>
                <p14:cNvContentPartPr/>
                <p14:nvPr/>
              </p14:nvContentPartPr>
              <p14:xfrm>
                <a:off x="2276385" y="3888506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B90AE79-D30D-A401-EE1E-284F25286C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385" y="38705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69496A3-EE12-FD7B-812D-A942F8001016}"/>
                    </a:ext>
                  </a:extLst>
                </p14:cNvPr>
                <p14:cNvContentPartPr/>
                <p14:nvPr/>
              </p14:nvContentPartPr>
              <p14:xfrm>
                <a:off x="2276385" y="3881306"/>
                <a:ext cx="360" cy="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69496A3-EE12-FD7B-812D-A942F80010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385" y="38633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CDDBE2E-BF62-031B-0DC0-0DD21A37F19B}"/>
                    </a:ext>
                  </a:extLst>
                </p14:cNvPr>
                <p14:cNvContentPartPr/>
                <p14:nvPr/>
              </p14:nvContentPartPr>
              <p14:xfrm>
                <a:off x="2278545" y="3876626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CDDBE2E-BF62-031B-0DC0-0DD21A37F1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0905" y="38586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92D67CB-943C-4380-0E55-E256415F9F00}"/>
                    </a:ext>
                  </a:extLst>
                </p14:cNvPr>
                <p14:cNvContentPartPr/>
                <p14:nvPr/>
              </p14:nvContentPartPr>
              <p14:xfrm>
                <a:off x="2278545" y="3883466"/>
                <a:ext cx="360" cy="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92D67CB-943C-4380-0E55-E256415F9F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0905" y="38658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6123407-BFA1-2BFE-0CF4-6D2B2E95DC16}"/>
                    </a:ext>
                  </a:extLst>
                </p14:cNvPr>
                <p14:cNvContentPartPr/>
                <p14:nvPr/>
              </p14:nvContentPartPr>
              <p14:xfrm>
                <a:off x="2273865" y="3883466"/>
                <a:ext cx="36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6123407-BFA1-2BFE-0CF4-6D2B2E95DC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5865" y="38658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509C531-0A21-59C2-8471-7A8DE55489DE}"/>
                    </a:ext>
                  </a:extLst>
                </p14:cNvPr>
                <p14:cNvContentPartPr/>
                <p14:nvPr/>
              </p14:nvContentPartPr>
              <p14:xfrm>
                <a:off x="2273865" y="3876626"/>
                <a:ext cx="360" cy="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509C531-0A21-59C2-8471-7A8DE55489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5865" y="38586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ADFBEC6-289B-C0A6-1DFC-13FE59CA1493}"/>
                    </a:ext>
                  </a:extLst>
                </p14:cNvPr>
                <p14:cNvContentPartPr/>
                <p14:nvPr/>
              </p14:nvContentPartPr>
              <p14:xfrm>
                <a:off x="2273865" y="3866906"/>
                <a:ext cx="360" cy="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ADFBEC6-289B-C0A6-1DFC-13FE59CA14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5865" y="38492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F3A2A4E-F48C-041D-F0DF-535514511AC0}"/>
                    </a:ext>
                  </a:extLst>
                </p14:cNvPr>
                <p14:cNvContentPartPr/>
                <p14:nvPr/>
              </p14:nvContentPartPr>
              <p14:xfrm>
                <a:off x="2273865" y="3857546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F3A2A4E-F48C-041D-F0DF-535514511A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5865" y="38395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8E0A13F-5238-BBB9-D54B-707B91981D1A}"/>
                    </a:ext>
                  </a:extLst>
                </p14:cNvPr>
                <p14:cNvContentPartPr/>
                <p14:nvPr/>
              </p14:nvContentPartPr>
              <p14:xfrm>
                <a:off x="2271705" y="3843146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8E0A13F-5238-BBB9-D54B-707B91981D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3705" y="38255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C51EAB9-AF28-112D-0DB3-A15A3C61D951}"/>
                    </a:ext>
                  </a:extLst>
                </p14:cNvPr>
                <p14:cNvContentPartPr/>
                <p14:nvPr/>
              </p14:nvContentPartPr>
              <p14:xfrm>
                <a:off x="2271705" y="3850346"/>
                <a:ext cx="360" cy="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C51EAB9-AF28-112D-0DB3-A15A3C61D9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3705" y="38323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1C76622-53BD-05D5-5BF4-462CB96D748A}"/>
                    </a:ext>
                  </a:extLst>
                </p14:cNvPr>
                <p14:cNvContentPartPr/>
                <p14:nvPr/>
              </p14:nvContentPartPr>
              <p14:xfrm>
                <a:off x="2273865" y="3864746"/>
                <a:ext cx="360" cy="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1C76622-53BD-05D5-5BF4-462CB96D74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5865" y="38467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1E9DF45-515E-575E-6446-F3137F74BC00}"/>
                    </a:ext>
                  </a:extLst>
                </p14:cNvPr>
                <p14:cNvContentPartPr/>
                <p14:nvPr/>
              </p14:nvContentPartPr>
              <p14:xfrm>
                <a:off x="2276385" y="3890666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1E9DF45-515E-575E-6446-F3137F74BC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385" y="3873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65395D0-7E97-3739-3A0C-FA143A0FA951}"/>
                    </a:ext>
                  </a:extLst>
                </p14:cNvPr>
                <p14:cNvContentPartPr/>
                <p14:nvPr/>
              </p14:nvContentPartPr>
              <p14:xfrm>
                <a:off x="2278545" y="3897866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65395D0-7E97-3739-3A0C-FA143A0FA9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0905" y="38802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8180F82-C011-3921-6AE4-63D63B27F7B1}"/>
                    </a:ext>
                  </a:extLst>
                </p14:cNvPr>
                <p14:cNvContentPartPr/>
                <p14:nvPr/>
              </p14:nvContentPartPr>
              <p14:xfrm>
                <a:off x="2276385" y="3897866"/>
                <a:ext cx="360" cy="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8180F82-C011-3921-6AE4-63D63B27F7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385" y="38802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B63ED5C-7E66-85D3-12E9-3391A8100E2F}"/>
                    </a:ext>
                  </a:extLst>
                </p14:cNvPr>
                <p14:cNvContentPartPr/>
                <p14:nvPr/>
              </p14:nvContentPartPr>
              <p14:xfrm>
                <a:off x="2273865" y="3838466"/>
                <a:ext cx="36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B63ED5C-7E66-85D3-12E9-3391A8100E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5865" y="38204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854D7BE-F847-C2E7-DA51-E20AB5E172C4}"/>
                    </a:ext>
                  </a:extLst>
                </p14:cNvPr>
                <p14:cNvContentPartPr/>
                <p14:nvPr/>
              </p14:nvContentPartPr>
              <p14:xfrm>
                <a:off x="2273865" y="3831266"/>
                <a:ext cx="360" cy="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854D7BE-F847-C2E7-DA51-E20AB5E172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5865" y="38132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D262D8F-3370-78C4-954A-AA16663D6D6C}"/>
                    </a:ext>
                  </a:extLst>
                </p14:cNvPr>
                <p14:cNvContentPartPr/>
                <p14:nvPr/>
              </p14:nvContentPartPr>
              <p14:xfrm>
                <a:off x="2271705" y="3828746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D262D8F-3370-78C4-954A-AA16663D6D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3705" y="38111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0990621-6A88-8AF3-B918-DEB8119064D2}"/>
                    </a:ext>
                  </a:extLst>
                </p14:cNvPr>
                <p14:cNvContentPartPr/>
                <p14:nvPr/>
              </p14:nvContentPartPr>
              <p14:xfrm>
                <a:off x="2276385" y="3826586"/>
                <a:ext cx="360" cy="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0990621-6A88-8AF3-B918-DEB8119064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385" y="38085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B8535A8-F3BA-184E-20B7-06CA89CFDC0B}"/>
                    </a:ext>
                  </a:extLst>
                </p14:cNvPr>
                <p14:cNvContentPartPr/>
                <p14:nvPr/>
              </p14:nvContentPartPr>
              <p14:xfrm>
                <a:off x="2290425" y="3828746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B8535A8-F3BA-184E-20B7-06CA89CFDC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2785" y="38111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B8EA3A5-5C51-3559-6496-3FB2C753422C}"/>
                    </a:ext>
                  </a:extLst>
                </p14:cNvPr>
                <p14:cNvContentPartPr/>
                <p14:nvPr/>
              </p14:nvContentPartPr>
              <p14:xfrm>
                <a:off x="2276385" y="3828746"/>
                <a:ext cx="360" cy="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B8EA3A5-5C51-3559-6496-3FB2C75342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385" y="38111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848F235-7C5D-0669-93FD-EBE0985AA22E}"/>
                    </a:ext>
                  </a:extLst>
                </p14:cNvPr>
                <p14:cNvContentPartPr/>
                <p14:nvPr/>
              </p14:nvContentPartPr>
              <p14:xfrm>
                <a:off x="2273865" y="3828746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848F235-7C5D-0669-93FD-EBE0985AA22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5865" y="38111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DA9A21A-8698-A61B-B4B0-5EF91F97DB72}"/>
                    </a:ext>
                  </a:extLst>
                </p14:cNvPr>
                <p14:cNvContentPartPr/>
                <p14:nvPr/>
              </p14:nvContentPartPr>
              <p14:xfrm>
                <a:off x="2297625" y="3826586"/>
                <a:ext cx="360" cy="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DA9A21A-8698-A61B-B4B0-5EF91F97DB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9985" y="38085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4EEA5B3-620A-9E8F-40BA-162AEF035AC7}"/>
                    </a:ext>
                  </a:extLst>
                </p14:cNvPr>
                <p14:cNvContentPartPr/>
                <p14:nvPr/>
              </p14:nvContentPartPr>
              <p14:xfrm>
                <a:off x="2288265" y="3831266"/>
                <a:ext cx="360" cy="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4EEA5B3-620A-9E8F-40BA-162AEF035A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0265" y="38132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27F2AA0-3151-3A71-A48F-797ED12965A1}"/>
                    </a:ext>
                  </a:extLst>
                </p14:cNvPr>
                <p14:cNvContentPartPr/>
                <p14:nvPr/>
              </p14:nvContentPartPr>
              <p14:xfrm>
                <a:off x="2288265" y="3824066"/>
                <a:ext cx="360" cy="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27F2AA0-3151-3A71-A48F-797ED12965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0265" y="38064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7AB41A2-C8BF-7B29-9B1B-4A5AB6CC6DB8}"/>
                    </a:ext>
                  </a:extLst>
                </p14:cNvPr>
                <p14:cNvContentPartPr/>
                <p14:nvPr/>
              </p14:nvContentPartPr>
              <p14:xfrm>
                <a:off x="2302665" y="3831266"/>
                <a:ext cx="360" cy="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7AB41A2-C8BF-7B29-9B1B-4A5AB6CC6D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4665" y="38132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5751A9D-77FD-5D95-91E2-D31EB5F90943}"/>
                    </a:ext>
                  </a:extLst>
                </p14:cNvPr>
                <p14:cNvContentPartPr/>
                <p14:nvPr/>
              </p14:nvContentPartPr>
              <p14:xfrm>
                <a:off x="2304825" y="3828746"/>
                <a:ext cx="36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5751A9D-77FD-5D95-91E2-D31EB5F909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6825" y="38111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23DB32B-FA18-4F13-F83F-0C3F30C4238B}"/>
                    </a:ext>
                  </a:extLst>
                </p14:cNvPr>
                <p14:cNvContentPartPr/>
                <p14:nvPr/>
              </p14:nvContentPartPr>
              <p14:xfrm>
                <a:off x="2307345" y="3828746"/>
                <a:ext cx="360" cy="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23DB32B-FA18-4F13-F83F-0C3F30C423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9345" y="38111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9FEDE05-8F50-3BCA-9F12-AF167CF9A8C4}"/>
                    </a:ext>
                  </a:extLst>
                </p14:cNvPr>
                <p14:cNvContentPartPr/>
                <p14:nvPr/>
              </p14:nvContentPartPr>
              <p14:xfrm>
                <a:off x="2304825" y="3826586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9FEDE05-8F50-3BCA-9F12-AF167CF9A8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6825" y="38085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1F6A90E-177C-0002-2080-41A3564A333C}"/>
                    </a:ext>
                  </a:extLst>
                </p14:cNvPr>
                <p14:cNvContentPartPr/>
                <p14:nvPr/>
              </p14:nvContentPartPr>
              <p14:xfrm>
                <a:off x="2302665" y="3847826"/>
                <a:ext cx="360" cy="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1F6A90E-177C-0002-2080-41A3564A33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4665" y="38301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8EC7D91-AEB5-296B-9AFA-5F9498F17DD1}"/>
                    </a:ext>
                  </a:extLst>
                </p14:cNvPr>
                <p14:cNvContentPartPr/>
                <p14:nvPr/>
              </p14:nvContentPartPr>
              <p14:xfrm>
                <a:off x="2304825" y="3847826"/>
                <a:ext cx="360" cy="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8EC7D91-AEB5-296B-9AFA-5F9498F17D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6825" y="38301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F15866F-7B5D-E440-A172-BA90DEC5CADF}"/>
                    </a:ext>
                  </a:extLst>
                </p14:cNvPr>
                <p14:cNvContentPartPr/>
                <p14:nvPr/>
              </p14:nvContentPartPr>
              <p14:xfrm>
                <a:off x="2304825" y="3847826"/>
                <a:ext cx="36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F15866F-7B5D-E440-A172-BA90DEC5CA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6825" y="38301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269F65C-9C1C-40FE-BD8D-D4A0127C07FD}"/>
                    </a:ext>
                  </a:extLst>
                </p14:cNvPr>
                <p14:cNvContentPartPr/>
                <p14:nvPr/>
              </p14:nvContentPartPr>
              <p14:xfrm>
                <a:off x="2307345" y="3847826"/>
                <a:ext cx="360" cy="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269F65C-9C1C-40FE-BD8D-D4A0127C07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9345" y="38301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984C6CC-09E0-B31D-9B64-530C3F864E79}"/>
                    </a:ext>
                  </a:extLst>
                </p14:cNvPr>
                <p14:cNvContentPartPr/>
                <p14:nvPr/>
              </p14:nvContentPartPr>
              <p14:xfrm>
                <a:off x="2307345" y="3852506"/>
                <a:ext cx="360" cy="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984C6CC-09E0-B31D-9B64-530C3F864E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9345" y="38348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DD32BF5-5C21-4B53-AA7A-C1F402DCC457}"/>
                    </a:ext>
                  </a:extLst>
                </p14:cNvPr>
                <p14:cNvContentPartPr/>
                <p14:nvPr/>
              </p14:nvContentPartPr>
              <p14:xfrm>
                <a:off x="2307345" y="3864746"/>
                <a:ext cx="360" cy="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DD32BF5-5C21-4B53-AA7A-C1F402DCC4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9345" y="38467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DB18165-6EE2-502A-0DD7-5138CA541486}"/>
                    </a:ext>
                  </a:extLst>
                </p14:cNvPr>
                <p14:cNvContentPartPr/>
                <p14:nvPr/>
              </p14:nvContentPartPr>
              <p14:xfrm>
                <a:off x="2292945" y="3874106"/>
                <a:ext cx="360" cy="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DB18165-6EE2-502A-0DD7-5138CA5414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4945" y="38564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C6F2367-9EED-E680-7B7E-03132B54D939}"/>
                    </a:ext>
                  </a:extLst>
                </p14:cNvPr>
                <p14:cNvContentPartPr/>
                <p14:nvPr/>
              </p14:nvContentPartPr>
              <p14:xfrm>
                <a:off x="2297625" y="3885986"/>
                <a:ext cx="360" cy="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C6F2367-9EED-E680-7B7E-03132B54D9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9985" y="38683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0DBF0BD-7C3F-2436-159A-9D76CCE79461}"/>
                    </a:ext>
                  </a:extLst>
                </p14:cNvPr>
                <p14:cNvContentPartPr/>
                <p14:nvPr/>
              </p14:nvContentPartPr>
              <p14:xfrm>
                <a:off x="2302665" y="3890666"/>
                <a:ext cx="360" cy="3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0DBF0BD-7C3F-2436-159A-9D76CCE794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4665" y="3873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781D956-99DD-C217-EDD0-C016986E1AFA}"/>
                    </a:ext>
                  </a:extLst>
                </p14:cNvPr>
                <p14:cNvContentPartPr/>
                <p14:nvPr/>
              </p14:nvContentPartPr>
              <p14:xfrm>
                <a:off x="2302665" y="3885986"/>
                <a:ext cx="360" cy="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781D956-99DD-C217-EDD0-C016986E1A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4665" y="38683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C615D0F-07DE-B0B9-BF85-B3FD6DC5EDB7}"/>
                    </a:ext>
                  </a:extLst>
                </p14:cNvPr>
                <p14:cNvContentPartPr/>
                <p14:nvPr/>
              </p14:nvContentPartPr>
              <p14:xfrm>
                <a:off x="2302665" y="3883466"/>
                <a:ext cx="360" cy="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C615D0F-07DE-B0B9-BF85-B3FD6DC5ED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4665" y="38658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778D780-0845-0696-6F44-83F513564D62}"/>
                    </a:ext>
                  </a:extLst>
                </p14:cNvPr>
                <p14:cNvContentPartPr/>
                <p14:nvPr/>
              </p14:nvContentPartPr>
              <p14:xfrm>
                <a:off x="2304825" y="3883466"/>
                <a:ext cx="360" cy="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778D780-0845-0696-6F44-83F513564D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6825" y="38658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7467A61-C721-ED1E-0231-6E9C3684FC91}"/>
                    </a:ext>
                  </a:extLst>
                </p14:cNvPr>
                <p14:cNvContentPartPr/>
                <p14:nvPr/>
              </p14:nvContentPartPr>
              <p14:xfrm>
                <a:off x="2304825" y="3893186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7467A61-C721-ED1E-0231-6E9C3684FC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6825" y="38751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88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88640"/>
            <a:ext cx="10009113" cy="101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Machine Failure Prediction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Application to deal with failure data limitations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pic>
        <p:nvPicPr>
          <p:cNvPr id="2" name="Google Shape;682;p48">
            <a:extLst>
              <a:ext uri="{FF2B5EF4-FFF2-40B4-BE49-F238E27FC236}">
                <a16:creationId xmlns:a16="http://schemas.microsoft.com/office/drawing/2014/main" id="{D2986F8D-DDC2-B323-DC92-BD1106754C6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3984" y="2338184"/>
            <a:ext cx="1717628" cy="89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84;p48">
            <a:extLst>
              <a:ext uri="{FF2B5EF4-FFF2-40B4-BE49-F238E27FC236}">
                <a16:creationId xmlns:a16="http://schemas.microsoft.com/office/drawing/2014/main" id="{9068DD00-FBE7-1271-880F-FB24B99FEE5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9467" y="3698576"/>
            <a:ext cx="518855" cy="746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748;p49">
            <a:extLst>
              <a:ext uri="{FF2B5EF4-FFF2-40B4-BE49-F238E27FC236}">
                <a16:creationId xmlns:a16="http://schemas.microsoft.com/office/drawing/2014/main" id="{EA2879BD-0674-1246-C37B-2C51E8A3F5C5}"/>
              </a:ext>
            </a:extLst>
          </p:cNvPr>
          <p:cNvGrpSpPr/>
          <p:nvPr/>
        </p:nvGrpSpPr>
        <p:grpSpPr>
          <a:xfrm>
            <a:off x="1124489" y="1772816"/>
            <a:ext cx="623841" cy="887966"/>
            <a:chOff x="584925" y="922575"/>
            <a:chExt cx="415200" cy="502525"/>
          </a:xfrm>
          <a:solidFill>
            <a:srgbClr val="92D050"/>
          </a:solidFill>
        </p:grpSpPr>
        <p:sp>
          <p:nvSpPr>
            <p:cNvPr id="9" name="Google Shape;749;p49">
              <a:extLst>
                <a:ext uri="{FF2B5EF4-FFF2-40B4-BE49-F238E27FC236}">
                  <a16:creationId xmlns:a16="http://schemas.microsoft.com/office/drawing/2014/main" id="{570F79C9-543F-AB48-FAED-38847CD75038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50;p49">
              <a:extLst>
                <a:ext uri="{FF2B5EF4-FFF2-40B4-BE49-F238E27FC236}">
                  <a16:creationId xmlns:a16="http://schemas.microsoft.com/office/drawing/2014/main" id="{BF2A88DD-6D4C-905A-39DF-458C7728164B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51;p49">
              <a:extLst>
                <a:ext uri="{FF2B5EF4-FFF2-40B4-BE49-F238E27FC236}">
                  <a16:creationId xmlns:a16="http://schemas.microsoft.com/office/drawing/2014/main" id="{35F0AF78-0CFD-0270-8B73-3837A24B713A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914;p49">
            <a:extLst>
              <a:ext uri="{FF2B5EF4-FFF2-40B4-BE49-F238E27FC236}">
                <a16:creationId xmlns:a16="http://schemas.microsoft.com/office/drawing/2014/main" id="{5C263A8B-ACEB-5A3B-4FCF-BA61E6B7B625}"/>
              </a:ext>
            </a:extLst>
          </p:cNvPr>
          <p:cNvSpPr/>
          <p:nvPr/>
        </p:nvSpPr>
        <p:spPr>
          <a:xfrm>
            <a:off x="10217443" y="3080429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15;p49">
            <a:extLst>
              <a:ext uri="{FF2B5EF4-FFF2-40B4-BE49-F238E27FC236}">
                <a16:creationId xmlns:a16="http://schemas.microsoft.com/office/drawing/2014/main" id="{B53E008D-804D-B777-6E38-281E3644D686}"/>
              </a:ext>
            </a:extLst>
          </p:cNvPr>
          <p:cNvSpPr/>
          <p:nvPr/>
        </p:nvSpPr>
        <p:spPr>
          <a:xfrm>
            <a:off x="3342707" y="2581824"/>
            <a:ext cx="621174" cy="70166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16;p49">
            <a:extLst>
              <a:ext uri="{FF2B5EF4-FFF2-40B4-BE49-F238E27FC236}">
                <a16:creationId xmlns:a16="http://schemas.microsoft.com/office/drawing/2014/main" id="{78B9C6FE-CF9E-2846-6D04-E36475CE4FC8}"/>
              </a:ext>
            </a:extLst>
          </p:cNvPr>
          <p:cNvSpPr/>
          <p:nvPr/>
        </p:nvSpPr>
        <p:spPr>
          <a:xfrm>
            <a:off x="8723791" y="4575589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FAB0D1-E4FD-B44B-6868-24CF549CE76E}"/>
              </a:ext>
            </a:extLst>
          </p:cNvPr>
          <p:cNvGrpSpPr/>
          <p:nvPr/>
        </p:nvGrpSpPr>
        <p:grpSpPr>
          <a:xfrm>
            <a:off x="8348769" y="2529384"/>
            <a:ext cx="987591" cy="1237914"/>
            <a:chOff x="7816086" y="2424538"/>
            <a:chExt cx="1558433" cy="1800200"/>
          </a:xfrm>
        </p:grpSpPr>
        <p:grpSp>
          <p:nvGrpSpPr>
            <p:cNvPr id="16" name="Google Shape;1085;p50">
              <a:extLst>
                <a:ext uri="{FF2B5EF4-FFF2-40B4-BE49-F238E27FC236}">
                  <a16:creationId xmlns:a16="http://schemas.microsoft.com/office/drawing/2014/main" id="{CDF59AEA-1905-C05F-D01C-E6C7B58F4E18}"/>
                </a:ext>
              </a:extLst>
            </p:cNvPr>
            <p:cNvGrpSpPr/>
            <p:nvPr/>
          </p:nvGrpSpPr>
          <p:grpSpPr>
            <a:xfrm>
              <a:off x="7816086" y="2424538"/>
              <a:ext cx="1558433" cy="1800200"/>
              <a:chOff x="5526246" y="1011207"/>
              <a:chExt cx="592758" cy="720086"/>
            </a:xfrm>
            <a:solidFill>
              <a:srgbClr val="00B0F0"/>
            </a:solidFill>
          </p:grpSpPr>
          <p:sp>
            <p:nvSpPr>
              <p:cNvPr id="18" name="Google Shape;1086;p50">
                <a:extLst>
                  <a:ext uri="{FF2B5EF4-FFF2-40B4-BE49-F238E27FC236}">
                    <a16:creationId xmlns:a16="http://schemas.microsoft.com/office/drawing/2014/main" id="{3255DAEB-491A-A733-79A3-91BCB40A3A8D}"/>
                  </a:ext>
                </a:extLst>
              </p:cNvPr>
              <p:cNvSpPr/>
              <p:nvPr/>
            </p:nvSpPr>
            <p:spPr>
              <a:xfrm>
                <a:off x="5632379" y="1011207"/>
                <a:ext cx="311420" cy="340347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67" extrusionOk="0">
                    <a:moveTo>
                      <a:pt x="144" y="322"/>
                    </a:moveTo>
                    <a:cubicBezTo>
                      <a:pt x="151" y="316"/>
                      <a:pt x="160" y="314"/>
                      <a:pt x="169" y="316"/>
                    </a:cubicBezTo>
                    <a:cubicBezTo>
                      <a:pt x="182" y="318"/>
                      <a:pt x="195" y="327"/>
                      <a:pt x="205" y="339"/>
                    </a:cubicBezTo>
                    <a:cubicBezTo>
                      <a:pt x="215" y="352"/>
                      <a:pt x="221" y="366"/>
                      <a:pt x="220" y="379"/>
                    </a:cubicBezTo>
                    <a:cubicBezTo>
                      <a:pt x="220" y="388"/>
                      <a:pt x="216" y="397"/>
                      <a:pt x="209" y="402"/>
                    </a:cubicBezTo>
                    <a:cubicBezTo>
                      <a:pt x="202" y="408"/>
                      <a:pt x="193" y="410"/>
                      <a:pt x="184" y="408"/>
                    </a:cubicBezTo>
                    <a:cubicBezTo>
                      <a:pt x="308" y="562"/>
                      <a:pt x="308" y="562"/>
                      <a:pt x="308" y="562"/>
                    </a:cubicBezTo>
                    <a:cubicBezTo>
                      <a:pt x="312" y="567"/>
                      <a:pt x="321" y="565"/>
                      <a:pt x="323" y="559"/>
                    </a:cubicBezTo>
                    <a:cubicBezTo>
                      <a:pt x="400" y="358"/>
                      <a:pt x="400" y="358"/>
                      <a:pt x="400" y="358"/>
                    </a:cubicBezTo>
                    <a:cubicBezTo>
                      <a:pt x="401" y="356"/>
                      <a:pt x="403" y="354"/>
                      <a:pt x="405" y="353"/>
                    </a:cubicBezTo>
                    <a:cubicBezTo>
                      <a:pt x="406" y="353"/>
                      <a:pt x="407" y="353"/>
                      <a:pt x="409" y="353"/>
                    </a:cubicBezTo>
                    <a:cubicBezTo>
                      <a:pt x="414" y="355"/>
                      <a:pt x="419" y="357"/>
                      <a:pt x="421" y="363"/>
                    </a:cubicBezTo>
                    <a:cubicBezTo>
                      <a:pt x="422" y="367"/>
                      <a:pt x="422" y="370"/>
                      <a:pt x="422" y="374"/>
                    </a:cubicBezTo>
                    <a:cubicBezTo>
                      <a:pt x="425" y="384"/>
                      <a:pt x="435" y="390"/>
                      <a:pt x="445" y="384"/>
                    </a:cubicBezTo>
                    <a:cubicBezTo>
                      <a:pt x="454" y="379"/>
                      <a:pt x="461" y="369"/>
                      <a:pt x="465" y="358"/>
                    </a:cubicBezTo>
                    <a:cubicBezTo>
                      <a:pt x="469" y="348"/>
                      <a:pt x="471" y="336"/>
                      <a:pt x="467" y="326"/>
                    </a:cubicBezTo>
                    <a:cubicBezTo>
                      <a:pt x="464" y="315"/>
                      <a:pt x="452" y="312"/>
                      <a:pt x="444" y="319"/>
                    </a:cubicBezTo>
                    <a:cubicBezTo>
                      <a:pt x="441" y="321"/>
                      <a:pt x="438" y="323"/>
                      <a:pt x="435" y="326"/>
                    </a:cubicBezTo>
                    <a:cubicBezTo>
                      <a:pt x="430" y="329"/>
                      <a:pt x="425" y="327"/>
                      <a:pt x="419" y="325"/>
                    </a:cubicBezTo>
                    <a:cubicBezTo>
                      <a:pt x="418" y="324"/>
                      <a:pt x="417" y="324"/>
                      <a:pt x="417" y="322"/>
                    </a:cubicBezTo>
                    <a:cubicBezTo>
                      <a:pt x="416" y="320"/>
                      <a:pt x="416" y="318"/>
                      <a:pt x="416" y="316"/>
                    </a:cubicBezTo>
                    <a:cubicBezTo>
                      <a:pt x="517" y="54"/>
                      <a:pt x="517" y="54"/>
                      <a:pt x="517" y="54"/>
                    </a:cubicBezTo>
                    <a:cubicBezTo>
                      <a:pt x="518" y="49"/>
                      <a:pt x="516" y="44"/>
                      <a:pt x="511" y="43"/>
                    </a:cubicBezTo>
                    <a:cubicBezTo>
                      <a:pt x="356" y="0"/>
                      <a:pt x="213" y="22"/>
                      <a:pt x="130" y="66"/>
                    </a:cubicBezTo>
                    <a:cubicBezTo>
                      <a:pt x="74" y="95"/>
                      <a:pt x="33" y="133"/>
                      <a:pt x="3" y="174"/>
                    </a:cubicBezTo>
                    <a:cubicBezTo>
                      <a:pt x="0" y="178"/>
                      <a:pt x="0" y="182"/>
                      <a:pt x="3" y="185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36"/>
                      <a:pt x="137" y="327"/>
                      <a:pt x="144" y="3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087;p50">
                <a:extLst>
                  <a:ext uri="{FF2B5EF4-FFF2-40B4-BE49-F238E27FC236}">
                    <a16:creationId xmlns:a16="http://schemas.microsoft.com/office/drawing/2014/main" id="{359567E6-8D11-10AA-6ED2-219324DCB9CA}"/>
                  </a:ext>
                </a:extLst>
              </p:cNvPr>
              <p:cNvSpPr/>
              <p:nvPr/>
            </p:nvSpPr>
            <p:spPr>
              <a:xfrm>
                <a:off x="5835019" y="1041711"/>
                <a:ext cx="283984" cy="33026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550" extrusionOk="0">
                    <a:moveTo>
                      <a:pt x="128" y="252"/>
                    </a:moveTo>
                    <a:cubicBezTo>
                      <a:pt x="136" y="255"/>
                      <a:pt x="142" y="262"/>
                      <a:pt x="145" y="270"/>
                    </a:cubicBezTo>
                    <a:cubicBezTo>
                      <a:pt x="149" y="283"/>
                      <a:pt x="148" y="298"/>
                      <a:pt x="143" y="313"/>
                    </a:cubicBezTo>
                    <a:cubicBezTo>
                      <a:pt x="137" y="328"/>
                      <a:pt x="128" y="340"/>
                      <a:pt x="116" y="347"/>
                    </a:cubicBezTo>
                    <a:cubicBezTo>
                      <a:pt x="108" y="351"/>
                      <a:pt x="99" y="352"/>
                      <a:pt x="90" y="349"/>
                    </a:cubicBezTo>
                    <a:cubicBezTo>
                      <a:pt x="82" y="345"/>
                      <a:pt x="75" y="338"/>
                      <a:pt x="73" y="329"/>
                    </a:cubicBezTo>
                    <a:cubicBezTo>
                      <a:pt x="2" y="514"/>
                      <a:pt x="2" y="514"/>
                      <a:pt x="2" y="514"/>
                    </a:cubicBezTo>
                    <a:cubicBezTo>
                      <a:pt x="0" y="520"/>
                      <a:pt x="5" y="527"/>
                      <a:pt x="12" y="526"/>
                    </a:cubicBezTo>
                    <a:cubicBezTo>
                      <a:pt x="224" y="492"/>
                      <a:pt x="224" y="492"/>
                      <a:pt x="224" y="492"/>
                    </a:cubicBezTo>
                    <a:cubicBezTo>
                      <a:pt x="227" y="491"/>
                      <a:pt x="229" y="492"/>
                      <a:pt x="231" y="493"/>
                    </a:cubicBezTo>
                    <a:cubicBezTo>
                      <a:pt x="232" y="494"/>
                      <a:pt x="233" y="495"/>
                      <a:pt x="233" y="497"/>
                    </a:cubicBezTo>
                    <a:cubicBezTo>
                      <a:pt x="234" y="502"/>
                      <a:pt x="235" y="508"/>
                      <a:pt x="230" y="512"/>
                    </a:cubicBezTo>
                    <a:cubicBezTo>
                      <a:pt x="228" y="515"/>
                      <a:pt x="225" y="516"/>
                      <a:pt x="222" y="519"/>
                    </a:cubicBezTo>
                    <a:cubicBezTo>
                      <a:pt x="214" y="526"/>
                      <a:pt x="214" y="538"/>
                      <a:pt x="224" y="543"/>
                    </a:cubicBezTo>
                    <a:cubicBezTo>
                      <a:pt x="233" y="549"/>
                      <a:pt x="245" y="550"/>
                      <a:pt x="256" y="548"/>
                    </a:cubicBezTo>
                    <a:cubicBezTo>
                      <a:pt x="267" y="546"/>
                      <a:pt x="279" y="542"/>
                      <a:pt x="286" y="534"/>
                    </a:cubicBezTo>
                    <a:cubicBezTo>
                      <a:pt x="293" y="525"/>
                      <a:pt x="290" y="514"/>
                      <a:pt x="280" y="510"/>
                    </a:cubicBezTo>
                    <a:cubicBezTo>
                      <a:pt x="277" y="508"/>
                      <a:pt x="273" y="507"/>
                      <a:pt x="270" y="506"/>
                    </a:cubicBezTo>
                    <a:cubicBezTo>
                      <a:pt x="264" y="503"/>
                      <a:pt x="263" y="498"/>
                      <a:pt x="263" y="492"/>
                    </a:cubicBezTo>
                    <a:cubicBezTo>
                      <a:pt x="262" y="490"/>
                      <a:pt x="263" y="489"/>
                      <a:pt x="263" y="488"/>
                    </a:cubicBezTo>
                    <a:cubicBezTo>
                      <a:pt x="265" y="486"/>
                      <a:pt x="267" y="485"/>
                      <a:pt x="269" y="485"/>
                    </a:cubicBezTo>
                    <a:cubicBezTo>
                      <a:pt x="439" y="458"/>
                      <a:pt x="439" y="458"/>
                      <a:pt x="439" y="458"/>
                    </a:cubicBezTo>
                    <a:cubicBezTo>
                      <a:pt x="442" y="457"/>
                      <a:pt x="445" y="454"/>
                      <a:pt x="446" y="451"/>
                    </a:cubicBezTo>
                    <a:cubicBezTo>
                      <a:pt x="473" y="328"/>
                      <a:pt x="470" y="126"/>
                      <a:pt x="304" y="42"/>
                    </a:cubicBezTo>
                    <a:cubicBezTo>
                      <a:pt x="271" y="25"/>
                      <a:pt x="239" y="12"/>
                      <a:pt x="207" y="2"/>
                    </a:cubicBezTo>
                    <a:cubicBezTo>
                      <a:pt x="203" y="0"/>
                      <a:pt x="198" y="3"/>
                      <a:pt x="196" y="7"/>
                    </a:cubicBezTo>
                    <a:cubicBezTo>
                      <a:pt x="101" y="254"/>
                      <a:pt x="101" y="254"/>
                      <a:pt x="101" y="254"/>
                    </a:cubicBezTo>
                    <a:cubicBezTo>
                      <a:pt x="109" y="249"/>
                      <a:pt x="119" y="248"/>
                      <a:pt x="128" y="2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088;p50">
                <a:extLst>
                  <a:ext uri="{FF2B5EF4-FFF2-40B4-BE49-F238E27FC236}">
                    <a16:creationId xmlns:a16="http://schemas.microsoft.com/office/drawing/2014/main" id="{39FC8B78-4643-1F4C-F4E2-4E97140700E0}"/>
                  </a:ext>
                </a:extLst>
              </p:cNvPr>
              <p:cNvSpPr/>
              <p:nvPr/>
            </p:nvSpPr>
            <p:spPr>
              <a:xfrm>
                <a:off x="5837907" y="1326815"/>
                <a:ext cx="260158" cy="268291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47" extrusionOk="0">
                    <a:moveTo>
                      <a:pt x="299" y="45"/>
                    </a:moveTo>
                    <a:cubicBezTo>
                      <a:pt x="301" y="53"/>
                      <a:pt x="298" y="62"/>
                      <a:pt x="292" y="69"/>
                    </a:cubicBezTo>
                    <a:cubicBezTo>
                      <a:pt x="283" y="79"/>
                      <a:pt x="270" y="86"/>
                      <a:pt x="254" y="88"/>
                    </a:cubicBezTo>
                    <a:cubicBezTo>
                      <a:pt x="238" y="91"/>
                      <a:pt x="223" y="89"/>
                      <a:pt x="211" y="82"/>
                    </a:cubicBezTo>
                    <a:cubicBezTo>
                      <a:pt x="203" y="77"/>
                      <a:pt x="198" y="70"/>
                      <a:pt x="197" y="61"/>
                    </a:cubicBezTo>
                    <a:cubicBezTo>
                      <a:pt x="195" y="52"/>
                      <a:pt x="198" y="43"/>
                      <a:pt x="205" y="36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3" y="68"/>
                      <a:pt x="0" y="76"/>
                      <a:pt x="4" y="81"/>
                    </a:cubicBezTo>
                    <a:cubicBezTo>
                      <a:pt x="140" y="249"/>
                      <a:pt x="140" y="249"/>
                      <a:pt x="140" y="249"/>
                    </a:cubicBezTo>
                    <a:cubicBezTo>
                      <a:pt x="141" y="250"/>
                      <a:pt x="142" y="253"/>
                      <a:pt x="142" y="255"/>
                    </a:cubicBezTo>
                    <a:cubicBezTo>
                      <a:pt x="142" y="256"/>
                      <a:pt x="141" y="258"/>
                      <a:pt x="140" y="258"/>
                    </a:cubicBezTo>
                    <a:cubicBezTo>
                      <a:pt x="136" y="262"/>
                      <a:pt x="131" y="266"/>
                      <a:pt x="125" y="264"/>
                    </a:cubicBezTo>
                    <a:cubicBezTo>
                      <a:pt x="122" y="263"/>
                      <a:pt x="119" y="261"/>
                      <a:pt x="115" y="260"/>
                    </a:cubicBezTo>
                    <a:cubicBezTo>
                      <a:pt x="105" y="256"/>
                      <a:pt x="95" y="263"/>
                      <a:pt x="95" y="274"/>
                    </a:cubicBezTo>
                    <a:cubicBezTo>
                      <a:pt x="95" y="285"/>
                      <a:pt x="100" y="296"/>
                      <a:pt x="107" y="304"/>
                    </a:cubicBezTo>
                    <a:cubicBezTo>
                      <a:pt x="114" y="313"/>
                      <a:pt x="124" y="321"/>
                      <a:pt x="134" y="323"/>
                    </a:cubicBezTo>
                    <a:cubicBezTo>
                      <a:pt x="145" y="325"/>
                      <a:pt x="154" y="317"/>
                      <a:pt x="152" y="306"/>
                    </a:cubicBezTo>
                    <a:cubicBezTo>
                      <a:pt x="152" y="302"/>
                      <a:pt x="151" y="299"/>
                      <a:pt x="151" y="295"/>
                    </a:cubicBezTo>
                    <a:cubicBezTo>
                      <a:pt x="150" y="289"/>
                      <a:pt x="154" y="285"/>
                      <a:pt x="159" y="282"/>
                    </a:cubicBezTo>
                    <a:cubicBezTo>
                      <a:pt x="160" y="281"/>
                      <a:pt x="161" y="281"/>
                      <a:pt x="162" y="281"/>
                    </a:cubicBezTo>
                    <a:cubicBezTo>
                      <a:pt x="165" y="281"/>
                      <a:pt x="167" y="282"/>
                      <a:pt x="168" y="284"/>
                    </a:cubicBezTo>
                    <a:cubicBezTo>
                      <a:pt x="295" y="440"/>
                      <a:pt x="295" y="440"/>
                      <a:pt x="295" y="440"/>
                    </a:cubicBezTo>
                    <a:cubicBezTo>
                      <a:pt x="301" y="447"/>
                      <a:pt x="311" y="443"/>
                      <a:pt x="311" y="435"/>
                    </a:cubicBezTo>
                    <a:cubicBezTo>
                      <a:pt x="311" y="399"/>
                      <a:pt x="312" y="354"/>
                      <a:pt x="321" y="300"/>
                    </a:cubicBezTo>
                    <a:cubicBezTo>
                      <a:pt x="335" y="205"/>
                      <a:pt x="376" y="134"/>
                      <a:pt x="417" y="51"/>
                    </a:cubicBezTo>
                    <a:cubicBezTo>
                      <a:pt x="422" y="41"/>
                      <a:pt x="427" y="28"/>
                      <a:pt x="431" y="13"/>
                    </a:cubicBezTo>
                    <a:cubicBezTo>
                      <a:pt x="433" y="7"/>
                      <a:pt x="428" y="0"/>
                      <a:pt x="422" y="1"/>
                    </a:cubicBezTo>
                    <a:cubicBezTo>
                      <a:pt x="284" y="23"/>
                      <a:pt x="284" y="23"/>
                      <a:pt x="284" y="23"/>
                    </a:cubicBezTo>
                    <a:cubicBezTo>
                      <a:pt x="292" y="28"/>
                      <a:pt x="298" y="36"/>
                      <a:pt x="299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089;p50">
                <a:extLst>
                  <a:ext uri="{FF2B5EF4-FFF2-40B4-BE49-F238E27FC236}">
                    <a16:creationId xmlns:a16="http://schemas.microsoft.com/office/drawing/2014/main" id="{AC9D1586-9646-C7F2-71B4-BD245C74A2F4}"/>
                  </a:ext>
                </a:extLst>
              </p:cNvPr>
              <p:cNvSpPr/>
              <p:nvPr/>
            </p:nvSpPr>
            <p:spPr>
              <a:xfrm>
                <a:off x="5725035" y="1379176"/>
                <a:ext cx="304441" cy="352116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87" extrusionOk="0">
                    <a:moveTo>
                      <a:pt x="344" y="245"/>
                    </a:moveTo>
                    <a:cubicBezTo>
                      <a:pt x="337" y="251"/>
                      <a:pt x="328" y="253"/>
                      <a:pt x="319" y="251"/>
                    </a:cubicBezTo>
                    <a:cubicBezTo>
                      <a:pt x="306" y="248"/>
                      <a:pt x="293" y="240"/>
                      <a:pt x="283" y="227"/>
                    </a:cubicBezTo>
                    <a:cubicBezTo>
                      <a:pt x="273" y="215"/>
                      <a:pt x="267" y="201"/>
                      <a:pt x="267" y="187"/>
                    </a:cubicBezTo>
                    <a:cubicBezTo>
                      <a:pt x="267" y="178"/>
                      <a:pt x="271" y="170"/>
                      <a:pt x="278" y="164"/>
                    </a:cubicBezTo>
                    <a:cubicBezTo>
                      <a:pt x="285" y="158"/>
                      <a:pt x="295" y="156"/>
                      <a:pt x="304" y="158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75" y="0"/>
                      <a:pt x="167" y="1"/>
                      <a:pt x="164" y="8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6" y="211"/>
                      <a:pt x="85" y="213"/>
                      <a:pt x="83" y="214"/>
                    </a:cubicBezTo>
                    <a:cubicBezTo>
                      <a:pt x="81" y="214"/>
                      <a:pt x="80" y="214"/>
                      <a:pt x="79" y="214"/>
                    </a:cubicBezTo>
                    <a:cubicBezTo>
                      <a:pt x="73" y="212"/>
                      <a:pt x="68" y="210"/>
                      <a:pt x="67" y="204"/>
                    </a:cubicBezTo>
                    <a:cubicBezTo>
                      <a:pt x="66" y="200"/>
                      <a:pt x="66" y="196"/>
                      <a:pt x="65" y="193"/>
                    </a:cubicBezTo>
                    <a:cubicBezTo>
                      <a:pt x="63" y="182"/>
                      <a:pt x="52" y="177"/>
                      <a:pt x="43" y="182"/>
                    </a:cubicBezTo>
                    <a:cubicBezTo>
                      <a:pt x="33" y="188"/>
                      <a:pt x="27" y="198"/>
                      <a:pt x="23" y="208"/>
                    </a:cubicBezTo>
                    <a:cubicBezTo>
                      <a:pt x="19" y="219"/>
                      <a:pt x="17" y="231"/>
                      <a:pt x="20" y="241"/>
                    </a:cubicBezTo>
                    <a:cubicBezTo>
                      <a:pt x="24" y="251"/>
                      <a:pt x="35" y="255"/>
                      <a:pt x="44" y="248"/>
                    </a:cubicBezTo>
                    <a:cubicBezTo>
                      <a:pt x="47" y="246"/>
                      <a:pt x="49" y="243"/>
                      <a:pt x="52" y="241"/>
                    </a:cubicBezTo>
                    <a:cubicBezTo>
                      <a:pt x="58" y="238"/>
                      <a:pt x="63" y="239"/>
                      <a:pt x="68" y="242"/>
                    </a:cubicBezTo>
                    <a:cubicBezTo>
                      <a:pt x="69" y="242"/>
                      <a:pt x="70" y="243"/>
                      <a:pt x="71" y="244"/>
                    </a:cubicBezTo>
                    <a:cubicBezTo>
                      <a:pt x="72" y="246"/>
                      <a:pt x="72" y="249"/>
                      <a:pt x="71" y="251"/>
                    </a:cubicBezTo>
                    <a:cubicBezTo>
                      <a:pt x="10" y="410"/>
                      <a:pt x="10" y="410"/>
                      <a:pt x="10" y="410"/>
                    </a:cubicBezTo>
                    <a:cubicBezTo>
                      <a:pt x="10" y="412"/>
                      <a:pt x="9" y="414"/>
                      <a:pt x="10" y="415"/>
                    </a:cubicBezTo>
                    <a:cubicBezTo>
                      <a:pt x="16" y="445"/>
                      <a:pt x="0" y="490"/>
                      <a:pt x="10" y="508"/>
                    </a:cubicBezTo>
                    <a:cubicBezTo>
                      <a:pt x="30" y="542"/>
                      <a:pt x="339" y="587"/>
                      <a:pt x="491" y="480"/>
                    </a:cubicBezTo>
                    <a:cubicBezTo>
                      <a:pt x="507" y="469"/>
                      <a:pt x="504" y="446"/>
                      <a:pt x="501" y="402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55" y="230"/>
                      <a:pt x="351" y="239"/>
                      <a:pt x="344" y="2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090;p50">
                <a:extLst>
                  <a:ext uri="{FF2B5EF4-FFF2-40B4-BE49-F238E27FC236}">
                    <a16:creationId xmlns:a16="http://schemas.microsoft.com/office/drawing/2014/main" id="{7312796A-56D6-76A2-9D60-2D068330F12A}"/>
                  </a:ext>
                </a:extLst>
              </p:cNvPr>
              <p:cNvSpPr/>
              <p:nvPr/>
            </p:nvSpPr>
            <p:spPr>
              <a:xfrm>
                <a:off x="5526246" y="1358760"/>
                <a:ext cx="289521" cy="28510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75" extrusionOk="0">
                    <a:moveTo>
                      <a:pt x="354" y="298"/>
                    </a:moveTo>
                    <a:cubicBezTo>
                      <a:pt x="346" y="295"/>
                      <a:pt x="339" y="288"/>
                      <a:pt x="336" y="279"/>
                    </a:cubicBezTo>
                    <a:cubicBezTo>
                      <a:pt x="332" y="267"/>
                      <a:pt x="333" y="252"/>
                      <a:pt x="339" y="237"/>
                    </a:cubicBezTo>
                    <a:cubicBezTo>
                      <a:pt x="345" y="222"/>
                      <a:pt x="354" y="210"/>
                      <a:pt x="366" y="203"/>
                    </a:cubicBezTo>
                    <a:cubicBezTo>
                      <a:pt x="374" y="199"/>
                      <a:pt x="383" y="198"/>
                      <a:pt x="391" y="201"/>
                    </a:cubicBezTo>
                    <a:cubicBezTo>
                      <a:pt x="400" y="204"/>
                      <a:pt x="406" y="211"/>
                      <a:pt x="409" y="220"/>
                    </a:cubicBezTo>
                    <a:cubicBezTo>
                      <a:pt x="480" y="36"/>
                      <a:pt x="480" y="36"/>
                      <a:pt x="480" y="36"/>
                    </a:cubicBezTo>
                    <a:cubicBezTo>
                      <a:pt x="482" y="30"/>
                      <a:pt x="477" y="23"/>
                      <a:pt x="470" y="24"/>
                    </a:cubicBezTo>
                    <a:cubicBezTo>
                      <a:pt x="257" y="58"/>
                      <a:pt x="257" y="58"/>
                      <a:pt x="257" y="58"/>
                    </a:cubicBezTo>
                    <a:cubicBezTo>
                      <a:pt x="255" y="58"/>
                      <a:pt x="252" y="58"/>
                      <a:pt x="251" y="56"/>
                    </a:cubicBezTo>
                    <a:cubicBezTo>
                      <a:pt x="250" y="56"/>
                      <a:pt x="249" y="54"/>
                      <a:pt x="249" y="53"/>
                    </a:cubicBezTo>
                    <a:cubicBezTo>
                      <a:pt x="248" y="47"/>
                      <a:pt x="247" y="42"/>
                      <a:pt x="251" y="38"/>
                    </a:cubicBezTo>
                    <a:cubicBezTo>
                      <a:pt x="254" y="35"/>
                      <a:pt x="257" y="33"/>
                      <a:pt x="260" y="31"/>
                    </a:cubicBezTo>
                    <a:cubicBezTo>
                      <a:pt x="268" y="24"/>
                      <a:pt x="267" y="12"/>
                      <a:pt x="258" y="6"/>
                    </a:cubicBezTo>
                    <a:cubicBezTo>
                      <a:pt x="248" y="1"/>
                      <a:pt x="236" y="0"/>
                      <a:pt x="225" y="2"/>
                    </a:cubicBezTo>
                    <a:cubicBezTo>
                      <a:pt x="214" y="3"/>
                      <a:pt x="203" y="8"/>
                      <a:pt x="196" y="16"/>
                    </a:cubicBezTo>
                    <a:cubicBezTo>
                      <a:pt x="189" y="24"/>
                      <a:pt x="192" y="36"/>
                      <a:pt x="202" y="40"/>
                    </a:cubicBezTo>
                    <a:cubicBezTo>
                      <a:pt x="205" y="42"/>
                      <a:pt x="208" y="42"/>
                      <a:pt x="212" y="44"/>
                    </a:cubicBezTo>
                    <a:cubicBezTo>
                      <a:pt x="217" y="47"/>
                      <a:pt x="218" y="52"/>
                      <a:pt x="219" y="58"/>
                    </a:cubicBezTo>
                    <a:cubicBezTo>
                      <a:pt x="219" y="59"/>
                      <a:pt x="219" y="60"/>
                      <a:pt x="218" y="61"/>
                    </a:cubicBezTo>
                    <a:cubicBezTo>
                      <a:pt x="217" y="64"/>
                      <a:pt x="215" y="65"/>
                      <a:pt x="212" y="65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3" y="98"/>
                      <a:pt x="0" y="104"/>
                      <a:pt x="2" y="109"/>
                    </a:cubicBezTo>
                    <a:cubicBezTo>
                      <a:pt x="14" y="138"/>
                      <a:pt x="74" y="153"/>
                      <a:pt x="86" y="175"/>
                    </a:cubicBezTo>
                    <a:cubicBezTo>
                      <a:pt x="92" y="186"/>
                      <a:pt x="75" y="210"/>
                      <a:pt x="77" y="226"/>
                    </a:cubicBezTo>
                    <a:cubicBezTo>
                      <a:pt x="78" y="239"/>
                      <a:pt x="115" y="253"/>
                      <a:pt x="115" y="253"/>
                    </a:cubicBezTo>
                    <a:cubicBezTo>
                      <a:pt x="115" y="253"/>
                      <a:pt x="89" y="277"/>
                      <a:pt x="88" y="289"/>
                    </a:cubicBezTo>
                    <a:cubicBezTo>
                      <a:pt x="86" y="302"/>
                      <a:pt x="111" y="323"/>
                      <a:pt x="112" y="337"/>
                    </a:cubicBezTo>
                    <a:cubicBezTo>
                      <a:pt x="112" y="350"/>
                      <a:pt x="90" y="385"/>
                      <a:pt x="101" y="421"/>
                    </a:cubicBezTo>
                    <a:cubicBezTo>
                      <a:pt x="116" y="475"/>
                      <a:pt x="280" y="428"/>
                      <a:pt x="323" y="429"/>
                    </a:cubicBezTo>
                    <a:cubicBezTo>
                      <a:pt x="326" y="429"/>
                      <a:pt x="330" y="427"/>
                      <a:pt x="331" y="423"/>
                    </a:cubicBezTo>
                    <a:cubicBezTo>
                      <a:pt x="380" y="296"/>
                      <a:pt x="380" y="296"/>
                      <a:pt x="380" y="296"/>
                    </a:cubicBezTo>
                    <a:cubicBezTo>
                      <a:pt x="372" y="300"/>
                      <a:pt x="363" y="301"/>
                      <a:pt x="354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091;p50">
                <a:extLst>
                  <a:ext uri="{FF2B5EF4-FFF2-40B4-BE49-F238E27FC236}">
                    <a16:creationId xmlns:a16="http://schemas.microsoft.com/office/drawing/2014/main" id="{88E66879-753B-9038-5483-21DCDFC60442}"/>
                  </a:ext>
                </a:extLst>
              </p:cNvPr>
              <p:cNvSpPr/>
              <p:nvPr/>
            </p:nvSpPr>
            <p:spPr>
              <a:xfrm>
                <a:off x="5530337" y="1130580"/>
                <a:ext cx="282300" cy="276217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60" extrusionOk="0">
                    <a:moveTo>
                      <a:pt x="170" y="410"/>
                    </a:moveTo>
                    <a:cubicBezTo>
                      <a:pt x="169" y="401"/>
                      <a:pt x="171" y="392"/>
                      <a:pt x="178" y="385"/>
                    </a:cubicBezTo>
                    <a:cubicBezTo>
                      <a:pt x="186" y="375"/>
                      <a:pt x="200" y="369"/>
                      <a:pt x="216" y="366"/>
                    </a:cubicBezTo>
                    <a:cubicBezTo>
                      <a:pt x="232" y="364"/>
                      <a:pt x="247" y="366"/>
                      <a:pt x="258" y="373"/>
                    </a:cubicBezTo>
                    <a:cubicBezTo>
                      <a:pt x="266" y="377"/>
                      <a:pt x="271" y="385"/>
                      <a:pt x="273" y="394"/>
                    </a:cubicBezTo>
                    <a:cubicBezTo>
                      <a:pt x="274" y="403"/>
                      <a:pt x="271" y="412"/>
                      <a:pt x="265" y="419"/>
                    </a:cubicBezTo>
                    <a:cubicBezTo>
                      <a:pt x="460" y="388"/>
                      <a:pt x="460" y="388"/>
                      <a:pt x="460" y="388"/>
                    </a:cubicBezTo>
                    <a:cubicBezTo>
                      <a:pt x="467" y="387"/>
                      <a:pt x="470" y="379"/>
                      <a:pt x="465" y="373"/>
                    </a:cubicBezTo>
                    <a:cubicBezTo>
                      <a:pt x="330" y="206"/>
                      <a:pt x="330" y="206"/>
                      <a:pt x="330" y="206"/>
                    </a:cubicBezTo>
                    <a:cubicBezTo>
                      <a:pt x="328" y="204"/>
                      <a:pt x="327" y="202"/>
                      <a:pt x="328" y="200"/>
                    </a:cubicBezTo>
                    <a:cubicBezTo>
                      <a:pt x="328" y="198"/>
                      <a:pt x="329" y="197"/>
                      <a:pt x="330" y="196"/>
                    </a:cubicBezTo>
                    <a:cubicBezTo>
                      <a:pt x="334" y="192"/>
                      <a:pt x="338" y="189"/>
                      <a:pt x="344" y="191"/>
                    </a:cubicBezTo>
                    <a:cubicBezTo>
                      <a:pt x="348" y="192"/>
                      <a:pt x="351" y="194"/>
                      <a:pt x="354" y="195"/>
                    </a:cubicBezTo>
                    <a:cubicBezTo>
                      <a:pt x="365" y="198"/>
                      <a:pt x="375" y="192"/>
                      <a:pt x="375" y="181"/>
                    </a:cubicBezTo>
                    <a:cubicBezTo>
                      <a:pt x="375" y="170"/>
                      <a:pt x="369" y="159"/>
                      <a:pt x="362" y="150"/>
                    </a:cubicBezTo>
                    <a:cubicBezTo>
                      <a:pt x="355" y="142"/>
                      <a:pt x="346" y="134"/>
                      <a:pt x="335" y="132"/>
                    </a:cubicBezTo>
                    <a:cubicBezTo>
                      <a:pt x="325" y="130"/>
                      <a:pt x="316" y="138"/>
                      <a:pt x="317" y="149"/>
                    </a:cubicBezTo>
                    <a:cubicBezTo>
                      <a:pt x="318" y="153"/>
                      <a:pt x="319" y="156"/>
                      <a:pt x="319" y="160"/>
                    </a:cubicBezTo>
                    <a:cubicBezTo>
                      <a:pt x="320" y="166"/>
                      <a:pt x="315" y="169"/>
                      <a:pt x="311" y="173"/>
                    </a:cubicBezTo>
                    <a:cubicBezTo>
                      <a:pt x="310" y="174"/>
                      <a:pt x="308" y="174"/>
                      <a:pt x="307" y="174"/>
                    </a:cubicBezTo>
                    <a:cubicBezTo>
                      <a:pt x="305" y="174"/>
                      <a:pt x="303" y="173"/>
                      <a:pt x="301" y="171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3" y="0"/>
                      <a:pt x="155" y="1"/>
                      <a:pt x="152" y="6"/>
                    </a:cubicBezTo>
                    <a:cubicBezTo>
                      <a:pt x="113" y="70"/>
                      <a:pt x="97" y="139"/>
                      <a:pt x="91" y="193"/>
                    </a:cubicBezTo>
                    <a:cubicBezTo>
                      <a:pt x="86" y="237"/>
                      <a:pt x="114" y="268"/>
                      <a:pt x="111" y="294"/>
                    </a:cubicBezTo>
                    <a:cubicBezTo>
                      <a:pt x="106" y="335"/>
                      <a:pt x="32" y="395"/>
                      <a:pt x="4" y="446"/>
                    </a:cubicBezTo>
                    <a:cubicBezTo>
                      <a:pt x="0" y="452"/>
                      <a:pt x="5" y="460"/>
                      <a:pt x="13" y="459"/>
                    </a:cubicBezTo>
                    <a:cubicBezTo>
                      <a:pt x="185" y="431"/>
                      <a:pt x="185" y="431"/>
                      <a:pt x="185" y="431"/>
                    </a:cubicBezTo>
                    <a:cubicBezTo>
                      <a:pt x="177" y="427"/>
                      <a:pt x="172" y="419"/>
                      <a:pt x="170" y="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7" name="Google Shape;689;p48">
              <a:extLst>
                <a:ext uri="{FF2B5EF4-FFF2-40B4-BE49-F238E27FC236}">
                  <a16:creationId xmlns:a16="http://schemas.microsoft.com/office/drawing/2014/main" id="{7065248E-3CB8-1492-EB84-18DF8C07CCD6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48978" y="2524098"/>
              <a:ext cx="1123617" cy="1150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A64A348-0C75-1169-332B-EC45508DD347}"/>
              </a:ext>
            </a:extLst>
          </p:cNvPr>
          <p:cNvSpPr txBox="1"/>
          <p:nvPr/>
        </p:nvSpPr>
        <p:spPr>
          <a:xfrm>
            <a:off x="618998" y="2675419"/>
            <a:ext cx="15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Equipment-specific</a:t>
            </a:r>
          </a:p>
          <a:p>
            <a:pPr algn="ctr"/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FMECA</a:t>
            </a:r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2DDA68-B134-5099-8F40-8121D623DFD2}"/>
              </a:ext>
            </a:extLst>
          </p:cNvPr>
          <p:cNvSpPr txBox="1"/>
          <p:nvPr/>
        </p:nvSpPr>
        <p:spPr>
          <a:xfrm>
            <a:off x="3243829" y="3280281"/>
            <a:ext cx="871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Anomaly detection model</a:t>
            </a:r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DBC263-33FF-9995-B076-FD2692EA4F0F}"/>
              </a:ext>
            </a:extLst>
          </p:cNvPr>
          <p:cNvSpPr txBox="1"/>
          <p:nvPr/>
        </p:nvSpPr>
        <p:spPr>
          <a:xfrm>
            <a:off x="663694" y="4511975"/>
            <a:ext cx="1535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Healthy sensor data (e.g. Temp, Voltage, Vibration)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184979-372B-122B-1837-9D1E094D04DA}"/>
              </a:ext>
            </a:extLst>
          </p:cNvPr>
          <p:cNvCxnSpPr>
            <a:cxnSpLocks/>
          </p:cNvCxnSpPr>
          <p:nvPr/>
        </p:nvCxnSpPr>
        <p:spPr>
          <a:xfrm flipV="1">
            <a:off x="2198789" y="3611204"/>
            <a:ext cx="584843" cy="35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E6D490-E73E-496E-C2E1-43B8090537DF}"/>
              </a:ext>
            </a:extLst>
          </p:cNvPr>
          <p:cNvCxnSpPr>
            <a:cxnSpLocks/>
          </p:cNvCxnSpPr>
          <p:nvPr/>
        </p:nvCxnSpPr>
        <p:spPr>
          <a:xfrm>
            <a:off x="2198789" y="2420888"/>
            <a:ext cx="584843" cy="43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9890188-3DE1-4C12-3E13-8888212239E9}"/>
              </a:ext>
            </a:extLst>
          </p:cNvPr>
          <p:cNvSpPr txBox="1"/>
          <p:nvPr/>
        </p:nvSpPr>
        <p:spPr>
          <a:xfrm>
            <a:off x="6441358" y="3139695"/>
            <a:ext cx="1167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Failure Classification Model &amp; RUL</a:t>
            </a:r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D5E6B7-8F61-51D4-6503-9AFEDD19F4EF}"/>
              </a:ext>
            </a:extLst>
          </p:cNvPr>
          <p:cNvSpPr txBox="1"/>
          <p:nvPr/>
        </p:nvSpPr>
        <p:spPr>
          <a:xfrm>
            <a:off x="4765424" y="2686108"/>
            <a:ext cx="102094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Retrain models with newly  labelled failure data</a:t>
            </a:r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15ACB14-E13F-F345-5DEA-41A00D24ADAB}"/>
              </a:ext>
            </a:extLst>
          </p:cNvPr>
          <p:cNvCxnSpPr/>
          <p:nvPr/>
        </p:nvCxnSpPr>
        <p:spPr>
          <a:xfrm>
            <a:off x="4223792" y="319699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60073F-30B0-AFA7-3C09-4FD4173FA374}"/>
              </a:ext>
            </a:extLst>
          </p:cNvPr>
          <p:cNvCxnSpPr/>
          <p:nvPr/>
        </p:nvCxnSpPr>
        <p:spPr>
          <a:xfrm>
            <a:off x="5983794" y="320743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84D7A16-C6D8-B1DE-C2DB-D1F95770575B}"/>
              </a:ext>
            </a:extLst>
          </p:cNvPr>
          <p:cNvCxnSpPr/>
          <p:nvPr/>
        </p:nvCxnSpPr>
        <p:spPr>
          <a:xfrm>
            <a:off x="7841612" y="320743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4E8B10-28A8-71DD-CDF6-28698BC45B28}"/>
              </a:ext>
            </a:extLst>
          </p:cNvPr>
          <p:cNvCxnSpPr/>
          <p:nvPr/>
        </p:nvCxnSpPr>
        <p:spPr>
          <a:xfrm>
            <a:off x="9552384" y="320743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42460FC-2F06-8DA9-5016-EDED942C3AC5}"/>
              </a:ext>
            </a:extLst>
          </p:cNvPr>
          <p:cNvCxnSpPr>
            <a:cxnSpLocks/>
          </p:cNvCxnSpPr>
          <p:nvPr/>
        </p:nvCxnSpPr>
        <p:spPr>
          <a:xfrm>
            <a:off x="8876801" y="3965989"/>
            <a:ext cx="0" cy="32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E38F977-8060-83A6-178F-4C5D9468D25C}"/>
              </a:ext>
            </a:extLst>
          </p:cNvPr>
          <p:cNvSpPr txBox="1"/>
          <p:nvPr/>
        </p:nvSpPr>
        <p:spPr>
          <a:xfrm>
            <a:off x="8311809" y="4935629"/>
            <a:ext cx="1167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Schedule necessary maintenance</a:t>
            </a:r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7C10B5-A076-3826-B10A-F254EEFB38B1}"/>
              </a:ext>
            </a:extLst>
          </p:cNvPr>
          <p:cNvSpPr txBox="1"/>
          <p:nvPr/>
        </p:nvSpPr>
        <p:spPr>
          <a:xfrm>
            <a:off x="10405986" y="3072418"/>
            <a:ext cx="1167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No failure</a:t>
            </a:r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04CC5D-230E-BEF6-65E5-0578A58C4999}"/>
              </a:ext>
            </a:extLst>
          </p:cNvPr>
          <p:cNvCxnSpPr>
            <a:cxnSpLocks/>
          </p:cNvCxnSpPr>
          <p:nvPr/>
        </p:nvCxnSpPr>
        <p:spPr>
          <a:xfrm flipH="1">
            <a:off x="7802591" y="4797152"/>
            <a:ext cx="309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oogle Shape;865;p49">
            <a:extLst>
              <a:ext uri="{FF2B5EF4-FFF2-40B4-BE49-F238E27FC236}">
                <a16:creationId xmlns:a16="http://schemas.microsoft.com/office/drawing/2014/main" id="{9D36E1D6-5248-D5B5-ACFB-8C234BB011D2}"/>
              </a:ext>
            </a:extLst>
          </p:cNvPr>
          <p:cNvGrpSpPr/>
          <p:nvPr/>
        </p:nvGrpSpPr>
        <p:grpSpPr>
          <a:xfrm>
            <a:off x="6637632" y="4599955"/>
            <a:ext cx="610496" cy="447800"/>
            <a:chOff x="1241275" y="3718400"/>
            <a:chExt cx="450650" cy="302875"/>
          </a:xfrm>
          <a:solidFill>
            <a:srgbClr val="7030A0"/>
          </a:solidFill>
        </p:grpSpPr>
        <p:sp>
          <p:nvSpPr>
            <p:cNvPr id="31" name="Google Shape;866;p49">
              <a:extLst>
                <a:ext uri="{FF2B5EF4-FFF2-40B4-BE49-F238E27FC236}">
                  <a16:creationId xmlns:a16="http://schemas.microsoft.com/office/drawing/2014/main" id="{9B6A4453-D762-79F8-4317-E54753D01773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67;p49">
              <a:extLst>
                <a:ext uri="{FF2B5EF4-FFF2-40B4-BE49-F238E27FC236}">
                  <a16:creationId xmlns:a16="http://schemas.microsoft.com/office/drawing/2014/main" id="{51C71927-F0CE-7A5A-4A5E-854608DA9474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68;p49">
              <a:extLst>
                <a:ext uri="{FF2B5EF4-FFF2-40B4-BE49-F238E27FC236}">
                  <a16:creationId xmlns:a16="http://schemas.microsoft.com/office/drawing/2014/main" id="{CF4678DD-E863-AF4A-1A8C-3CB4508C810D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69;p49">
              <a:extLst>
                <a:ext uri="{FF2B5EF4-FFF2-40B4-BE49-F238E27FC236}">
                  <a16:creationId xmlns:a16="http://schemas.microsoft.com/office/drawing/2014/main" id="{DA84CECB-8E0D-AA53-0C5F-95752BEC4C7D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EFC7D64-10E1-A579-30FC-789D19088C6A}"/>
              </a:ext>
            </a:extLst>
          </p:cNvPr>
          <p:cNvSpPr txBox="1"/>
          <p:nvPr/>
        </p:nvSpPr>
        <p:spPr>
          <a:xfrm>
            <a:off x="6359372" y="5043297"/>
            <a:ext cx="116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Actionable insights</a:t>
            </a:r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8C01DCD4-7D86-5D0F-D181-7C534E98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47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88640"/>
            <a:ext cx="1000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Active Project Concept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ADAFAA"/>
              </a:solidFill>
              <a:effectLst/>
              <a:uLnTx/>
              <a:uFillTx/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805264"/>
            <a:ext cx="1227739" cy="961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622D9-FBB2-696E-6B3C-FC05FE17C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0" y="921380"/>
            <a:ext cx="8999996" cy="48838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9E382-E1E3-C632-BE0D-931D0FB5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93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1343471" y="188640"/>
            <a:ext cx="1000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AI Predictive Application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ADAFAA"/>
              </a:solidFill>
              <a:effectLst/>
              <a:uLnTx/>
              <a:uFillTx/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805264"/>
            <a:ext cx="1227739" cy="961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622D9-FBB2-696E-6B3C-FC05FE17C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480" y="871244"/>
            <a:ext cx="8082702" cy="50060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71F268-A846-43B4-FF37-26227661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92267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43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220818"/>
            <a:ext cx="10009113" cy="489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Future 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ADAFAA"/>
              </a:solidFill>
              <a:effectLst/>
              <a:uLnTx/>
              <a:uFillTx/>
              <a:latin typeface="Avenir Next Condensed" panose="020B0506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Generic application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learning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 data remains up to date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from active learning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maintenance tasks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reduction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unscheduled downtime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capturing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Adoption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34E92D2-56B1-6DF8-70C5-68958706E0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r="6912"/>
          <a:stretch/>
        </p:blipFill>
        <p:spPr>
          <a:xfrm>
            <a:off x="4727848" y="1557387"/>
            <a:ext cx="5832649" cy="32397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33C72B-3B2B-76F8-47B4-198D4C35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17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6C8B7-1D7A-0BF7-D9CC-0E9411D62C2F}"/>
              </a:ext>
            </a:extLst>
          </p:cNvPr>
          <p:cNvSpPr txBox="1"/>
          <p:nvPr/>
        </p:nvSpPr>
        <p:spPr>
          <a:xfrm>
            <a:off x="9120336" y="4797152"/>
            <a:ext cx="14401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Predictive Maintenance – Device Insight</a:t>
            </a:r>
            <a:endParaRPr lang="en-ZA" sz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1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88640"/>
            <a:ext cx="1000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Discussion Questions</a:t>
            </a: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805264"/>
            <a:ext cx="1227739" cy="961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9E382-E1E3-C632-BE0D-931D0FB5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18</a:t>
            </a:fld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708F6-A45B-B098-4D86-F00C777B75E5}"/>
              </a:ext>
            </a:extLst>
          </p:cNvPr>
          <p:cNvSpPr txBox="1"/>
          <p:nvPr/>
        </p:nvSpPr>
        <p:spPr>
          <a:xfrm>
            <a:off x="1055440" y="1412776"/>
            <a:ext cx="8559587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reliable is AI?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Will it make mistakes?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Fear of uncontrollable errors?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Z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Z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AI enhances performance and reliability by reducing possibilities for human error!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4726F-7574-7B72-FBE7-7710D8E801BD}"/>
              </a:ext>
            </a:extLst>
          </p:cNvPr>
          <p:cNvSpPr txBox="1"/>
          <p:nvPr/>
        </p:nvSpPr>
        <p:spPr>
          <a:xfrm>
            <a:off x="1055440" y="3075057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“If AI automation makes fewer mistakes than its human counterparts, it is an improvement.” – Adrian Goergen </a:t>
            </a:r>
            <a:endParaRPr lang="en-ZA" sz="20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22" y="3864102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1127448" y="980728"/>
            <a:ext cx="70825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Thank you for your time!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ADAFAA"/>
              </a:solidFill>
              <a:effectLst/>
              <a:uLnTx/>
              <a:uFillTx/>
              <a:latin typeface="Avenir Next Condensed" panose="020B0506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ADAFAA"/>
              </a:solidFill>
              <a:effectLst/>
              <a:uLnTx/>
              <a:uFillTx/>
              <a:latin typeface="Avenir Next Condensed" panose="020B0506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Questions and/or insights?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srgbClr val="ADAFAA"/>
              </a:solidFill>
              <a:latin typeface="Avenir Next Condensed" panose="020B0506020202020204" pitchFamily="34" charset="0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E393A-A2DE-C36F-1029-C5E9D99E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84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88640"/>
            <a:ext cx="10009113" cy="309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VIA APPIA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APPIA: 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rtual &amp; </a:t>
            </a:r>
            <a:r>
              <a:rPr lang="en-US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ugmented reality and </a:t>
            </a:r>
            <a:r>
              <a:rPr lang="en-US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rtificial intelligence </a:t>
            </a:r>
            <a:r>
              <a:rPr lang="en-US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 </a:t>
            </a:r>
            <a:r>
              <a:rPr lang="en-US" b="1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rogramme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b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ndustrial </a:t>
            </a:r>
            <a:r>
              <a:rPr lang="en-US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</a:t>
            </a:r>
            <a:r>
              <a:rPr lang="en-GB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</a:t>
            </a: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Industrialisation of VR, AR and AI applications in </a:t>
            </a: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 Management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Industries: High-tech Manufacturing, -Process, and Infrastructure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71F631-CEC2-32DC-89CB-E66DF0DB0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pic>
        <p:nvPicPr>
          <p:cNvPr id="5" name="Picture 2" descr="Hoe ASML een grote gok waagde en daarmee monopolist werd | NOS">
            <a:extLst>
              <a:ext uri="{FF2B5EF4-FFF2-40B4-BE49-F238E27FC236}">
                <a16:creationId xmlns:a16="http://schemas.microsoft.com/office/drawing/2014/main" id="{6943A8E3-3044-70DA-68F4-A5A9E2DC6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/>
          <a:stretch/>
        </p:blipFill>
        <p:spPr bwMode="auto">
          <a:xfrm>
            <a:off x="9683048" y="2510533"/>
            <a:ext cx="2072346" cy="13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emelot, the chemical innovation community">
            <a:extLst>
              <a:ext uri="{FF2B5EF4-FFF2-40B4-BE49-F238E27FC236}">
                <a16:creationId xmlns:a16="http://schemas.microsoft.com/office/drawing/2014/main" id="{36D289DD-54F1-1C5C-267D-36492A59A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554" y="1038271"/>
            <a:ext cx="2073840" cy="13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erste boten door nieuwe sluis in Eefde, laatste test voor opening van  miljoenen kostende doorgang | Achterhoek | destentor.nl">
            <a:extLst>
              <a:ext uri="{FF2B5EF4-FFF2-40B4-BE49-F238E27FC236}">
                <a16:creationId xmlns:a16="http://schemas.microsoft.com/office/drawing/2014/main" id="{2CBFCD7D-9B4A-CE8F-0098-D96F1C17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048" y="3982795"/>
            <a:ext cx="2072346" cy="13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14A4D6-057E-7EDA-F876-65670082D7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26250" r="6981" b="28397"/>
          <a:stretch/>
        </p:blipFill>
        <p:spPr>
          <a:xfrm>
            <a:off x="983432" y="3208822"/>
            <a:ext cx="8343599" cy="302849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A1A861-CD98-7DD9-8928-EE18CF7A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92267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080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4" y="260648"/>
            <a:ext cx="10009113" cy="517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Contact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case of further questions or remarks, contact: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 Prinsloo | Managing Director IMS B.V.</a:t>
            </a: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Phone:              +27(0)83265 4963 </a:t>
            </a: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            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johan.prinsloo@ims-inter.com </a:t>
            </a:r>
            <a:endParaRPr lang="en-US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endParaRPr lang="en-US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 Derks | 	Project leader VIA APPIA</a:t>
            </a: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Phone:           	+31(0)681881406</a:t>
            </a: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            	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jd@worldclassmaintenance.com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endParaRPr lang="en-US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24">
            <a:extLst>
              <a:ext uri="{FF2B5EF4-FFF2-40B4-BE49-F238E27FC236}">
                <a16:creationId xmlns:a16="http://schemas.microsoft.com/office/drawing/2014/main" id="{DA4372C1-D1D5-4F78-9CF5-691CDAB6FD54}"/>
              </a:ext>
            </a:extLst>
          </p:cNvPr>
          <p:cNvPicPr/>
          <p:nvPr/>
        </p:nvPicPr>
        <p:blipFill rotWithShape="1">
          <a:blip r:embed="rId6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017F9E-FB56-431F-8D80-7E91071228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445695"/>
            <a:ext cx="1710822" cy="22768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460F69-091B-CDDF-F164-1DF0FC0C97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DB765-2C16-D049-8AB3-68B80CAE46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05" y="1398533"/>
            <a:ext cx="1910596" cy="177393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EA9F3-49A6-AF44-A488-DB1CC86D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58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FAB4220-853F-CF42-9CF3-A87F0E5EC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913"/>
            <a:ext cx="12192000" cy="3048000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4800726-8276-4F54-948A-F1DE983C36DE}"/>
              </a:ext>
            </a:extLst>
          </p:cNvPr>
          <p:cNvSpPr/>
          <p:nvPr/>
        </p:nvSpPr>
        <p:spPr>
          <a:xfrm>
            <a:off x="1667508" y="1177225"/>
            <a:ext cx="2628292" cy="792088"/>
          </a:xfrm>
          <a:prstGeom prst="roundRect">
            <a:avLst/>
          </a:prstGeom>
          <a:solidFill>
            <a:srgbClr val="B2C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applications and knowledge products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Communities of Practice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2907BD5-1BD5-4F4B-AE2E-80976D17B191}"/>
              </a:ext>
            </a:extLst>
          </p:cNvPr>
          <p:cNvSpPr/>
          <p:nvPr/>
        </p:nvSpPr>
        <p:spPr>
          <a:xfrm>
            <a:off x="5303912" y="1177225"/>
            <a:ext cx="2634676" cy="792088"/>
          </a:xfrm>
          <a:prstGeom prst="roundRect">
            <a:avLst/>
          </a:prstGeom>
          <a:solidFill>
            <a:srgbClr val="B2C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applications and validate knowledge products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1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Pilots</a:t>
            </a:r>
            <a:endParaRPr kumimoji="0" lang="en-GB" sz="1400" b="1" i="1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90ECD75-E672-4ED8-BB86-AEF3BEA593FC}"/>
              </a:ext>
            </a:extLst>
          </p:cNvPr>
          <p:cNvSpPr/>
          <p:nvPr/>
        </p:nvSpPr>
        <p:spPr>
          <a:xfrm>
            <a:off x="8940316" y="1177225"/>
            <a:ext cx="2634676" cy="792088"/>
          </a:xfrm>
          <a:prstGeom prst="roundRect">
            <a:avLst/>
          </a:prstGeom>
          <a:solidFill>
            <a:srgbClr val="B2C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knowledge products and make them accessible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WCM </a:t>
            </a:r>
            <a:r>
              <a:rPr kumimoji="0" lang="en-GB" sz="1800" b="1" i="1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Loket</a:t>
            </a:r>
            <a:endParaRPr kumimoji="0" lang="en-GB" sz="1800" b="1" i="1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7135B32-AED1-4CDE-8A6B-C413BE2E07C0}"/>
              </a:ext>
            </a:extLst>
          </p:cNvPr>
          <p:cNvSpPr txBox="1"/>
          <p:nvPr/>
        </p:nvSpPr>
        <p:spPr>
          <a:xfrm>
            <a:off x="359189" y="1177225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activity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D69681B-E881-4BDA-BB53-DFADEF079532}"/>
              </a:ext>
            </a:extLst>
          </p:cNvPr>
          <p:cNvSpPr txBox="1"/>
          <p:nvPr/>
        </p:nvSpPr>
        <p:spPr>
          <a:xfrm>
            <a:off x="359189" y="2204864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Sub-activities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8864BBB-8DA7-4EFC-8D2C-426D546EB30D}"/>
              </a:ext>
            </a:extLst>
          </p:cNvPr>
          <p:cNvSpPr txBox="1"/>
          <p:nvPr/>
        </p:nvSpPr>
        <p:spPr>
          <a:xfrm>
            <a:off x="359189" y="4393516"/>
            <a:ext cx="622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FBA08682-E5B6-4449-BB35-70CA9989E61B}"/>
              </a:ext>
            </a:extLst>
          </p:cNvPr>
          <p:cNvSpPr/>
          <p:nvPr/>
        </p:nvSpPr>
        <p:spPr>
          <a:xfrm>
            <a:off x="1667508" y="2602222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Synthesize joint knowledge and experience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DFC16BAC-8DDF-4E45-85AE-8256A466B01D}"/>
              </a:ext>
            </a:extLst>
          </p:cNvPr>
          <p:cNvSpPr/>
          <p:nvPr/>
        </p:nvSpPr>
        <p:spPr>
          <a:xfrm>
            <a:off x="3179800" y="3004777"/>
            <a:ext cx="1116000" cy="634658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knowledge products*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2B1244A4-88AE-4F61-9CC5-F3BE0FEB34F9}"/>
              </a:ext>
            </a:extLst>
          </p:cNvPr>
          <p:cNvSpPr/>
          <p:nvPr/>
        </p:nvSpPr>
        <p:spPr>
          <a:xfrm>
            <a:off x="1667508" y="2204863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Community of Practice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F930CED5-4785-4474-B02F-4F25237A7894}"/>
              </a:ext>
            </a:extLst>
          </p:cNvPr>
          <p:cNvSpPr/>
          <p:nvPr/>
        </p:nvSpPr>
        <p:spPr>
          <a:xfrm>
            <a:off x="5303912" y="3791027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Translate new knowledge in knowledge products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DC67E33C-9EC0-4C10-9126-8581A1E66A32}"/>
              </a:ext>
            </a:extLst>
          </p:cNvPr>
          <p:cNvSpPr/>
          <p:nvPr/>
        </p:nvSpPr>
        <p:spPr>
          <a:xfrm>
            <a:off x="5303912" y="2204863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and knowledge product pilot A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C5AE6D96-1361-448B-B499-82E2A21EC9AB}"/>
              </a:ext>
            </a:extLst>
          </p:cNvPr>
          <p:cNvSpPr/>
          <p:nvPr/>
        </p:nvSpPr>
        <p:spPr>
          <a:xfrm>
            <a:off x="8944985" y="3400278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white"/>
                </a:solidFill>
                <a:latin typeface="Calibri"/>
              </a:rPr>
              <a:t>Launching</a:t>
            </a: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WCM </a:t>
            </a:r>
            <a:r>
              <a:rPr kumimoji="0" lang="en-GB" sz="1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Loket</a:t>
            </a:r>
            <a:endParaRPr kumimoji="0" lang="en-GB" sz="12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E2270231-6051-4B8A-A16B-AB3635B0EB88}"/>
              </a:ext>
            </a:extLst>
          </p:cNvPr>
          <p:cNvSpPr/>
          <p:nvPr/>
        </p:nvSpPr>
        <p:spPr>
          <a:xfrm>
            <a:off x="8945787" y="2204863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Record knowledge products</a:t>
            </a:r>
          </a:p>
        </p:txBody>
      </p:sp>
      <p:sp>
        <p:nvSpPr>
          <p:cNvPr id="5" name="Pijl: links/rechts 4">
            <a:extLst>
              <a:ext uri="{FF2B5EF4-FFF2-40B4-BE49-F238E27FC236}">
                <a16:creationId xmlns:a16="http://schemas.microsoft.com/office/drawing/2014/main" id="{F05B9762-4004-4D72-B948-377BA2D8BD6C}"/>
              </a:ext>
            </a:extLst>
          </p:cNvPr>
          <p:cNvSpPr/>
          <p:nvPr/>
        </p:nvSpPr>
        <p:spPr>
          <a:xfrm>
            <a:off x="4622288" y="1474067"/>
            <a:ext cx="451709" cy="288032"/>
          </a:xfrm>
          <a:prstGeom prst="leftRightArrow">
            <a:avLst/>
          </a:prstGeom>
          <a:solidFill>
            <a:srgbClr val="AD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ijl: links/rechts 23">
            <a:extLst>
              <a:ext uri="{FF2B5EF4-FFF2-40B4-BE49-F238E27FC236}">
                <a16:creationId xmlns:a16="http://schemas.microsoft.com/office/drawing/2014/main" id="{B0DEDE1E-494B-44EC-8532-34D32EDD0538}"/>
              </a:ext>
            </a:extLst>
          </p:cNvPr>
          <p:cNvSpPr/>
          <p:nvPr/>
        </p:nvSpPr>
        <p:spPr>
          <a:xfrm>
            <a:off x="8213597" y="1474067"/>
            <a:ext cx="451709" cy="288032"/>
          </a:xfrm>
          <a:prstGeom prst="leftRightArrow">
            <a:avLst/>
          </a:prstGeom>
          <a:solidFill>
            <a:srgbClr val="AD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C48E1614-BBF3-49FB-BBD2-0B12AC81E163}"/>
              </a:ext>
            </a:extLst>
          </p:cNvPr>
          <p:cNvSpPr/>
          <p:nvPr/>
        </p:nvSpPr>
        <p:spPr>
          <a:xfrm>
            <a:off x="5303912" y="2602221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and knowledge product pilot B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BCEA4DD5-5BC9-47D6-B428-254189ABDCCF}"/>
              </a:ext>
            </a:extLst>
          </p:cNvPr>
          <p:cNvSpPr/>
          <p:nvPr/>
        </p:nvSpPr>
        <p:spPr>
          <a:xfrm>
            <a:off x="5303912" y="2997709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and knowledge product pilot C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C27225FF-F2CB-4659-B1F1-F94EE83B32F3}"/>
              </a:ext>
            </a:extLst>
          </p:cNvPr>
          <p:cNvSpPr/>
          <p:nvPr/>
        </p:nvSpPr>
        <p:spPr>
          <a:xfrm>
            <a:off x="5303912" y="3395539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and knowledge product pilot D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38122105-583F-498D-AF29-92C3D5F1B43F}"/>
              </a:ext>
            </a:extLst>
          </p:cNvPr>
          <p:cNvSpPr/>
          <p:nvPr/>
        </p:nvSpPr>
        <p:spPr>
          <a:xfrm>
            <a:off x="8946700" y="2997722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WCM </a:t>
            </a:r>
            <a:r>
              <a:rPr lang="en-GB" sz="1200" dirty="0" err="1">
                <a:solidFill>
                  <a:prstClr val="white"/>
                </a:solidFill>
                <a:latin typeface="Calibri"/>
              </a:rPr>
              <a:t>L</a:t>
            </a:r>
            <a:r>
              <a:rPr kumimoji="0" lang="en-GB" sz="1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oket</a:t>
            </a: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according to knowledge products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530EEFA1-1B50-4459-BF9B-F26E9A32A447}"/>
              </a:ext>
            </a:extLst>
          </p:cNvPr>
          <p:cNvSpPr/>
          <p:nvPr/>
        </p:nvSpPr>
        <p:spPr>
          <a:xfrm>
            <a:off x="1667508" y="4393516"/>
            <a:ext cx="2634676" cy="297839"/>
          </a:xfrm>
          <a:prstGeom prst="roundRect">
            <a:avLst/>
          </a:prstGeom>
          <a:solidFill>
            <a:schemeClr val="bg1"/>
          </a:solidFill>
          <a:ln>
            <a:solidFill>
              <a:srgbClr val="666D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of Practice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84665F28-40CD-4746-BABC-DD04E553E0BB}"/>
              </a:ext>
            </a:extLst>
          </p:cNvPr>
          <p:cNvSpPr/>
          <p:nvPr/>
        </p:nvSpPr>
        <p:spPr>
          <a:xfrm>
            <a:off x="1667508" y="4790891"/>
            <a:ext cx="2634676" cy="297839"/>
          </a:xfrm>
          <a:prstGeom prst="roundRect">
            <a:avLst/>
          </a:prstGeom>
          <a:solidFill>
            <a:schemeClr val="bg1"/>
          </a:solidFill>
          <a:ln>
            <a:solidFill>
              <a:srgbClr val="666D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666D70"/>
                </a:solidFill>
                <a:latin typeface="Calibri"/>
              </a:rPr>
              <a:t>AI/DA and VR/AR </a:t>
            </a: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48E178E-C922-40B3-A4D7-1E4D21B82908}"/>
              </a:ext>
            </a:extLst>
          </p:cNvPr>
          <p:cNvSpPr txBox="1"/>
          <p:nvPr/>
        </p:nvSpPr>
        <p:spPr>
          <a:xfrm>
            <a:off x="1640702" y="6397857"/>
            <a:ext cx="798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lang="en-GB" sz="1000" dirty="0">
                <a:solidFill>
                  <a:prstClr val="black"/>
                </a:solidFill>
                <a:latin typeface="Calibri"/>
              </a:rPr>
              <a:t>AI/DA and VR/AR applications lie at the core of VIA APPIA. Knowledge products are recommendations that allow the effective development, implementation and use of these applications. Knowledge products can take several forms - 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 whitepapers, guidelines, toolkits, training modules etc.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BE824038-A39A-4820-B37D-0F803C3AEF33}"/>
              </a:ext>
            </a:extLst>
          </p:cNvPr>
          <p:cNvSpPr/>
          <p:nvPr/>
        </p:nvSpPr>
        <p:spPr>
          <a:xfrm>
            <a:off x="5311071" y="4790891"/>
            <a:ext cx="2634676" cy="297839"/>
          </a:xfrm>
          <a:prstGeom prst="roundRect">
            <a:avLst/>
          </a:prstGeom>
          <a:solidFill>
            <a:schemeClr val="bg1"/>
          </a:solidFill>
          <a:ln>
            <a:solidFill>
              <a:srgbClr val="666D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Validated knowledge products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571E8316-CBBD-4DDB-A017-797ED13ED3B4}"/>
              </a:ext>
            </a:extLst>
          </p:cNvPr>
          <p:cNvSpPr/>
          <p:nvPr/>
        </p:nvSpPr>
        <p:spPr>
          <a:xfrm>
            <a:off x="5311071" y="5188266"/>
            <a:ext cx="2634676" cy="297839"/>
          </a:xfrm>
          <a:prstGeom prst="roundRect">
            <a:avLst/>
          </a:prstGeom>
          <a:solidFill>
            <a:schemeClr val="bg1"/>
          </a:solidFill>
          <a:ln>
            <a:solidFill>
              <a:srgbClr val="666D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knowledge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DB4DBBAA-DB22-44F1-AC0D-3E73F523F219}"/>
              </a:ext>
            </a:extLst>
          </p:cNvPr>
          <p:cNvSpPr/>
          <p:nvPr/>
        </p:nvSpPr>
        <p:spPr>
          <a:xfrm>
            <a:off x="5311071" y="5589240"/>
            <a:ext cx="2634676" cy="596879"/>
          </a:xfrm>
          <a:prstGeom prst="roundRect">
            <a:avLst/>
          </a:prstGeom>
          <a:solidFill>
            <a:schemeClr val="bg1"/>
          </a:solidFill>
          <a:ln>
            <a:solidFill>
              <a:srgbClr val="666D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Boost successful operationalizatio</a:t>
            </a:r>
            <a:r>
              <a:rPr lang="en-GB" sz="1200" dirty="0">
                <a:solidFill>
                  <a:srgbClr val="666D70"/>
                </a:solidFill>
                <a:latin typeface="Calibri"/>
              </a:rPr>
              <a:t>n and commercialization for participants.</a:t>
            </a:r>
            <a:endParaRPr kumimoji="0" lang="en-GB" sz="1200" b="0" i="0" u="none" strike="noStrike" kern="1200" cap="none" spc="0" normalizeH="0" baseline="0" dirty="0">
              <a:ln>
                <a:noFill/>
              </a:ln>
              <a:solidFill>
                <a:srgbClr val="666D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ECED63A0-1D7F-4262-83B7-78A0E89954EF}"/>
              </a:ext>
            </a:extLst>
          </p:cNvPr>
          <p:cNvSpPr/>
          <p:nvPr/>
        </p:nvSpPr>
        <p:spPr>
          <a:xfrm>
            <a:off x="8940316" y="4393516"/>
            <a:ext cx="2634676" cy="297839"/>
          </a:xfrm>
          <a:prstGeom prst="roundRect">
            <a:avLst/>
          </a:prstGeom>
          <a:solidFill>
            <a:schemeClr val="bg1"/>
          </a:solidFill>
          <a:ln>
            <a:solidFill>
              <a:srgbClr val="666D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WCM </a:t>
            </a:r>
            <a:r>
              <a:rPr kumimoji="0" lang="en-GB" sz="1200" b="0" i="0" u="none" strike="noStrike" kern="1200" cap="none" spc="0" normalizeH="0" baseline="0" dirty="0" err="1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Loket</a:t>
            </a:r>
            <a:endParaRPr kumimoji="0" lang="en-GB" sz="1200" b="0" i="0" u="none" strike="noStrike" kern="1200" cap="none" spc="0" normalizeH="0" baseline="0" dirty="0">
              <a:ln>
                <a:noFill/>
              </a:ln>
              <a:solidFill>
                <a:srgbClr val="666D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2E36A7FF-5941-4CB9-84D8-C24213EF01A3}"/>
              </a:ext>
            </a:extLst>
          </p:cNvPr>
          <p:cNvSpPr/>
          <p:nvPr/>
        </p:nvSpPr>
        <p:spPr>
          <a:xfrm>
            <a:off x="8940316" y="4790891"/>
            <a:ext cx="2634676" cy="297839"/>
          </a:xfrm>
          <a:prstGeom prst="roundRect">
            <a:avLst/>
          </a:prstGeom>
          <a:solidFill>
            <a:schemeClr val="bg1"/>
          </a:solidFill>
          <a:ln>
            <a:solidFill>
              <a:srgbClr val="666D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dissemination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F4E653E8-6519-40F5-9B17-4B75F9A4B818}"/>
              </a:ext>
            </a:extLst>
          </p:cNvPr>
          <p:cNvSpPr/>
          <p:nvPr/>
        </p:nvSpPr>
        <p:spPr>
          <a:xfrm>
            <a:off x="5311071" y="4393516"/>
            <a:ext cx="2634676" cy="297839"/>
          </a:xfrm>
          <a:prstGeom prst="roundRect">
            <a:avLst/>
          </a:prstGeom>
          <a:solidFill>
            <a:schemeClr val="bg1"/>
          </a:solidFill>
          <a:ln>
            <a:solidFill>
              <a:srgbClr val="666D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Tested AI/DA and VR/AR applications</a:t>
            </a:r>
          </a:p>
        </p:txBody>
      </p:sp>
      <p:pic>
        <p:nvPicPr>
          <p:cNvPr id="38" name="Afbeelding 24">
            <a:extLst>
              <a:ext uri="{FF2B5EF4-FFF2-40B4-BE49-F238E27FC236}">
                <a16:creationId xmlns:a16="http://schemas.microsoft.com/office/drawing/2014/main" id="{6AA4E398-84AE-4100-8906-06B1900D5425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Rechthoek: afgeronde hoeken 13">
            <a:extLst>
              <a:ext uri="{FF2B5EF4-FFF2-40B4-BE49-F238E27FC236}">
                <a16:creationId xmlns:a16="http://schemas.microsoft.com/office/drawing/2014/main" id="{A5FDE4DC-D8C1-49F6-8FDA-87F0194FD310}"/>
              </a:ext>
            </a:extLst>
          </p:cNvPr>
          <p:cNvSpPr/>
          <p:nvPr/>
        </p:nvSpPr>
        <p:spPr>
          <a:xfrm>
            <a:off x="1667646" y="3004777"/>
            <a:ext cx="1116000" cy="634658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Applications</a:t>
            </a:r>
          </a:p>
        </p:txBody>
      </p:sp>
      <p:sp>
        <p:nvSpPr>
          <p:cNvPr id="40" name="Pijl: links/rechts 4">
            <a:extLst>
              <a:ext uri="{FF2B5EF4-FFF2-40B4-BE49-F238E27FC236}">
                <a16:creationId xmlns:a16="http://schemas.microsoft.com/office/drawing/2014/main" id="{9BFF7D57-6F97-45C5-A0CE-586EDE13B260}"/>
              </a:ext>
            </a:extLst>
          </p:cNvPr>
          <p:cNvSpPr/>
          <p:nvPr/>
        </p:nvSpPr>
        <p:spPr>
          <a:xfrm>
            <a:off x="2840274" y="3246671"/>
            <a:ext cx="282760" cy="176551"/>
          </a:xfrm>
          <a:prstGeom prst="leftRightArrow">
            <a:avLst/>
          </a:prstGeom>
          <a:solidFill>
            <a:srgbClr val="AD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hthoek: afgeronde hoeken 30">
            <a:extLst>
              <a:ext uri="{FF2B5EF4-FFF2-40B4-BE49-F238E27FC236}">
                <a16:creationId xmlns:a16="http://schemas.microsoft.com/office/drawing/2014/main" id="{50D678D3-5876-463E-B95B-3318ADE0E9A1}"/>
              </a:ext>
            </a:extLst>
          </p:cNvPr>
          <p:cNvSpPr/>
          <p:nvPr/>
        </p:nvSpPr>
        <p:spPr>
          <a:xfrm>
            <a:off x="1667508" y="5216573"/>
            <a:ext cx="2634676" cy="297839"/>
          </a:xfrm>
          <a:prstGeom prst="roundRect">
            <a:avLst/>
          </a:prstGeom>
          <a:solidFill>
            <a:schemeClr val="bg1"/>
          </a:solidFill>
          <a:ln>
            <a:solidFill>
              <a:srgbClr val="666D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products</a:t>
            </a:r>
          </a:p>
        </p:txBody>
      </p:sp>
      <p:sp>
        <p:nvSpPr>
          <p:cNvPr id="42" name="Rechthoek: afgeronde hoeken 35">
            <a:extLst>
              <a:ext uri="{FF2B5EF4-FFF2-40B4-BE49-F238E27FC236}">
                <a16:creationId xmlns:a16="http://schemas.microsoft.com/office/drawing/2014/main" id="{88D56091-E2EB-4161-B35D-614815708C68}"/>
              </a:ext>
            </a:extLst>
          </p:cNvPr>
          <p:cNvSpPr/>
          <p:nvPr/>
        </p:nvSpPr>
        <p:spPr>
          <a:xfrm>
            <a:off x="8940316" y="5188266"/>
            <a:ext cx="2634676" cy="297839"/>
          </a:xfrm>
          <a:prstGeom prst="roundRect">
            <a:avLst/>
          </a:prstGeom>
          <a:solidFill>
            <a:schemeClr val="bg1"/>
          </a:solidFill>
          <a:ln>
            <a:solidFill>
              <a:srgbClr val="666D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66D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modules in WCM Academy</a:t>
            </a:r>
          </a:p>
        </p:txBody>
      </p:sp>
      <p:sp>
        <p:nvSpPr>
          <p:cNvPr id="43" name="Rechthoek: afgeronde hoeken 28">
            <a:extLst>
              <a:ext uri="{FF2B5EF4-FFF2-40B4-BE49-F238E27FC236}">
                <a16:creationId xmlns:a16="http://schemas.microsoft.com/office/drawing/2014/main" id="{19B7F12E-E876-4773-867F-5C12C88F2A38}"/>
              </a:ext>
            </a:extLst>
          </p:cNvPr>
          <p:cNvSpPr/>
          <p:nvPr/>
        </p:nvSpPr>
        <p:spPr>
          <a:xfrm>
            <a:off x="8944985" y="3791040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dissemination</a:t>
            </a:r>
          </a:p>
        </p:txBody>
      </p:sp>
      <p:sp>
        <p:nvSpPr>
          <p:cNvPr id="44" name="Rechthoek: afgeronde hoeken 22">
            <a:extLst>
              <a:ext uri="{FF2B5EF4-FFF2-40B4-BE49-F238E27FC236}">
                <a16:creationId xmlns:a16="http://schemas.microsoft.com/office/drawing/2014/main" id="{06544613-CFBF-4EAD-8700-2F1D41B7C68C}"/>
              </a:ext>
            </a:extLst>
          </p:cNvPr>
          <p:cNvSpPr/>
          <p:nvPr/>
        </p:nvSpPr>
        <p:spPr>
          <a:xfrm>
            <a:off x="8940316" y="2602221"/>
            <a:ext cx="2634676" cy="324000"/>
          </a:xfrm>
          <a:prstGeom prst="roundRect">
            <a:avLst/>
          </a:prstGeom>
          <a:solidFill>
            <a:srgbClr val="ADAF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training modules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87745-74C8-BEBE-0342-55E7CA9F5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sp>
        <p:nvSpPr>
          <p:cNvPr id="15" name="Rechthoek 6">
            <a:extLst>
              <a:ext uri="{FF2B5EF4-FFF2-40B4-BE49-F238E27FC236}">
                <a16:creationId xmlns:a16="http://schemas.microsoft.com/office/drawing/2014/main" id="{1C439263-4A4A-650D-2C53-7C4D22B07F29}"/>
              </a:ext>
            </a:extLst>
          </p:cNvPr>
          <p:cNvSpPr/>
          <p:nvPr/>
        </p:nvSpPr>
        <p:spPr>
          <a:xfrm>
            <a:off x="911423" y="188640"/>
            <a:ext cx="1000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VIA APPIA: Approach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EA8B5-D663-836D-E615-389B80D4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394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71F631-CEC2-32DC-89CB-E66DF0DB0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88640"/>
            <a:ext cx="10009113" cy="624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VIA APPIA: overview of topics and applications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Communities of Practice				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1: General failure prediction model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2: Central data management facility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3: AI based tool for capturing local expertise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4: Automated problem detection and recommendations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5: Automated parameter selection per failure mode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6: Anomaly detection based on healthy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VR/AR Communities of Practice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7: Over the shoulder support using AR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8: Centralized platform to connect AR devices consistently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9: Training using AR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10: Site Inspection using AR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11: Scalable and on demand training approach using VR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12: Implementation framework for VR/AR devices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 13: Legal Framework for VR/AR devices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38169-4855-2792-FF11-34C0F878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61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759171"/>
            <a:ext cx="10009113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Challenges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Capturing knowledge by internal or external experts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Cleaning &amp; structuring data and the synchronization of multiple datasets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Selecting which datapoints/parameters to use for predictions/decision-making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from a few complex machines – low volume, high complexity – that function properly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a general predictive model that can be finetuned to specific assets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trust in AI/DA systems to be used in decision-making</a:t>
            </a: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F27EEB-B115-CC73-63AB-B2A036E2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90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88640"/>
            <a:ext cx="10009113" cy="5312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AI/DA by IMS for Predictive 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within VIA APPIA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ADAFAA"/>
              </a:solidFill>
              <a:effectLst/>
              <a:uLnTx/>
              <a:uFillTx/>
              <a:latin typeface="Avenir Next Condensed" panose="020B0506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Objective: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machine downtime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unnecessary or unscheduled maintenance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 upcoming failures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 proactive maintenance activities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productivity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optimal operational performance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Digitalization</a:t>
            </a: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endParaRPr lang="en-US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aim is to develop and industrialize applications of AI within a maintenance &amp; service context</a:t>
            </a: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grpSp>
        <p:nvGrpSpPr>
          <p:cNvPr id="2" name="Google Shape;890;p49">
            <a:extLst>
              <a:ext uri="{FF2B5EF4-FFF2-40B4-BE49-F238E27FC236}">
                <a16:creationId xmlns:a16="http://schemas.microsoft.com/office/drawing/2014/main" id="{C0C5E3E0-F6E6-980C-AC1B-F1313F5729E1}"/>
              </a:ext>
            </a:extLst>
          </p:cNvPr>
          <p:cNvGrpSpPr/>
          <p:nvPr/>
        </p:nvGrpSpPr>
        <p:grpSpPr>
          <a:xfrm>
            <a:off x="7752184" y="3068960"/>
            <a:ext cx="908040" cy="997957"/>
            <a:chOff x="5300400" y="3670175"/>
            <a:chExt cx="421300" cy="399325"/>
          </a:xfrm>
          <a:solidFill>
            <a:srgbClr val="00B0F0"/>
          </a:solidFill>
        </p:grpSpPr>
        <p:sp>
          <p:nvSpPr>
            <p:cNvPr id="6" name="Google Shape;891;p49">
              <a:extLst>
                <a:ext uri="{FF2B5EF4-FFF2-40B4-BE49-F238E27FC236}">
                  <a16:creationId xmlns:a16="http://schemas.microsoft.com/office/drawing/2014/main" id="{9733C34A-4A75-5C22-6375-585D17172B54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2;p49">
              <a:extLst>
                <a:ext uri="{FF2B5EF4-FFF2-40B4-BE49-F238E27FC236}">
                  <a16:creationId xmlns:a16="http://schemas.microsoft.com/office/drawing/2014/main" id="{8ABCB51D-C845-ECF5-B243-957091D8A437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3;p49">
              <a:extLst>
                <a:ext uri="{FF2B5EF4-FFF2-40B4-BE49-F238E27FC236}">
                  <a16:creationId xmlns:a16="http://schemas.microsoft.com/office/drawing/2014/main" id="{B9C84707-E93F-3D97-95FB-77C6AC1DF02D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4;p49">
              <a:extLst>
                <a:ext uri="{FF2B5EF4-FFF2-40B4-BE49-F238E27FC236}">
                  <a16:creationId xmlns:a16="http://schemas.microsoft.com/office/drawing/2014/main" id="{54209D1D-DD17-FCA6-D154-3A09226B32B9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5;p49">
              <a:extLst>
                <a:ext uri="{FF2B5EF4-FFF2-40B4-BE49-F238E27FC236}">
                  <a16:creationId xmlns:a16="http://schemas.microsoft.com/office/drawing/2014/main" id="{D967160D-8140-F9CB-5C72-1D444DCDBC59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2D0819B-46FA-4809-356A-5C595D3E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31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919814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88640"/>
            <a:ext cx="10009113" cy="4758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Successful failure prediction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ADAFAA"/>
              </a:solidFill>
              <a:effectLst/>
              <a:uLnTx/>
              <a:uFillTx/>
              <a:latin typeface="Avenir Next Condensed" panose="020B0506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Requirements: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most possible failure modes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Extensive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failure data from the past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 procedures to prevent failures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knowledge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between maintenance documentation &amp; failure modes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due to the advanced technology of modern industrial machines, failure data is either limited or non-existent. 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D611B0-FA5F-FF37-88F9-987E9C633A8B}"/>
              </a:ext>
            </a:extLst>
          </p:cNvPr>
          <p:cNvSpPr txBox="1"/>
          <p:nvPr/>
        </p:nvSpPr>
        <p:spPr>
          <a:xfrm>
            <a:off x="1415480" y="48598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Is there a way to counteract this limitation?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30F98-B227-1A15-E0B5-D15F754A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92267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2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8847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88640"/>
            <a:ext cx="10009113" cy="101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Related past experience - IMS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Prediction of upcoming failures using SCADA data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1FAF7-2A8E-BA9B-09E6-EBE2DFF73376}"/>
              </a:ext>
            </a:extLst>
          </p:cNvPr>
          <p:cNvSpPr txBox="1"/>
          <p:nvPr/>
        </p:nvSpPr>
        <p:spPr>
          <a:xfrm>
            <a:off x="911424" y="1340768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Fujifilm Living Lab – WCM Project Campione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Roller Failure prediction including: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Gearbox Failures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Electric Motor Failures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Coupling Failure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Bearing Failure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Roller Wear &amp; Tear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Surface damage/deformation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Roller Misalignment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4597CE-DD9F-F5A8-DE4C-6AADBDE73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0592" y="4097636"/>
            <a:ext cx="3405328" cy="183681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385AD-6E94-998C-41C6-8BFFC3CF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8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CEFE49-9CE5-AF4F-4D79-063F1D358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738" y="1700808"/>
            <a:ext cx="2562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170666"/>
            <a:ext cx="10297145" cy="268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Roller Health Prediction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Predictive maintenance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 possible by: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Data handling, processing, and analysis (50GB/day)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Health Monitoring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Failure Data</a:t>
            </a:r>
            <a:endParaRPr lang="en-GB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 predicted </a:t>
            </a:r>
            <a:r>
              <a:rPr lang="en-GB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en-GB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upcoming failures &amp; specific failure modes (faulty gearbox, misalignment, etc.)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24">
            <a:extLst>
              <a:ext uri="{FF2B5EF4-FFF2-40B4-BE49-F238E27FC236}">
                <a16:creationId xmlns:a16="http://schemas.microsoft.com/office/drawing/2014/main" id="{E3FD7409-127D-473B-9FBA-49CD90C84727}"/>
              </a:ext>
            </a:extLst>
          </p:cNvPr>
          <p:cNvPicPr/>
          <p:nvPr/>
        </p:nvPicPr>
        <p:blipFill rotWithShape="1">
          <a:blip r:embed="rId4"/>
          <a:srcRect l="25368" t="55995" r="53575" b="16598"/>
          <a:stretch/>
        </p:blipFill>
        <p:spPr bwMode="auto">
          <a:xfrm>
            <a:off x="187741" y="5707732"/>
            <a:ext cx="1447364" cy="105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2A99F-19B6-B472-A2CF-C5F0373D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35535"/>
            <a:ext cx="1807514" cy="773185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0DCDD43-4592-B329-A3A1-4F92BE30D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068960"/>
            <a:ext cx="5491450" cy="30704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A2EE1-06B0-C15F-95C6-ED5A472F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1F1BAF77-3E72-4947-8950-E80187DC463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430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a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ech-CIA-template [Read-Only]" id="{CA059EE2-847B-4A08-A436-39273FF59A0B}" vid="{9EC79B23-B30A-4DD6-B40F-A73E8B168C45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1092</Words>
  <Application>Microsoft Office PowerPoint</Application>
  <PresentationFormat>Widescreen</PresentationFormat>
  <Paragraphs>234</Paragraphs>
  <Slides>20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Avenir Next Condensed</vt:lpstr>
      <vt:lpstr>Calibri</vt:lpstr>
      <vt:lpstr>Calibri Light</vt:lpstr>
      <vt:lpstr>Segoe UI Semibold</vt:lpstr>
      <vt:lpstr>Segoe UI Semilight</vt:lpstr>
      <vt:lpstr>Wingdings</vt:lpstr>
      <vt:lpstr>Kantoorthema</vt:lpstr>
      <vt:lpstr>Paars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van Kempen</dc:creator>
  <cp:lastModifiedBy>Jason Craig</cp:lastModifiedBy>
  <cp:revision>266</cp:revision>
  <cp:lastPrinted>2022-08-31T10:06:14Z</cp:lastPrinted>
  <dcterms:created xsi:type="dcterms:W3CDTF">2019-04-05T14:11:35Z</dcterms:created>
  <dcterms:modified xsi:type="dcterms:W3CDTF">2022-09-02T11:27:19Z</dcterms:modified>
</cp:coreProperties>
</file>