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326" r:id="rId3"/>
    <p:sldId id="319" r:id="rId4"/>
    <p:sldId id="320" r:id="rId5"/>
    <p:sldId id="324" r:id="rId6"/>
    <p:sldId id="322" r:id="rId7"/>
    <p:sldId id="32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0705A-DA43-4CDA-A252-BDE36EA466FD}" type="doc">
      <dgm:prSet loTypeId="urn:microsoft.com/office/officeart/2005/8/layout/hChevron3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E673A5A-F539-402E-9676-D2670C44CF4F}">
      <dgm:prSet phldrT="[Tekst]" custT="1"/>
      <dgm:spPr>
        <a:xfrm>
          <a:off x="968542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102944"/>
            <a:satOff val="0"/>
            <a:lumOff val="-132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Ambition</a:t>
          </a:r>
        </a:p>
      </dgm:t>
    </dgm:pt>
    <dgm:pt modelId="{322FEC59-DDE4-4225-B880-6A2D41AC8227}" type="parTrans" cxnId="{D732B3F3-25DE-4D34-AD06-2ED2BAD9B7DA}">
      <dgm:prSet/>
      <dgm:spPr/>
      <dgm:t>
        <a:bodyPr/>
        <a:lstStyle/>
        <a:p>
          <a:endParaRPr lang="nl-NL" sz="1400"/>
        </a:p>
      </dgm:t>
    </dgm:pt>
    <dgm:pt modelId="{40F5C52B-C2A3-4BFA-B73F-FA601777A16D}" type="sibTrans" cxnId="{D732B3F3-25DE-4D34-AD06-2ED2BAD9B7DA}">
      <dgm:prSet/>
      <dgm:spPr/>
      <dgm:t>
        <a:bodyPr/>
        <a:lstStyle/>
        <a:p>
          <a:endParaRPr lang="nl-NL" sz="1400"/>
        </a:p>
      </dgm:t>
    </dgm:pt>
    <dgm:pt modelId="{FAB92033-0943-4A29-8AC5-C80D398A8F5B}">
      <dgm:prSet phldrT="[Tekst]" custT="1"/>
      <dgm:spPr>
        <a:xfrm>
          <a:off x="968542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102944"/>
            <a:satOff val="0"/>
            <a:lumOff val="-132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Dream statement</a:t>
          </a:r>
        </a:p>
      </dgm:t>
    </dgm:pt>
    <dgm:pt modelId="{D7C34C7E-A307-410B-B949-5716484ADF6C}" type="parTrans" cxnId="{8564075A-2ADF-4AF2-BCC2-F71095D841FD}">
      <dgm:prSet/>
      <dgm:spPr/>
      <dgm:t>
        <a:bodyPr/>
        <a:lstStyle/>
        <a:p>
          <a:endParaRPr lang="nl-NL" sz="1400"/>
        </a:p>
      </dgm:t>
    </dgm:pt>
    <dgm:pt modelId="{21646D3C-66CE-4FBC-ADE9-B313578D711A}" type="sibTrans" cxnId="{8564075A-2ADF-4AF2-BCC2-F71095D841FD}">
      <dgm:prSet/>
      <dgm:spPr/>
      <dgm:t>
        <a:bodyPr/>
        <a:lstStyle/>
        <a:p>
          <a:endParaRPr lang="nl-NL" sz="1400"/>
        </a:p>
      </dgm:t>
    </dgm:pt>
    <dgm:pt modelId="{F057BFB0-B5C9-4100-B747-C0201B1A4374}">
      <dgm:prSet phldrT="[Tekst]" custT="1"/>
      <dgm:spPr>
        <a:xfrm>
          <a:off x="968542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102944"/>
            <a:satOff val="0"/>
            <a:lumOff val="-132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Relevant KPIs</a:t>
          </a:r>
        </a:p>
      </dgm:t>
    </dgm:pt>
    <dgm:pt modelId="{76E265C7-7BCF-4A74-A641-16778B295CBE}" type="parTrans" cxnId="{BFB45DF0-68D9-4782-8C5C-B3AE0D03C409}">
      <dgm:prSet/>
      <dgm:spPr/>
      <dgm:t>
        <a:bodyPr/>
        <a:lstStyle/>
        <a:p>
          <a:endParaRPr lang="nl-NL" sz="1400"/>
        </a:p>
      </dgm:t>
    </dgm:pt>
    <dgm:pt modelId="{9067B00B-0074-4EB7-A756-5429FE4043E5}" type="sibTrans" cxnId="{BFB45DF0-68D9-4782-8C5C-B3AE0D03C409}">
      <dgm:prSet/>
      <dgm:spPr/>
      <dgm:t>
        <a:bodyPr/>
        <a:lstStyle/>
        <a:p>
          <a:endParaRPr lang="nl-NL" sz="1400"/>
        </a:p>
      </dgm:t>
    </dgm:pt>
    <dgm:pt modelId="{5DC751BF-AB69-488F-87D1-D2BD7A5F56F1}">
      <dgm:prSet phldrT="[Tekst]" custT="1"/>
      <dgm:spPr>
        <a:xfrm>
          <a:off x="2897344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308833"/>
            <a:satOff val="0"/>
            <a:lumOff val="-397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Data collection</a:t>
          </a:r>
        </a:p>
      </dgm:t>
    </dgm:pt>
    <dgm:pt modelId="{465FE5C5-77C7-4B63-858B-F4143A3EE1B0}" type="parTrans" cxnId="{7E30D8CA-2AA6-4F83-859C-10D86550EF41}">
      <dgm:prSet/>
      <dgm:spPr/>
      <dgm:t>
        <a:bodyPr/>
        <a:lstStyle/>
        <a:p>
          <a:endParaRPr lang="nl-NL" sz="1400"/>
        </a:p>
      </dgm:t>
    </dgm:pt>
    <dgm:pt modelId="{B447CFFA-4805-4705-8AFA-19EA6CE45D78}" type="sibTrans" cxnId="{7E30D8CA-2AA6-4F83-859C-10D86550EF41}">
      <dgm:prSet/>
      <dgm:spPr/>
      <dgm:t>
        <a:bodyPr/>
        <a:lstStyle/>
        <a:p>
          <a:endParaRPr lang="nl-NL" sz="1400"/>
        </a:p>
      </dgm:t>
    </dgm:pt>
    <dgm:pt modelId="{EAEF3C75-08AC-4389-9623-AB1A8220124D}">
      <dgm:prSet phldrT="[Tekst]" custT="1"/>
      <dgm:spPr>
        <a:xfrm>
          <a:off x="2897344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308833"/>
            <a:satOff val="0"/>
            <a:lumOff val="-397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Existing data</a:t>
          </a: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EC45BA0-CA2F-4644-B2E2-15B55B2D46F3}" type="parTrans" cxnId="{B576351A-935F-4B46-892E-4ADFAEE613E6}">
      <dgm:prSet/>
      <dgm:spPr/>
      <dgm:t>
        <a:bodyPr/>
        <a:lstStyle/>
        <a:p>
          <a:endParaRPr lang="nl-NL" sz="1400"/>
        </a:p>
      </dgm:t>
    </dgm:pt>
    <dgm:pt modelId="{FBDEAC6E-9B30-49A8-AE9C-FF47E5EBF1C4}" type="sibTrans" cxnId="{B576351A-935F-4B46-892E-4ADFAEE613E6}">
      <dgm:prSet/>
      <dgm:spPr/>
      <dgm:t>
        <a:bodyPr/>
        <a:lstStyle/>
        <a:p>
          <a:endParaRPr lang="nl-NL" sz="1400"/>
        </a:p>
      </dgm:t>
    </dgm:pt>
    <dgm:pt modelId="{3276327E-04DB-4CFA-8A5C-13955047DD91}">
      <dgm:prSet phldrT="[Tekst]" custT="1"/>
      <dgm:spPr>
        <a:xfrm>
          <a:off x="3861745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411777"/>
            <a:satOff val="0"/>
            <a:lumOff val="-529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Digitization &amp; computing</a:t>
          </a:r>
        </a:p>
      </dgm:t>
    </dgm:pt>
    <dgm:pt modelId="{9684FAFE-E1DF-4BFA-924B-23A973FCB517}" type="parTrans" cxnId="{099261C1-BD5A-42AB-B533-823234B8A9BD}">
      <dgm:prSet/>
      <dgm:spPr/>
      <dgm:t>
        <a:bodyPr/>
        <a:lstStyle/>
        <a:p>
          <a:endParaRPr lang="nl-NL" sz="1400"/>
        </a:p>
      </dgm:t>
    </dgm:pt>
    <dgm:pt modelId="{08410228-FB00-4A3E-9FC6-F174F3079925}" type="sibTrans" cxnId="{099261C1-BD5A-42AB-B533-823234B8A9BD}">
      <dgm:prSet/>
      <dgm:spPr/>
      <dgm:t>
        <a:bodyPr/>
        <a:lstStyle/>
        <a:p>
          <a:endParaRPr lang="nl-NL" sz="1400"/>
        </a:p>
      </dgm:t>
    </dgm:pt>
    <dgm:pt modelId="{66CF2B20-8E83-4C48-A1FF-5060DF211BE4}">
      <dgm:prSet phldrT="[Tekst]" custT="1"/>
      <dgm:spPr>
        <a:xfrm>
          <a:off x="3861745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411777"/>
            <a:satOff val="0"/>
            <a:lumOff val="-529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Edge/cloud computing</a:t>
          </a:r>
        </a:p>
      </dgm:t>
    </dgm:pt>
    <dgm:pt modelId="{790C78C5-4D95-4E9A-B811-5F0EB84C6A63}" type="parTrans" cxnId="{477739D6-BF90-48E2-908D-ED4DFF6903FC}">
      <dgm:prSet/>
      <dgm:spPr/>
      <dgm:t>
        <a:bodyPr/>
        <a:lstStyle/>
        <a:p>
          <a:endParaRPr lang="nl-NL" sz="1400"/>
        </a:p>
      </dgm:t>
    </dgm:pt>
    <dgm:pt modelId="{D6858AF6-902C-4F09-B424-DEFB17DB8DA1}" type="sibTrans" cxnId="{477739D6-BF90-48E2-908D-ED4DFF6903FC}">
      <dgm:prSet/>
      <dgm:spPr/>
      <dgm:t>
        <a:bodyPr/>
        <a:lstStyle/>
        <a:p>
          <a:endParaRPr lang="nl-NL" sz="1400"/>
        </a:p>
      </dgm:t>
    </dgm:pt>
    <dgm:pt modelId="{A895D07F-E6F3-44D8-8CAC-77EE37486096}">
      <dgm:prSet custT="1"/>
      <dgm:spPr>
        <a:xfrm>
          <a:off x="968542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102944"/>
            <a:satOff val="0"/>
            <a:lumOff val="-132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Business Models</a:t>
          </a:r>
        </a:p>
      </dgm:t>
    </dgm:pt>
    <dgm:pt modelId="{2B14FD69-D369-4B12-B38D-F5C51535D0AA}" type="parTrans" cxnId="{60F88501-FA80-4AA1-A175-9839B0CFC7B0}">
      <dgm:prSet/>
      <dgm:spPr/>
      <dgm:t>
        <a:bodyPr/>
        <a:lstStyle/>
        <a:p>
          <a:endParaRPr lang="nl-NL" sz="1400"/>
        </a:p>
      </dgm:t>
    </dgm:pt>
    <dgm:pt modelId="{2F74FB31-CD9B-4117-9162-143BC0EFC866}" type="sibTrans" cxnId="{60F88501-FA80-4AA1-A175-9839B0CFC7B0}">
      <dgm:prSet/>
      <dgm:spPr/>
      <dgm:t>
        <a:bodyPr/>
        <a:lstStyle/>
        <a:p>
          <a:endParaRPr lang="nl-NL" sz="1400"/>
        </a:p>
      </dgm:t>
    </dgm:pt>
    <dgm:pt modelId="{F4F2E89B-549B-4F70-AB68-3E5C5E34344C}">
      <dgm:prSet custT="1"/>
      <dgm:spPr>
        <a:xfrm>
          <a:off x="4826146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514721"/>
            <a:satOff val="0"/>
            <a:lumOff val="-661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Cloud platform</a:t>
          </a:r>
        </a:p>
      </dgm:t>
    </dgm:pt>
    <dgm:pt modelId="{E5BE682B-DDBA-46BB-A2A4-B3F13556ED77}" type="parTrans" cxnId="{15AE558D-78B1-40BF-9A09-6A8808EAFDFF}">
      <dgm:prSet/>
      <dgm:spPr/>
      <dgm:t>
        <a:bodyPr/>
        <a:lstStyle/>
        <a:p>
          <a:endParaRPr lang="nl-NL" sz="1400"/>
        </a:p>
      </dgm:t>
    </dgm:pt>
    <dgm:pt modelId="{89641E99-8022-4147-B7C4-EA03E39600D5}" type="sibTrans" cxnId="{15AE558D-78B1-40BF-9A09-6A8808EAFDFF}">
      <dgm:prSet/>
      <dgm:spPr/>
      <dgm:t>
        <a:bodyPr/>
        <a:lstStyle/>
        <a:p>
          <a:endParaRPr lang="nl-NL" sz="1400"/>
        </a:p>
      </dgm:t>
    </dgm:pt>
    <dgm:pt modelId="{55D159B5-0FF9-4219-A2F6-8F87C7F663A3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Ai &amp; Data analytics</a:t>
          </a:r>
        </a:p>
      </dgm:t>
    </dgm:pt>
    <dgm:pt modelId="{2DC8F7E9-F0A9-4844-BE7C-3C12DA15A7DF}" type="parTrans" cxnId="{2EB17586-D03E-46D4-B79A-38B22C9ED40B}">
      <dgm:prSet/>
      <dgm:spPr/>
      <dgm:t>
        <a:bodyPr/>
        <a:lstStyle/>
        <a:p>
          <a:endParaRPr lang="nl-NL" sz="1400"/>
        </a:p>
      </dgm:t>
    </dgm:pt>
    <dgm:pt modelId="{29FD83B2-96A5-493E-9851-CBC8596CA144}" type="sibTrans" cxnId="{2EB17586-D03E-46D4-B79A-38B22C9ED40B}">
      <dgm:prSet/>
      <dgm:spPr/>
      <dgm:t>
        <a:bodyPr/>
        <a:lstStyle/>
        <a:p>
          <a:endParaRPr lang="nl-NL" sz="1400"/>
        </a:p>
      </dgm:t>
    </dgm:pt>
    <dgm:pt modelId="{6FEF3C64-29C4-40B5-8039-089CBEE76E86}">
      <dgm:prSet custT="1"/>
      <dgm:spPr>
        <a:xfrm>
          <a:off x="4826146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514721"/>
            <a:satOff val="0"/>
            <a:lumOff val="-661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Cloud &amp; Connectivity</a:t>
          </a:r>
          <a:endParaRPr lang="en-US" sz="10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E1B02AF-B68B-43B8-86E7-DE769FD73388}" type="parTrans" cxnId="{16B7B36C-E3DC-4B1A-83DF-D4875730FDAC}">
      <dgm:prSet/>
      <dgm:spPr/>
      <dgm:t>
        <a:bodyPr/>
        <a:lstStyle/>
        <a:p>
          <a:endParaRPr lang="nl-NL" sz="1400"/>
        </a:p>
      </dgm:t>
    </dgm:pt>
    <dgm:pt modelId="{AD8D3382-9042-4814-A1A9-FC00B26C0F5E}" type="sibTrans" cxnId="{16B7B36C-E3DC-4B1A-83DF-D4875730FDAC}">
      <dgm:prSet/>
      <dgm:spPr/>
      <dgm:t>
        <a:bodyPr/>
        <a:lstStyle/>
        <a:p>
          <a:endParaRPr lang="nl-NL" sz="1400"/>
        </a:p>
      </dgm:t>
    </dgm:pt>
    <dgm:pt modelId="{5D662777-BA98-4504-A4DB-EFFB9F2379AF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Appreciation</a:t>
          </a:r>
        </a:p>
      </dgm:t>
    </dgm:pt>
    <dgm:pt modelId="{3E886F8C-C973-4BF1-88C1-1972FB0F027A}" type="parTrans" cxnId="{D4DC0E89-8DF6-4546-BE2F-3C21C43A939D}">
      <dgm:prSet/>
      <dgm:spPr/>
      <dgm:t>
        <a:bodyPr/>
        <a:lstStyle/>
        <a:p>
          <a:endParaRPr lang="nl-NL" sz="1400"/>
        </a:p>
      </dgm:t>
    </dgm:pt>
    <dgm:pt modelId="{F671AF90-D18F-4F9B-99D9-0DAFA9448042}" type="sibTrans" cxnId="{D4DC0E89-8DF6-4546-BE2F-3C21C43A939D}">
      <dgm:prSet/>
      <dgm:spPr/>
      <dgm:t>
        <a:bodyPr/>
        <a:lstStyle/>
        <a:p>
          <a:endParaRPr lang="nl-NL" sz="1400"/>
        </a:p>
      </dgm:t>
    </dgm:pt>
    <dgm:pt modelId="{C52255D2-112E-4ADE-AB16-FC2E7D4EE202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Inspiration</a:t>
          </a:r>
        </a:p>
      </dgm:t>
    </dgm:pt>
    <dgm:pt modelId="{49C8BADA-C831-4835-BD04-F16E565849EB}" type="parTrans" cxnId="{CF3E074A-36B2-4204-951B-408FB0B28841}">
      <dgm:prSet/>
      <dgm:spPr/>
      <dgm:t>
        <a:bodyPr/>
        <a:lstStyle/>
        <a:p>
          <a:endParaRPr lang="nl-NL" sz="1400"/>
        </a:p>
      </dgm:t>
    </dgm:pt>
    <dgm:pt modelId="{EA2B98BA-2C4A-4AD8-AE01-EFE6C70F3D1E}" type="sibTrans" cxnId="{CF3E074A-36B2-4204-951B-408FB0B28841}">
      <dgm:prSet/>
      <dgm:spPr/>
      <dgm:t>
        <a:bodyPr/>
        <a:lstStyle/>
        <a:p>
          <a:endParaRPr lang="nl-NL" sz="1400"/>
        </a:p>
      </dgm:t>
    </dgm:pt>
    <dgm:pt modelId="{56DD6034-5881-4796-AAF2-D76BCE86CD1C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Scoping</a:t>
          </a:r>
        </a:p>
      </dgm:t>
    </dgm:pt>
    <dgm:pt modelId="{C5066934-07A7-46C8-B968-BBEBFCA1F23C}" type="parTrans" cxnId="{B78C3A01-A875-4A7E-8E97-D45172924359}">
      <dgm:prSet/>
      <dgm:spPr/>
      <dgm:t>
        <a:bodyPr/>
        <a:lstStyle/>
        <a:p>
          <a:endParaRPr lang="nl-NL" sz="1400"/>
        </a:p>
      </dgm:t>
    </dgm:pt>
    <dgm:pt modelId="{59F4A255-D511-4F42-B1B2-B3FC37A336AB}" type="sibTrans" cxnId="{B78C3A01-A875-4A7E-8E97-D45172924359}">
      <dgm:prSet/>
      <dgm:spPr/>
      <dgm:t>
        <a:bodyPr/>
        <a:lstStyle/>
        <a:p>
          <a:endParaRPr lang="nl-NL" sz="1400"/>
        </a:p>
      </dgm:t>
    </dgm:pt>
    <dgm:pt modelId="{A25D408C-222D-4762-8DC2-E6DC8D420D80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What is Ai?</a:t>
          </a:r>
        </a:p>
      </dgm:t>
    </dgm:pt>
    <dgm:pt modelId="{1F534A60-9B3F-4654-91EA-307CC97495DF}" type="parTrans" cxnId="{D68AB1CC-4E4F-46DB-893E-39B30C4BBED3}">
      <dgm:prSet/>
      <dgm:spPr/>
      <dgm:t>
        <a:bodyPr/>
        <a:lstStyle/>
        <a:p>
          <a:endParaRPr lang="nl-NL" sz="1400"/>
        </a:p>
      </dgm:t>
    </dgm:pt>
    <dgm:pt modelId="{A2CA2B47-6279-4BF7-84F0-97C4240C5BFF}" type="sibTrans" cxnId="{D68AB1CC-4E4F-46DB-893E-39B30C4BBED3}">
      <dgm:prSet/>
      <dgm:spPr/>
      <dgm:t>
        <a:bodyPr/>
        <a:lstStyle/>
        <a:p>
          <a:endParaRPr lang="nl-NL" sz="1400"/>
        </a:p>
      </dgm:t>
    </dgm:pt>
    <dgm:pt modelId="{955ABB9D-0DF8-4BFD-BF18-71FC93D2F7F0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Critical assets</a:t>
          </a:r>
        </a:p>
      </dgm:t>
    </dgm:pt>
    <dgm:pt modelId="{A0958294-9F6F-4352-9F89-4E859D0E79A7}" type="parTrans" cxnId="{48BD29DE-1912-4D07-8BAF-0C265DA06822}">
      <dgm:prSet/>
      <dgm:spPr/>
      <dgm:t>
        <a:bodyPr/>
        <a:lstStyle/>
        <a:p>
          <a:endParaRPr lang="nl-NL" sz="1400"/>
        </a:p>
      </dgm:t>
    </dgm:pt>
    <dgm:pt modelId="{AF9E51BF-E153-468A-85BD-BD0707B44419}" type="sibTrans" cxnId="{48BD29DE-1912-4D07-8BAF-0C265DA06822}">
      <dgm:prSet/>
      <dgm:spPr/>
      <dgm:t>
        <a:bodyPr/>
        <a:lstStyle/>
        <a:p>
          <a:endParaRPr lang="nl-NL" sz="1400"/>
        </a:p>
      </dgm:t>
    </dgm:pt>
    <dgm:pt modelId="{D93D0524-8219-4223-892E-6FB5AE0BB3DB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Anomalies</a:t>
          </a:r>
        </a:p>
      </dgm:t>
    </dgm:pt>
    <dgm:pt modelId="{9EF6C3B1-BBAE-4344-97D5-545FADBF913D}" type="parTrans" cxnId="{CE3252C0-C54C-48B1-B9F6-A4749C036F08}">
      <dgm:prSet/>
      <dgm:spPr/>
      <dgm:t>
        <a:bodyPr/>
        <a:lstStyle/>
        <a:p>
          <a:endParaRPr lang="nl-NL" sz="1400"/>
        </a:p>
      </dgm:t>
    </dgm:pt>
    <dgm:pt modelId="{28D6814B-611B-429B-BC30-772DAFC176DB}" type="sibTrans" cxnId="{CE3252C0-C54C-48B1-B9F6-A4749C036F08}">
      <dgm:prSet/>
      <dgm:spPr/>
      <dgm:t>
        <a:bodyPr/>
        <a:lstStyle/>
        <a:p>
          <a:endParaRPr lang="nl-NL" sz="1400"/>
        </a:p>
      </dgm:t>
    </dgm:pt>
    <dgm:pt modelId="{BAED468C-E3A1-4F30-B4C5-E100BA3C868A}">
      <dgm:prSet custT="1"/>
      <dgm:spPr>
        <a:xfrm>
          <a:off x="7719349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823554"/>
            <a:satOff val="0"/>
            <a:lumOff val="-1058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9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Elevation</a:t>
          </a:r>
        </a:p>
      </dgm:t>
    </dgm:pt>
    <dgm:pt modelId="{49E48F90-3333-4728-A24F-77C88BDCCDB1}" type="parTrans" cxnId="{80F20FA6-00A8-4B23-9435-3A8846CC7657}">
      <dgm:prSet/>
      <dgm:spPr/>
      <dgm:t>
        <a:bodyPr/>
        <a:lstStyle/>
        <a:p>
          <a:endParaRPr lang="nl-NL" sz="1400"/>
        </a:p>
      </dgm:t>
    </dgm:pt>
    <dgm:pt modelId="{0E82A2EF-2679-485A-B36C-25075001D41A}" type="sibTrans" cxnId="{80F20FA6-00A8-4B23-9435-3A8846CC7657}">
      <dgm:prSet/>
      <dgm:spPr/>
      <dgm:t>
        <a:bodyPr/>
        <a:lstStyle/>
        <a:p>
          <a:endParaRPr lang="nl-NL" sz="1400"/>
        </a:p>
      </dgm:t>
    </dgm:pt>
    <dgm:pt modelId="{CD24740A-5B55-45FF-9F15-A15482E82219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Reporting</a:t>
          </a:r>
        </a:p>
      </dgm:t>
    </dgm:pt>
    <dgm:pt modelId="{DD762605-8DAF-4CDC-A130-00775DB90B88}" type="parTrans" cxnId="{2F5B1CFB-C1C3-4930-84BB-44D5A40BC7AF}">
      <dgm:prSet/>
      <dgm:spPr/>
      <dgm:t>
        <a:bodyPr/>
        <a:lstStyle/>
        <a:p>
          <a:endParaRPr lang="nl-NL" sz="1400"/>
        </a:p>
      </dgm:t>
    </dgm:pt>
    <dgm:pt modelId="{91335A83-E469-4521-9918-3C1B42FF94B3}" type="sibTrans" cxnId="{2F5B1CFB-C1C3-4930-84BB-44D5A40BC7AF}">
      <dgm:prSet/>
      <dgm:spPr/>
      <dgm:t>
        <a:bodyPr/>
        <a:lstStyle/>
        <a:p>
          <a:endParaRPr lang="nl-NL" sz="1400"/>
        </a:p>
      </dgm:t>
    </dgm:pt>
    <dgm:pt modelId="{2F0057C3-F897-45BB-854D-7D201B68E2AA}">
      <dgm:prSet custT="1"/>
      <dgm:spPr>
        <a:xfrm>
          <a:off x="7719349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823554"/>
            <a:satOff val="0"/>
            <a:lumOff val="-1058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areas</a:t>
          </a:r>
        </a:p>
      </dgm:t>
    </dgm:pt>
    <dgm:pt modelId="{D66A83DA-4531-4DDE-9DAE-BB451194412E}" type="parTrans" cxnId="{C74996D9-018A-4B72-A8EA-3337619C86D0}">
      <dgm:prSet/>
      <dgm:spPr/>
      <dgm:t>
        <a:bodyPr/>
        <a:lstStyle/>
        <a:p>
          <a:endParaRPr lang="nl-NL" sz="1400"/>
        </a:p>
      </dgm:t>
    </dgm:pt>
    <dgm:pt modelId="{268ABD2B-C657-4A31-9D34-0A13B2958910}" type="sibTrans" cxnId="{C74996D9-018A-4B72-A8EA-3337619C86D0}">
      <dgm:prSet/>
      <dgm:spPr/>
      <dgm:t>
        <a:bodyPr/>
        <a:lstStyle/>
        <a:p>
          <a:endParaRPr lang="nl-NL" sz="1400"/>
        </a:p>
      </dgm:t>
    </dgm:pt>
    <dgm:pt modelId="{FF268481-0F75-4AD2-8064-6FB62693E901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modes</a:t>
          </a:r>
        </a:p>
      </dgm:t>
    </dgm:pt>
    <dgm:pt modelId="{3F7974D9-9AFE-4EEC-80A9-BA97E69CCE3D}" type="parTrans" cxnId="{A3FF269E-EF12-4ABC-BD44-EB25025F857F}">
      <dgm:prSet/>
      <dgm:spPr/>
      <dgm:t>
        <a:bodyPr/>
        <a:lstStyle/>
        <a:p>
          <a:endParaRPr lang="nl-NL"/>
        </a:p>
      </dgm:t>
    </dgm:pt>
    <dgm:pt modelId="{FF6B68D1-931D-4446-B32E-55A0C2320D78}" type="sibTrans" cxnId="{A3FF269E-EF12-4ABC-BD44-EB25025F857F}">
      <dgm:prSet/>
      <dgm:spPr/>
      <dgm:t>
        <a:bodyPr/>
        <a:lstStyle/>
        <a:p>
          <a:endParaRPr lang="nl-NL"/>
        </a:p>
      </dgm:t>
    </dgm:pt>
    <dgm:pt modelId="{66D70C6F-CC01-4B48-B804-CFE6C9E1D246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effects</a:t>
          </a:r>
        </a:p>
      </dgm:t>
    </dgm:pt>
    <dgm:pt modelId="{9C4C1B95-843A-4AEA-B2B9-9D523A66E7A2}" type="parTrans" cxnId="{9F34971E-B7BF-419E-AD48-4A3713934AEA}">
      <dgm:prSet/>
      <dgm:spPr/>
      <dgm:t>
        <a:bodyPr/>
        <a:lstStyle/>
        <a:p>
          <a:endParaRPr lang="nl-NL"/>
        </a:p>
      </dgm:t>
    </dgm:pt>
    <dgm:pt modelId="{E36E97D1-D837-4D9F-B838-A28D5EB8842F}" type="sibTrans" cxnId="{9F34971E-B7BF-419E-AD48-4A3713934AEA}">
      <dgm:prSet/>
      <dgm:spPr/>
      <dgm:t>
        <a:bodyPr/>
        <a:lstStyle/>
        <a:p>
          <a:endParaRPr lang="nl-NL"/>
        </a:p>
      </dgm:t>
    </dgm:pt>
    <dgm:pt modelId="{ADEDF9E1-9435-4501-A999-5370D5BD3CD8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A598B83-BDF1-4936-A116-E20BA180C346}" type="parTrans" cxnId="{023701AF-65F1-48DA-8698-CA43A11ECA17}">
      <dgm:prSet/>
      <dgm:spPr/>
      <dgm:t>
        <a:bodyPr/>
        <a:lstStyle/>
        <a:p>
          <a:endParaRPr lang="nl-NL"/>
        </a:p>
      </dgm:t>
    </dgm:pt>
    <dgm:pt modelId="{1D640C9C-48EB-444C-A02F-99AEFDB9CFE8}" type="sibTrans" cxnId="{023701AF-65F1-48DA-8698-CA43A11ECA17}">
      <dgm:prSet/>
      <dgm:spPr/>
      <dgm:t>
        <a:bodyPr/>
        <a:lstStyle/>
        <a:p>
          <a:endParaRPr lang="nl-NL"/>
        </a:p>
      </dgm:t>
    </dgm:pt>
    <dgm:pt modelId="{86170AC4-9ABF-4F44-9EC8-9ADC7D19B04A}">
      <dgm:prSet custT="1"/>
      <dgm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chances</a:t>
          </a:r>
        </a:p>
      </dgm:t>
    </dgm:pt>
    <dgm:pt modelId="{8F3A63D0-24AA-48A3-83CA-7D47D471BD25}" type="parTrans" cxnId="{4ABBD10B-1D59-4F14-AD07-1D22349714EB}">
      <dgm:prSet/>
      <dgm:spPr/>
      <dgm:t>
        <a:bodyPr/>
        <a:lstStyle/>
        <a:p>
          <a:endParaRPr lang="nl-NL"/>
        </a:p>
      </dgm:t>
    </dgm:pt>
    <dgm:pt modelId="{08FF91B6-7701-4BA7-9F7C-09E29C6C37ED}" type="sibTrans" cxnId="{4ABBD10B-1D59-4F14-AD07-1D22349714EB}">
      <dgm:prSet/>
      <dgm:spPr/>
      <dgm:t>
        <a:bodyPr/>
        <a:lstStyle/>
        <a:p>
          <a:endParaRPr lang="nl-NL"/>
        </a:p>
      </dgm:t>
    </dgm:pt>
    <dgm:pt modelId="{F6777DFC-B9B1-4DCE-B37C-C9CB4AB73337}">
      <dgm:prSet phldrT="[Tekst]" custT="1"/>
      <dgm:spPr>
        <a:xfrm>
          <a:off x="2897344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308833"/>
            <a:satOff val="0"/>
            <a:lumOff val="-397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Predictive values</a:t>
          </a:r>
          <a:endParaRPr lang="en-US" sz="7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A8FF936-DDA3-4ABB-9E8A-B7234769F69D}" type="parTrans" cxnId="{7C7C526F-7EF8-4A3F-B33D-11DE4148A63A}">
      <dgm:prSet/>
      <dgm:spPr/>
      <dgm:t>
        <a:bodyPr/>
        <a:lstStyle/>
        <a:p>
          <a:endParaRPr lang="nl-NL"/>
        </a:p>
      </dgm:t>
    </dgm:pt>
    <dgm:pt modelId="{3C4C6023-C352-4AED-AE52-F9C81A68B72C}" type="sibTrans" cxnId="{7C7C526F-7EF8-4A3F-B33D-11DE4148A63A}">
      <dgm:prSet/>
      <dgm:spPr/>
      <dgm:t>
        <a:bodyPr/>
        <a:lstStyle/>
        <a:p>
          <a:endParaRPr lang="nl-NL"/>
        </a:p>
      </dgm:t>
    </dgm:pt>
    <dgm:pt modelId="{FDB84C86-6BCE-41EA-881A-25457F0FCB48}">
      <dgm:prSet phldrT="[Tekst]" custT="1"/>
      <dgm:spPr>
        <a:xfrm>
          <a:off x="2897344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308833"/>
            <a:satOff val="0"/>
            <a:lumOff val="-397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Smart Sensors</a:t>
          </a:r>
        </a:p>
      </dgm:t>
    </dgm:pt>
    <dgm:pt modelId="{E6A51735-660C-4A93-BE02-2840AAFA24F6}" type="parTrans" cxnId="{DEA47050-B325-4739-A037-0E5E133C8599}">
      <dgm:prSet/>
      <dgm:spPr/>
      <dgm:t>
        <a:bodyPr/>
        <a:lstStyle/>
        <a:p>
          <a:endParaRPr lang="nl-NL"/>
        </a:p>
      </dgm:t>
    </dgm:pt>
    <dgm:pt modelId="{3957981D-6921-4EC3-90E8-98C32BBA3BFB}" type="sibTrans" cxnId="{DEA47050-B325-4739-A037-0E5E133C8599}">
      <dgm:prSet/>
      <dgm:spPr/>
      <dgm:t>
        <a:bodyPr/>
        <a:lstStyle/>
        <a:p>
          <a:endParaRPr lang="nl-NL"/>
        </a:p>
      </dgm:t>
    </dgm:pt>
    <dgm:pt modelId="{D6FF838A-1328-4CA9-B591-1D97C96B9B4D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Trends</a:t>
          </a:r>
        </a:p>
      </dgm:t>
    </dgm:pt>
    <dgm:pt modelId="{B11B2454-CABE-4171-B154-D81728ACF581}" type="parTrans" cxnId="{7FADA7AE-191C-4448-ACC8-01FE801B62E8}">
      <dgm:prSet/>
      <dgm:spPr/>
      <dgm:t>
        <a:bodyPr/>
        <a:lstStyle/>
        <a:p>
          <a:endParaRPr lang="nl-NL"/>
        </a:p>
      </dgm:t>
    </dgm:pt>
    <dgm:pt modelId="{18C64EB1-B617-4C69-AF71-737371F3BAF5}" type="sibTrans" cxnId="{7FADA7AE-191C-4448-ACC8-01FE801B62E8}">
      <dgm:prSet/>
      <dgm:spPr/>
      <dgm:t>
        <a:bodyPr/>
        <a:lstStyle/>
        <a:p>
          <a:endParaRPr lang="nl-NL"/>
        </a:p>
      </dgm:t>
    </dgm:pt>
    <dgm:pt modelId="{257082CB-691B-4F18-92D3-D7C004BBA527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Labeling</a:t>
          </a:r>
        </a:p>
      </dgm:t>
    </dgm:pt>
    <dgm:pt modelId="{4A2D47FA-A4CE-479F-875D-15A7E7CF0B7A}" type="parTrans" cxnId="{3F6FC327-D6D7-4409-BEB8-9D5F480308E9}">
      <dgm:prSet/>
      <dgm:spPr/>
      <dgm:t>
        <a:bodyPr/>
        <a:lstStyle/>
        <a:p>
          <a:endParaRPr lang="nl-NL"/>
        </a:p>
      </dgm:t>
    </dgm:pt>
    <dgm:pt modelId="{2E26EC76-A8AA-4916-8C43-C13CA82F728F}" type="sibTrans" cxnId="{3F6FC327-D6D7-4409-BEB8-9D5F480308E9}">
      <dgm:prSet/>
      <dgm:spPr/>
      <dgm:t>
        <a:bodyPr/>
        <a:lstStyle/>
        <a:p>
          <a:endParaRPr lang="nl-NL"/>
        </a:p>
      </dgm:t>
    </dgm:pt>
    <dgm:pt modelId="{3665891C-4DA8-4D0E-A3E0-DE840FE39A59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Prediction</a:t>
          </a:r>
        </a:p>
      </dgm:t>
    </dgm:pt>
    <dgm:pt modelId="{30E905B6-04FC-46EC-ACAB-1E3C83322DB7}" type="parTrans" cxnId="{8F71F1F4-48E1-48CE-BF8C-D34D4C7ABD52}">
      <dgm:prSet/>
      <dgm:spPr/>
      <dgm:t>
        <a:bodyPr/>
        <a:lstStyle/>
        <a:p>
          <a:endParaRPr lang="nl-NL"/>
        </a:p>
      </dgm:t>
    </dgm:pt>
    <dgm:pt modelId="{8F6484DC-34A6-4698-A369-743CC7DB39F2}" type="sibTrans" cxnId="{8F71F1F4-48E1-48CE-BF8C-D34D4C7ABD52}">
      <dgm:prSet/>
      <dgm:spPr/>
      <dgm:t>
        <a:bodyPr/>
        <a:lstStyle/>
        <a:p>
          <a:endParaRPr lang="nl-NL"/>
        </a:p>
      </dgm:t>
    </dgm:pt>
    <dgm:pt modelId="{CDE2A7A7-8EAC-4633-9820-84927A276881}">
      <dgm:prSet custT="1"/>
      <dgm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Monitoring</a:t>
          </a:r>
        </a:p>
      </dgm:t>
    </dgm:pt>
    <dgm:pt modelId="{9C2B9FE9-75F6-455B-83B7-DCFF330F6D68}" type="parTrans" cxnId="{9C221485-C63C-4FA7-BE26-AB06C5E27ADE}">
      <dgm:prSet/>
      <dgm:spPr/>
      <dgm:t>
        <a:bodyPr/>
        <a:lstStyle/>
        <a:p>
          <a:endParaRPr lang="nl-NL"/>
        </a:p>
      </dgm:t>
    </dgm:pt>
    <dgm:pt modelId="{4CE74314-ADE7-4B38-AD8B-1986E59E3775}" type="sibTrans" cxnId="{9C221485-C63C-4FA7-BE26-AB06C5E27ADE}">
      <dgm:prSet/>
      <dgm:spPr/>
      <dgm:t>
        <a:bodyPr/>
        <a:lstStyle/>
        <a:p>
          <a:endParaRPr lang="nl-NL"/>
        </a:p>
      </dgm:t>
    </dgm:pt>
    <dgm:pt modelId="{07859A2B-DEAB-4E56-943B-E8D6CDE50D1E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3BA6B98-166B-4936-A288-33885B0CEEF6}" type="parTrans" cxnId="{9C6ED9A6-445C-4E1C-BCD7-E4ED14E0CFD2}">
      <dgm:prSet/>
      <dgm:spPr/>
      <dgm:t>
        <a:bodyPr/>
        <a:lstStyle/>
        <a:p>
          <a:endParaRPr lang="nl-NL"/>
        </a:p>
      </dgm:t>
    </dgm:pt>
    <dgm:pt modelId="{10425779-D873-4483-9ACE-F4611DE6D67F}" type="sibTrans" cxnId="{9C6ED9A6-445C-4E1C-BCD7-E4ED14E0CFD2}">
      <dgm:prSet/>
      <dgm:spPr/>
      <dgm:t>
        <a:bodyPr/>
        <a:lstStyle/>
        <a:p>
          <a:endParaRPr lang="nl-NL"/>
        </a:p>
      </dgm:t>
    </dgm:pt>
    <dgm:pt modelId="{CEFC57D8-A1EF-4F5F-BBA0-25590D83BE77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4805C47-341B-45B6-B577-74E8D64258AC}" type="parTrans" cxnId="{EBEAFBBE-8316-460D-B6F5-014BEBCE3BAA}">
      <dgm:prSet/>
      <dgm:spPr/>
      <dgm:t>
        <a:bodyPr/>
        <a:lstStyle/>
        <a:p>
          <a:endParaRPr lang="nl-NL"/>
        </a:p>
      </dgm:t>
    </dgm:pt>
    <dgm:pt modelId="{A937F3EF-2852-4CF8-9BCF-782E45007010}" type="sibTrans" cxnId="{EBEAFBBE-8316-460D-B6F5-014BEBCE3BAA}">
      <dgm:prSet/>
      <dgm:spPr/>
      <dgm:t>
        <a:bodyPr/>
        <a:lstStyle/>
        <a:p>
          <a:endParaRPr lang="nl-NL"/>
        </a:p>
      </dgm:t>
    </dgm:pt>
    <dgm:pt modelId="{58436946-6157-4B6B-818C-DAB9178F744B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Value stating</a:t>
          </a:r>
        </a:p>
      </dgm:t>
    </dgm:pt>
    <dgm:pt modelId="{EC7EFAF2-4532-482F-8106-6EF88630F06A}" type="parTrans" cxnId="{B9177DA0-96A2-41AC-94A6-120EBAE7E2BF}">
      <dgm:prSet/>
      <dgm:spPr/>
      <dgm:t>
        <a:bodyPr/>
        <a:lstStyle/>
        <a:p>
          <a:endParaRPr lang="nl-NL"/>
        </a:p>
      </dgm:t>
    </dgm:pt>
    <dgm:pt modelId="{E91B3670-0058-412B-8E18-0EF54D7FC91D}" type="sibTrans" cxnId="{B9177DA0-96A2-41AC-94A6-120EBAE7E2BF}">
      <dgm:prSet/>
      <dgm:spPr/>
      <dgm:t>
        <a:bodyPr/>
        <a:lstStyle/>
        <a:p>
          <a:endParaRPr lang="nl-NL"/>
        </a:p>
      </dgm:t>
    </dgm:pt>
    <dgm:pt modelId="{FF099527-1BF6-43B2-88C7-2D0D35EFC5DC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Follow-up</a:t>
          </a:r>
        </a:p>
      </dgm:t>
    </dgm:pt>
    <dgm:pt modelId="{53FD2D54-918B-4743-8794-7EBD88DB01F0}" type="parTrans" cxnId="{69E17F4B-533A-45AE-8045-82BFAFFB4551}">
      <dgm:prSet/>
      <dgm:spPr/>
      <dgm:t>
        <a:bodyPr/>
        <a:lstStyle/>
        <a:p>
          <a:endParaRPr lang="nl-NL"/>
        </a:p>
      </dgm:t>
    </dgm:pt>
    <dgm:pt modelId="{2D217E2E-2160-4507-8278-5EC571D4010F}" type="sibTrans" cxnId="{69E17F4B-533A-45AE-8045-82BFAFFB4551}">
      <dgm:prSet/>
      <dgm:spPr/>
      <dgm:t>
        <a:bodyPr/>
        <a:lstStyle/>
        <a:p>
          <a:endParaRPr lang="nl-NL"/>
        </a:p>
      </dgm:t>
    </dgm:pt>
    <dgm:pt modelId="{8DA80828-1018-4195-8A04-10257A370287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Celebrating Successes</a:t>
          </a:r>
        </a:p>
      </dgm:t>
    </dgm:pt>
    <dgm:pt modelId="{5A1F2E8C-6CF5-40C5-B1B5-C45E76FBD0CA}" type="parTrans" cxnId="{91155EE6-8D69-4891-A95F-239F70BC5AE0}">
      <dgm:prSet/>
      <dgm:spPr/>
      <dgm:t>
        <a:bodyPr/>
        <a:lstStyle/>
        <a:p>
          <a:endParaRPr lang="nl-NL"/>
        </a:p>
      </dgm:t>
    </dgm:pt>
    <dgm:pt modelId="{CFCD2093-16E0-41D4-B065-74748BD3D3B8}" type="sibTrans" cxnId="{91155EE6-8D69-4891-A95F-239F70BC5AE0}">
      <dgm:prSet/>
      <dgm:spPr/>
      <dgm:t>
        <a:bodyPr/>
        <a:lstStyle/>
        <a:p>
          <a:endParaRPr lang="nl-NL"/>
        </a:p>
      </dgm:t>
    </dgm:pt>
    <dgm:pt modelId="{8D85323C-6A8E-4F15-8F60-605A8DF991A9}">
      <dgm:prSet custT="1"/>
      <dgm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Dashboarding</a:t>
          </a:r>
        </a:p>
      </dgm:t>
    </dgm:pt>
    <dgm:pt modelId="{B3E7D126-2AF8-4475-80A9-EEBA97566533}" type="parTrans" cxnId="{1DFF4382-A9A7-4D3B-9C85-86BE33A0FF2F}">
      <dgm:prSet/>
      <dgm:spPr/>
      <dgm:t>
        <a:bodyPr/>
        <a:lstStyle/>
        <a:p>
          <a:endParaRPr lang="nl-NL"/>
        </a:p>
      </dgm:t>
    </dgm:pt>
    <dgm:pt modelId="{6C674E57-2CA8-414B-B45A-96999DF7F12D}" type="sibTrans" cxnId="{1DFF4382-A9A7-4D3B-9C85-86BE33A0FF2F}">
      <dgm:prSet/>
      <dgm:spPr/>
      <dgm:t>
        <a:bodyPr/>
        <a:lstStyle/>
        <a:p>
          <a:endParaRPr lang="nl-NL"/>
        </a:p>
      </dgm:t>
    </dgm:pt>
    <dgm:pt modelId="{E37D5CF4-5087-43D0-9F8F-7FCE929CC6A2}">
      <dgm:prSet custT="1"/>
      <dgm:spPr>
        <a:xfrm>
          <a:off x="7719349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823554"/>
            <a:satOff val="0"/>
            <a:lumOff val="-1058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Elevated services</a:t>
          </a:r>
        </a:p>
      </dgm:t>
    </dgm:pt>
    <dgm:pt modelId="{BD718DBD-5663-4DF6-AC11-790461A1DE2C}" type="parTrans" cxnId="{A1E1CB09-4EA2-49A8-A4C6-5A327F0FA3DD}">
      <dgm:prSet/>
      <dgm:spPr/>
      <dgm:t>
        <a:bodyPr/>
        <a:lstStyle/>
        <a:p>
          <a:endParaRPr lang="nl-NL"/>
        </a:p>
      </dgm:t>
    </dgm:pt>
    <dgm:pt modelId="{831EDE21-E0F7-4987-9A7E-ACD519518F29}" type="sibTrans" cxnId="{A1E1CB09-4EA2-49A8-A4C6-5A327F0FA3DD}">
      <dgm:prSet/>
      <dgm:spPr/>
      <dgm:t>
        <a:bodyPr/>
        <a:lstStyle/>
        <a:p>
          <a:endParaRPr lang="nl-NL"/>
        </a:p>
      </dgm:t>
    </dgm:pt>
    <dgm:pt modelId="{B76E389E-C671-42DF-B363-7929C98DFA69}">
      <dgm:prSet custT="1"/>
      <dgm:spPr>
        <a:xfrm>
          <a:off x="7719349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823554"/>
            <a:satOff val="0"/>
            <a:lumOff val="-1058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Business Models</a:t>
          </a:r>
        </a:p>
      </dgm:t>
    </dgm:pt>
    <dgm:pt modelId="{F6024739-41A4-4387-AA88-18CD6D565C3D}" type="parTrans" cxnId="{EC9DF5C3-D76E-4E0E-ACF5-7F166D7379AD}">
      <dgm:prSet/>
      <dgm:spPr/>
      <dgm:t>
        <a:bodyPr/>
        <a:lstStyle/>
        <a:p>
          <a:endParaRPr lang="nl-NL"/>
        </a:p>
      </dgm:t>
    </dgm:pt>
    <dgm:pt modelId="{8201B9FF-A495-4BCC-8C66-55DCC6380107}" type="sibTrans" cxnId="{EC9DF5C3-D76E-4E0E-ACF5-7F166D7379AD}">
      <dgm:prSet/>
      <dgm:spPr/>
      <dgm:t>
        <a:bodyPr/>
        <a:lstStyle/>
        <a:p>
          <a:endParaRPr lang="nl-NL"/>
        </a:p>
      </dgm:t>
    </dgm:pt>
    <dgm:pt modelId="{A526453A-84A6-459D-A01B-109E7B35DA19}">
      <dgm:prSet phldrT="[Tekst]" custT="1"/>
      <dgm:spPr>
        <a:xfrm>
          <a:off x="3861745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411777"/>
            <a:satOff val="0"/>
            <a:lumOff val="-529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Software</a:t>
          </a:r>
        </a:p>
      </dgm:t>
    </dgm:pt>
    <dgm:pt modelId="{30153BCD-A4F2-426A-B6F4-75AA98328602}" type="parTrans" cxnId="{F9F3046C-605F-45C1-B1EF-BA0419FE39B3}">
      <dgm:prSet/>
      <dgm:spPr/>
      <dgm:t>
        <a:bodyPr/>
        <a:lstStyle/>
        <a:p>
          <a:endParaRPr lang="nl-NL"/>
        </a:p>
      </dgm:t>
    </dgm:pt>
    <dgm:pt modelId="{59BE1B67-A93D-4870-BFA1-E1D9D5E51A82}" type="sibTrans" cxnId="{F9F3046C-605F-45C1-B1EF-BA0419FE39B3}">
      <dgm:prSet/>
      <dgm:spPr/>
      <dgm:t>
        <a:bodyPr/>
        <a:lstStyle/>
        <a:p>
          <a:endParaRPr lang="nl-NL"/>
        </a:p>
      </dgm:t>
    </dgm:pt>
    <dgm:pt modelId="{D428D3F5-4D32-4C2F-ACD8-08D8CA9F020E}">
      <dgm:prSet phldrT="[Tekst]" custT="1"/>
      <dgm:spPr>
        <a:xfrm>
          <a:off x="3861745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411777"/>
            <a:satOff val="0"/>
            <a:lumOff val="-529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Digitization</a:t>
          </a:r>
        </a:p>
      </dgm:t>
    </dgm:pt>
    <dgm:pt modelId="{937C91E0-6C20-4FD4-93D0-EC0B4EA615CF}" type="parTrans" cxnId="{EDF55F91-D85B-40AE-9AA7-AD954B5AE5A1}">
      <dgm:prSet/>
      <dgm:spPr/>
      <dgm:t>
        <a:bodyPr/>
        <a:lstStyle/>
        <a:p>
          <a:endParaRPr lang="nl-NL"/>
        </a:p>
      </dgm:t>
    </dgm:pt>
    <dgm:pt modelId="{46A18379-40AC-4717-B7F8-55E0BF5EFFFA}" type="sibTrans" cxnId="{EDF55F91-D85B-40AE-9AA7-AD954B5AE5A1}">
      <dgm:prSet/>
      <dgm:spPr/>
      <dgm:t>
        <a:bodyPr/>
        <a:lstStyle/>
        <a:p>
          <a:endParaRPr lang="nl-NL"/>
        </a:p>
      </dgm:t>
    </dgm:pt>
    <dgm:pt modelId="{EA11A999-236D-4E80-96A8-83D3372D24C4}">
      <dgm:prSet custT="1"/>
      <dgm:spPr>
        <a:xfrm>
          <a:off x="4826146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514721"/>
            <a:satOff val="0"/>
            <a:lumOff val="-661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5G/BLE/</a:t>
          </a:r>
          <a:r>
            <a:rPr lang="en-US" sz="700" noProof="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LoRa</a:t>
          </a: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A16BCCD-8D9D-4A71-A7A3-69BC21BDCAAD}" type="parTrans" cxnId="{5465FB17-E4DC-4E21-83F5-04CDE7542BF6}">
      <dgm:prSet/>
      <dgm:spPr/>
      <dgm:t>
        <a:bodyPr/>
        <a:lstStyle/>
        <a:p>
          <a:endParaRPr lang="nl-NL"/>
        </a:p>
      </dgm:t>
    </dgm:pt>
    <dgm:pt modelId="{F8F536D5-B77D-45AD-926E-671CBD3D22A8}" type="sibTrans" cxnId="{5465FB17-E4DC-4E21-83F5-04CDE7542BF6}">
      <dgm:prSet/>
      <dgm:spPr/>
      <dgm:t>
        <a:bodyPr/>
        <a:lstStyle/>
        <a:p>
          <a:endParaRPr lang="nl-NL"/>
        </a:p>
      </dgm:t>
    </dgm:pt>
    <dgm:pt modelId="{BEF2A58B-80CA-4BD9-B817-BAF16FFED5DD}">
      <dgm:prSet custT="1"/>
      <dgm:spPr>
        <a:xfrm>
          <a:off x="4826146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514721"/>
            <a:satOff val="0"/>
            <a:lumOff val="-661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noProof="0">
              <a:solidFill>
                <a:srgbClr val="FFFFFF"/>
              </a:solidFill>
              <a:latin typeface="Arial"/>
              <a:ea typeface="+mn-ea"/>
              <a:cs typeface="+mn-cs"/>
            </a:rPr>
            <a:t>API &amp; Integration</a:t>
          </a: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9D07987-21F9-416E-B3B3-1E98EE05CE91}" type="parTrans" cxnId="{D2FEBC75-09C0-4F51-B783-DFD9E99B75F4}">
      <dgm:prSet/>
      <dgm:spPr/>
      <dgm:t>
        <a:bodyPr/>
        <a:lstStyle/>
        <a:p>
          <a:endParaRPr lang="nl-NL"/>
        </a:p>
      </dgm:t>
    </dgm:pt>
    <dgm:pt modelId="{64DD1110-A59A-4D60-8869-4552A0366B54}" type="sibTrans" cxnId="{D2FEBC75-09C0-4F51-B783-DFD9E99B75F4}">
      <dgm:prSet/>
      <dgm:spPr/>
      <dgm:t>
        <a:bodyPr/>
        <a:lstStyle/>
        <a:p>
          <a:endParaRPr lang="nl-NL"/>
        </a:p>
      </dgm:t>
    </dgm:pt>
    <dgm:pt modelId="{B8E14EAF-F77A-461A-ABA3-341045090C32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Smart Maintenance</a:t>
          </a:r>
        </a:p>
      </dgm:t>
    </dgm:pt>
    <dgm:pt modelId="{C5EE2DBF-3639-4EA2-B2AC-FCA9993D60E5}" type="parTrans" cxnId="{39486C33-CC83-4EC9-A064-480104116A9C}">
      <dgm:prSet/>
      <dgm:spPr/>
      <dgm:t>
        <a:bodyPr/>
        <a:lstStyle/>
        <a:p>
          <a:endParaRPr lang="nl-NL"/>
        </a:p>
      </dgm:t>
    </dgm:pt>
    <dgm:pt modelId="{A886E1D8-3E2D-458E-BCBC-A5A774A6DEC6}" type="sibTrans" cxnId="{39486C33-CC83-4EC9-A064-480104116A9C}">
      <dgm:prSet/>
      <dgm:spPr/>
      <dgm:t>
        <a:bodyPr/>
        <a:lstStyle/>
        <a:p>
          <a:endParaRPr lang="nl-NL"/>
        </a:p>
      </dgm:t>
    </dgm:pt>
    <dgm:pt modelId="{4FC34A1E-7736-48D0-9E3B-74606382F9F3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>
              <a:solidFill>
                <a:srgbClr val="FFFFFF"/>
              </a:solidFill>
              <a:latin typeface="Arial"/>
              <a:ea typeface="+mn-ea"/>
              <a:cs typeface="+mn-cs"/>
            </a:rPr>
            <a:t>Call for action?</a:t>
          </a:r>
          <a:endParaRPr lang="en-US" sz="7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A96A1E8-5EF9-4047-8309-DACF84480C71}" type="parTrans" cxnId="{66BED26E-153E-45A6-935A-3FBD429BE839}">
      <dgm:prSet/>
      <dgm:spPr/>
      <dgm:t>
        <a:bodyPr/>
        <a:lstStyle/>
        <a:p>
          <a:endParaRPr lang="nl-NL"/>
        </a:p>
      </dgm:t>
    </dgm:pt>
    <dgm:pt modelId="{0C4C8CE4-6F88-495B-AF50-D4139960F66A}" type="sibTrans" cxnId="{66BED26E-153E-45A6-935A-3FBD429BE839}">
      <dgm:prSet/>
      <dgm:spPr/>
      <dgm:t>
        <a:bodyPr/>
        <a:lstStyle/>
        <a:p>
          <a:endParaRPr lang="nl-NL"/>
        </a:p>
      </dgm:t>
    </dgm:pt>
    <dgm:pt modelId="{2CECB5D3-C0A5-4734-9C3F-711A79C6165C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Success stories</a:t>
          </a:r>
        </a:p>
      </dgm:t>
    </dgm:pt>
    <dgm:pt modelId="{7638596F-9573-4D04-8896-F61E4215AAB4}" type="parTrans" cxnId="{FE1F960F-5700-4E0C-8E0E-4C04E9B3C0D0}">
      <dgm:prSet/>
      <dgm:spPr/>
      <dgm:t>
        <a:bodyPr/>
        <a:lstStyle/>
        <a:p>
          <a:endParaRPr lang="nl-NL"/>
        </a:p>
      </dgm:t>
    </dgm:pt>
    <dgm:pt modelId="{86400851-54DC-43D4-BBF0-9C5F72E303E0}" type="sibTrans" cxnId="{FE1F960F-5700-4E0C-8E0E-4C04E9B3C0D0}">
      <dgm:prSet/>
      <dgm:spPr/>
      <dgm:t>
        <a:bodyPr/>
        <a:lstStyle/>
        <a:p>
          <a:endParaRPr lang="nl-NL"/>
        </a:p>
      </dgm:t>
    </dgm:pt>
    <dgm:pt modelId="{B16DB419-BF1B-45A9-9A91-E3939782D03C}">
      <dgm:prSet custT="1"/>
      <dgm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7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Technologies</a:t>
          </a:r>
        </a:p>
      </dgm:t>
    </dgm:pt>
    <dgm:pt modelId="{B9E9E63E-CA4C-4B5B-9DD4-953AAA17119F}" type="parTrans" cxnId="{315B2350-0BB2-4F04-B36B-61C42703ECB4}">
      <dgm:prSet/>
      <dgm:spPr/>
      <dgm:t>
        <a:bodyPr/>
        <a:lstStyle/>
        <a:p>
          <a:endParaRPr lang="nl-NL"/>
        </a:p>
      </dgm:t>
    </dgm:pt>
    <dgm:pt modelId="{DF1FB68A-4989-477E-831F-EF14C70FA03D}" type="sibTrans" cxnId="{315B2350-0BB2-4F04-B36B-61C42703ECB4}">
      <dgm:prSet/>
      <dgm:spPr/>
      <dgm:t>
        <a:bodyPr/>
        <a:lstStyle/>
        <a:p>
          <a:endParaRPr lang="nl-NL"/>
        </a:p>
      </dgm:t>
    </dgm:pt>
    <dgm:pt modelId="{C4D297C9-829D-4FEC-942B-3250A804F317}" type="pres">
      <dgm:prSet presAssocID="{23A0705A-DA43-4CDA-A252-BDE36EA466FD}" presName="Name0" presStyleCnt="0">
        <dgm:presLayoutVars>
          <dgm:dir/>
          <dgm:resizeHandles val="exact"/>
        </dgm:presLayoutVars>
      </dgm:prSet>
      <dgm:spPr/>
    </dgm:pt>
    <dgm:pt modelId="{7B0E3D38-CD41-42B5-ADFB-F37C8E3F8CE4}" type="pres">
      <dgm:prSet presAssocID="{C52255D2-112E-4ADE-AB16-FC2E7D4EE202}" presName="parAndChTx" presStyleLbl="node1" presStyleIdx="0" presStyleCnt="9">
        <dgm:presLayoutVars>
          <dgm:bulletEnabled val="1"/>
        </dgm:presLayoutVars>
      </dgm:prSet>
      <dgm:spPr/>
    </dgm:pt>
    <dgm:pt modelId="{F2274542-E843-40EB-AA15-27193E83F0A4}" type="pres">
      <dgm:prSet presAssocID="{EA2B98BA-2C4A-4AD8-AE01-EFE6C70F3D1E}" presName="parAndChSpace" presStyleCnt="0"/>
      <dgm:spPr/>
    </dgm:pt>
    <dgm:pt modelId="{C69F6EC8-AC29-4D7D-8CCC-E19238ABDB35}" type="pres">
      <dgm:prSet presAssocID="{3E673A5A-F539-402E-9676-D2670C44CF4F}" presName="parAndChTx" presStyleLbl="node1" presStyleIdx="1" presStyleCnt="9">
        <dgm:presLayoutVars>
          <dgm:bulletEnabled val="1"/>
        </dgm:presLayoutVars>
      </dgm:prSet>
      <dgm:spPr/>
    </dgm:pt>
    <dgm:pt modelId="{F86F8945-113B-4AE2-8772-B00D03F93095}" type="pres">
      <dgm:prSet presAssocID="{40F5C52B-C2A3-4BFA-B73F-FA601777A16D}" presName="parAndChSpace" presStyleCnt="0"/>
      <dgm:spPr/>
    </dgm:pt>
    <dgm:pt modelId="{2A06E0F0-C9A1-4BF0-98DA-15C501B58D92}" type="pres">
      <dgm:prSet presAssocID="{56DD6034-5881-4796-AAF2-D76BCE86CD1C}" presName="parAndChTx" presStyleLbl="node1" presStyleIdx="2" presStyleCnt="9">
        <dgm:presLayoutVars>
          <dgm:bulletEnabled val="1"/>
        </dgm:presLayoutVars>
      </dgm:prSet>
      <dgm:spPr/>
    </dgm:pt>
    <dgm:pt modelId="{EFE8AF29-6FDF-4BDB-B7F8-41A2E6650DC9}" type="pres">
      <dgm:prSet presAssocID="{59F4A255-D511-4F42-B1B2-B3FC37A336AB}" presName="parAndChSpace" presStyleCnt="0"/>
      <dgm:spPr/>
    </dgm:pt>
    <dgm:pt modelId="{9E0FDCAF-695E-4193-A2C2-B75339410975}" type="pres">
      <dgm:prSet presAssocID="{5DC751BF-AB69-488F-87D1-D2BD7A5F56F1}" presName="parAndChTx" presStyleLbl="node1" presStyleIdx="3" presStyleCnt="9">
        <dgm:presLayoutVars>
          <dgm:bulletEnabled val="1"/>
        </dgm:presLayoutVars>
      </dgm:prSet>
      <dgm:spPr/>
    </dgm:pt>
    <dgm:pt modelId="{10541C33-DA9F-4BE9-AD5E-D834A4D8B1E2}" type="pres">
      <dgm:prSet presAssocID="{B447CFFA-4805-4705-8AFA-19EA6CE45D78}" presName="parAndChSpace" presStyleCnt="0"/>
      <dgm:spPr/>
    </dgm:pt>
    <dgm:pt modelId="{6E94DD3C-2B30-462C-BBDC-F73D40B13AB0}" type="pres">
      <dgm:prSet presAssocID="{3276327E-04DB-4CFA-8A5C-13955047DD91}" presName="parAndChTx" presStyleLbl="node1" presStyleIdx="4" presStyleCnt="9">
        <dgm:presLayoutVars>
          <dgm:bulletEnabled val="1"/>
        </dgm:presLayoutVars>
      </dgm:prSet>
      <dgm:spPr/>
    </dgm:pt>
    <dgm:pt modelId="{780CB2F1-EA17-4465-9D24-B25332691429}" type="pres">
      <dgm:prSet presAssocID="{08410228-FB00-4A3E-9FC6-F174F3079925}" presName="parAndChSpace" presStyleCnt="0"/>
      <dgm:spPr/>
    </dgm:pt>
    <dgm:pt modelId="{708ABC97-7A5C-48AF-AF14-7151C44C0E6C}" type="pres">
      <dgm:prSet presAssocID="{6FEF3C64-29C4-40B5-8039-089CBEE76E86}" presName="parAndChTx" presStyleLbl="node1" presStyleIdx="5" presStyleCnt="9">
        <dgm:presLayoutVars>
          <dgm:bulletEnabled val="1"/>
        </dgm:presLayoutVars>
      </dgm:prSet>
      <dgm:spPr/>
    </dgm:pt>
    <dgm:pt modelId="{E16A4BC7-19B5-4670-906F-A201AC528DEF}" type="pres">
      <dgm:prSet presAssocID="{AD8D3382-9042-4814-A1A9-FC00B26C0F5E}" presName="parAndChSpace" presStyleCnt="0"/>
      <dgm:spPr/>
    </dgm:pt>
    <dgm:pt modelId="{96DF17C1-0B61-4F2C-931D-D34226A9BA44}" type="pres">
      <dgm:prSet presAssocID="{55D159B5-0FF9-4219-A2F6-8F87C7F663A3}" presName="parAndChTx" presStyleLbl="node1" presStyleIdx="6" presStyleCnt="9">
        <dgm:presLayoutVars>
          <dgm:bulletEnabled val="1"/>
        </dgm:presLayoutVars>
      </dgm:prSet>
      <dgm:spPr/>
    </dgm:pt>
    <dgm:pt modelId="{2EF7E285-3B4E-4F21-9FF0-151D9CE2CB04}" type="pres">
      <dgm:prSet presAssocID="{29FD83B2-96A5-493E-9851-CBC8596CA144}" presName="parAndChSpace" presStyleCnt="0"/>
      <dgm:spPr/>
    </dgm:pt>
    <dgm:pt modelId="{101BBB03-E0A3-4A5C-A237-E5019134405E}" type="pres">
      <dgm:prSet presAssocID="{5D662777-BA98-4504-A4DB-EFFB9F2379AF}" presName="parAndChTx" presStyleLbl="node1" presStyleIdx="7" presStyleCnt="9">
        <dgm:presLayoutVars>
          <dgm:bulletEnabled val="1"/>
        </dgm:presLayoutVars>
      </dgm:prSet>
      <dgm:spPr/>
    </dgm:pt>
    <dgm:pt modelId="{0904B241-CB5B-4711-B06D-F03616951408}" type="pres">
      <dgm:prSet presAssocID="{F671AF90-D18F-4F9B-99D9-0DAFA9448042}" presName="parAndChSpace" presStyleCnt="0"/>
      <dgm:spPr/>
    </dgm:pt>
    <dgm:pt modelId="{4430A2A5-AF85-4848-9CAB-7CF2D703BBBC}" type="pres">
      <dgm:prSet presAssocID="{BAED468C-E3A1-4F30-B4C5-E100BA3C868A}" presName="parAndChTx" presStyleLbl="node1" presStyleIdx="8" presStyleCnt="9">
        <dgm:presLayoutVars>
          <dgm:bulletEnabled val="1"/>
        </dgm:presLayoutVars>
      </dgm:prSet>
      <dgm:spPr/>
    </dgm:pt>
  </dgm:ptLst>
  <dgm:cxnLst>
    <dgm:cxn modelId="{B78C3A01-A875-4A7E-8E97-D45172924359}" srcId="{23A0705A-DA43-4CDA-A252-BDE36EA466FD}" destId="{56DD6034-5881-4796-AAF2-D76BCE86CD1C}" srcOrd="2" destOrd="0" parTransId="{C5066934-07A7-46C8-B968-BBEBFCA1F23C}" sibTransId="{59F4A255-D511-4F42-B1B2-B3FC37A336AB}"/>
    <dgm:cxn modelId="{60F88501-FA80-4AA1-A175-9839B0CFC7B0}" srcId="{3E673A5A-F539-402E-9676-D2670C44CF4F}" destId="{A895D07F-E6F3-44D8-8CAC-77EE37486096}" srcOrd="2" destOrd="0" parTransId="{2B14FD69-D369-4B12-B38D-F5C51535D0AA}" sibTransId="{2F74FB31-CD9B-4117-9162-143BC0EFC866}"/>
    <dgm:cxn modelId="{F6A8A306-67EA-47E2-BEAE-7EA77B8FA8BA}" type="presOf" srcId="{CEFC57D8-A1EF-4F5F-BBA0-25590D83BE77}" destId="{101BBB03-E0A3-4A5C-A237-E5019134405E}" srcOrd="0" destOrd="6" presId="urn:microsoft.com/office/officeart/2005/8/layout/hChevron3"/>
    <dgm:cxn modelId="{7C1DEA08-EBBE-423E-91B4-1615F019778E}" type="presOf" srcId="{A25D408C-222D-4762-8DC2-E6DC8D420D80}" destId="{7B0E3D38-CD41-42B5-ADFB-F37C8E3F8CE4}" srcOrd="0" destOrd="1" presId="urn:microsoft.com/office/officeart/2005/8/layout/hChevron3"/>
    <dgm:cxn modelId="{A1E1CB09-4EA2-49A8-A4C6-5A327F0FA3DD}" srcId="{BAED468C-E3A1-4F30-B4C5-E100BA3C868A}" destId="{E37D5CF4-5087-43D0-9F8F-7FCE929CC6A2}" srcOrd="1" destOrd="0" parTransId="{BD718DBD-5663-4DF6-AC11-790461A1DE2C}" sibTransId="{831EDE21-E0F7-4987-9A7E-ACD519518F29}"/>
    <dgm:cxn modelId="{4ABBD10B-1D59-4F14-AD07-1D22349714EB}" srcId="{56DD6034-5881-4796-AAF2-D76BCE86CD1C}" destId="{86170AC4-9ABF-4F44-9EC8-9ADC7D19B04A}" srcOrd="2" destOrd="0" parTransId="{8F3A63D0-24AA-48A3-83CA-7D47D471BD25}" sibTransId="{08FF91B6-7701-4BA7-9F7C-09E29C6C37ED}"/>
    <dgm:cxn modelId="{687E620C-2508-4702-8CAD-D807FA9895E0}" type="presOf" srcId="{ADEDF9E1-9435-4501-A999-5370D5BD3CD8}" destId="{2A06E0F0-C9A1-4BF0-98DA-15C501B58D92}" srcOrd="0" destOrd="5" presId="urn:microsoft.com/office/officeart/2005/8/layout/hChevron3"/>
    <dgm:cxn modelId="{FE1F960F-5700-4E0C-8E0E-4C04E9B3C0D0}" srcId="{C52255D2-112E-4ADE-AB16-FC2E7D4EE202}" destId="{2CECB5D3-C0A5-4734-9C3F-711A79C6165C}" srcOrd="3" destOrd="0" parTransId="{7638596F-9573-4D04-8896-F61E4215AAB4}" sibTransId="{86400851-54DC-43D4-BBF0-9C5F72E303E0}"/>
    <dgm:cxn modelId="{DD866A14-FF9B-41DE-99A2-435654F6AC5D}" type="presOf" srcId="{8D85323C-6A8E-4F15-8F60-605A8DF991A9}" destId="{101BBB03-E0A3-4A5C-A237-E5019134405E}" srcOrd="0" destOrd="1" presId="urn:microsoft.com/office/officeart/2005/8/layout/hChevron3"/>
    <dgm:cxn modelId="{5465FB17-E4DC-4E21-83F5-04CDE7542BF6}" srcId="{6FEF3C64-29C4-40B5-8039-089CBEE76E86}" destId="{EA11A999-236D-4E80-96A8-83D3372D24C4}" srcOrd="1" destOrd="0" parTransId="{2A16BCCD-8D9D-4A71-A7A3-69BC21BDCAAD}" sibTransId="{F8F536D5-B77D-45AD-926E-671CBD3D22A8}"/>
    <dgm:cxn modelId="{B576351A-935F-4B46-892E-4ADFAEE613E6}" srcId="{5DC751BF-AB69-488F-87D1-D2BD7A5F56F1}" destId="{EAEF3C75-08AC-4389-9623-AB1A8220124D}" srcOrd="1" destOrd="0" parTransId="{CEC45BA0-CA2F-4644-B2E2-15B55B2D46F3}" sibTransId="{FBDEAC6E-9B30-49A8-AE9C-FF47E5EBF1C4}"/>
    <dgm:cxn modelId="{B93DC71D-6E2B-4888-86BE-4460B6C86BD0}" type="presOf" srcId="{3E673A5A-F539-402E-9676-D2670C44CF4F}" destId="{C69F6EC8-AC29-4D7D-8CCC-E19238ABDB35}" srcOrd="0" destOrd="0" presId="urn:microsoft.com/office/officeart/2005/8/layout/hChevron3"/>
    <dgm:cxn modelId="{9F34971E-B7BF-419E-AD48-4A3713934AEA}" srcId="{56DD6034-5881-4796-AAF2-D76BCE86CD1C}" destId="{66D70C6F-CC01-4B48-B804-CFE6C9E1D246}" srcOrd="3" destOrd="0" parTransId="{9C4C1B95-843A-4AEA-B2B9-9D523A66E7A2}" sibTransId="{E36E97D1-D837-4D9F-B838-A28D5EB8842F}"/>
    <dgm:cxn modelId="{83DDD723-DD17-45DB-812F-57954B974470}" type="presOf" srcId="{FF268481-0F75-4AD2-8064-6FB62693E901}" destId="{2A06E0F0-C9A1-4BF0-98DA-15C501B58D92}" srcOrd="0" destOrd="2" presId="urn:microsoft.com/office/officeart/2005/8/layout/hChevron3"/>
    <dgm:cxn modelId="{3F6FC327-D6D7-4409-BEB8-9D5F480308E9}" srcId="{55D159B5-0FF9-4219-A2F6-8F87C7F663A3}" destId="{257082CB-691B-4F18-92D3-D7C004BBA527}" srcOrd="2" destOrd="0" parTransId="{4A2D47FA-A4CE-479F-875D-15A7E7CF0B7A}" sibTransId="{2E26EC76-A8AA-4916-8C43-C13CA82F728F}"/>
    <dgm:cxn modelId="{5B9F062D-C6BD-4345-BB66-36981379A964}" type="presOf" srcId="{CDE2A7A7-8EAC-4633-9820-84927A276881}" destId="{96DF17C1-0B61-4F2C-931D-D34226A9BA44}" srcOrd="0" destOrd="1" presId="urn:microsoft.com/office/officeart/2005/8/layout/hChevron3"/>
    <dgm:cxn modelId="{4E7B2E2D-28C8-4947-89D1-4CA69CA99A54}" type="presOf" srcId="{8DA80828-1018-4195-8A04-10257A370287}" destId="{101BBB03-E0A3-4A5C-A237-E5019134405E}" srcOrd="0" destOrd="5" presId="urn:microsoft.com/office/officeart/2005/8/layout/hChevron3"/>
    <dgm:cxn modelId="{39486C33-CC83-4EC9-A064-480104116A9C}" srcId="{C52255D2-112E-4ADE-AB16-FC2E7D4EE202}" destId="{B8E14EAF-F77A-461A-ABA3-341045090C32}" srcOrd="1" destOrd="0" parTransId="{C5EE2DBF-3639-4EA2-B2AC-FCA9993D60E5}" sibTransId="{A886E1D8-3E2D-458E-BCBC-A5A774A6DEC6}"/>
    <dgm:cxn modelId="{85E65137-B881-48F4-8BB5-CA0523936668}" type="presOf" srcId="{FF099527-1BF6-43B2-88C7-2D0D35EFC5DC}" destId="{101BBB03-E0A3-4A5C-A237-E5019134405E}" srcOrd="0" destOrd="4" presId="urn:microsoft.com/office/officeart/2005/8/layout/hChevron3"/>
    <dgm:cxn modelId="{9F7AB63A-49B2-4FCD-860A-BF0C4C20C93A}" type="presOf" srcId="{B16DB419-BF1B-45A9-9A91-E3939782D03C}" destId="{7B0E3D38-CD41-42B5-ADFB-F37C8E3F8CE4}" srcOrd="0" destOrd="3" presId="urn:microsoft.com/office/officeart/2005/8/layout/hChevron3"/>
    <dgm:cxn modelId="{D3136C3B-4B5C-4E93-A9C6-C16C5411AFF3}" type="presOf" srcId="{D428D3F5-4D32-4C2F-ACD8-08D8CA9F020E}" destId="{6E94DD3C-2B30-462C-BBDC-F73D40B13AB0}" srcOrd="0" destOrd="1" presId="urn:microsoft.com/office/officeart/2005/8/layout/hChevron3"/>
    <dgm:cxn modelId="{97C5803E-DA3B-432B-A491-DC4A17414934}" type="presOf" srcId="{3665891C-4DA8-4D0E-A3E0-DE840FE39A59}" destId="{96DF17C1-0B61-4F2C-931D-D34226A9BA44}" srcOrd="0" destOrd="5" presId="urn:microsoft.com/office/officeart/2005/8/layout/hChevron3"/>
    <dgm:cxn modelId="{C4A24D40-B6FD-4F5C-BFD6-7CC8EB086DC3}" type="presOf" srcId="{C52255D2-112E-4ADE-AB16-FC2E7D4EE202}" destId="{7B0E3D38-CD41-42B5-ADFB-F37C8E3F8CE4}" srcOrd="0" destOrd="0" presId="urn:microsoft.com/office/officeart/2005/8/layout/hChevron3"/>
    <dgm:cxn modelId="{58E3EC5D-1AAA-4123-903E-C7682E7F1B58}" type="presOf" srcId="{2CECB5D3-C0A5-4734-9C3F-711A79C6165C}" destId="{7B0E3D38-CD41-42B5-ADFB-F37C8E3F8CE4}" srcOrd="0" destOrd="4" presId="urn:microsoft.com/office/officeart/2005/8/layout/hChevron3"/>
    <dgm:cxn modelId="{4F36C360-8F6F-46F1-8C94-61771CABEFD4}" type="presOf" srcId="{D6FF838A-1328-4CA9-B591-1D97C96B9B4D}" destId="{96DF17C1-0B61-4F2C-931D-D34226A9BA44}" srcOrd="0" destOrd="4" presId="urn:microsoft.com/office/officeart/2005/8/layout/hChevron3"/>
    <dgm:cxn modelId="{98AB3561-99CE-4D01-82D9-8F20ED8489E0}" type="presOf" srcId="{56DD6034-5881-4796-AAF2-D76BCE86CD1C}" destId="{2A06E0F0-C9A1-4BF0-98DA-15C501B58D92}" srcOrd="0" destOrd="0" presId="urn:microsoft.com/office/officeart/2005/8/layout/hChevron3"/>
    <dgm:cxn modelId="{D7847F48-091E-42EE-99F2-0C4E303D2419}" type="presOf" srcId="{86170AC4-9ABF-4F44-9EC8-9ADC7D19B04A}" destId="{2A06E0F0-C9A1-4BF0-98DA-15C501B58D92}" srcOrd="0" destOrd="3" presId="urn:microsoft.com/office/officeart/2005/8/layout/hChevron3"/>
    <dgm:cxn modelId="{27C5E268-A908-4961-A1C7-7D5DDE107EC9}" type="presOf" srcId="{5D662777-BA98-4504-A4DB-EFFB9F2379AF}" destId="{101BBB03-E0A3-4A5C-A237-E5019134405E}" srcOrd="0" destOrd="0" presId="urn:microsoft.com/office/officeart/2005/8/layout/hChevron3"/>
    <dgm:cxn modelId="{1A49CC69-1E73-45D5-A66A-EF89DC5DEC02}" type="presOf" srcId="{5DC751BF-AB69-488F-87D1-D2BD7A5F56F1}" destId="{9E0FDCAF-695E-4193-A2C2-B75339410975}" srcOrd="0" destOrd="0" presId="urn:microsoft.com/office/officeart/2005/8/layout/hChevron3"/>
    <dgm:cxn modelId="{CF3E074A-36B2-4204-951B-408FB0B28841}" srcId="{23A0705A-DA43-4CDA-A252-BDE36EA466FD}" destId="{C52255D2-112E-4ADE-AB16-FC2E7D4EE202}" srcOrd="0" destOrd="0" parTransId="{49C8BADA-C831-4835-BD04-F16E565849EB}" sibTransId="{EA2B98BA-2C4A-4AD8-AE01-EFE6C70F3D1E}"/>
    <dgm:cxn modelId="{69E17F4B-533A-45AE-8045-82BFAFFB4551}" srcId="{5D662777-BA98-4504-A4DB-EFFB9F2379AF}" destId="{FF099527-1BF6-43B2-88C7-2D0D35EFC5DC}" srcOrd="3" destOrd="0" parTransId="{53FD2D54-918B-4743-8794-7EBD88DB01F0}" sibTransId="{2D217E2E-2160-4507-8278-5EC571D4010F}"/>
    <dgm:cxn modelId="{F9F3046C-605F-45C1-B1EF-BA0419FE39B3}" srcId="{3276327E-04DB-4CFA-8A5C-13955047DD91}" destId="{A526453A-84A6-459D-A01B-109E7B35DA19}" srcOrd="2" destOrd="0" parTransId="{30153BCD-A4F2-426A-B6F4-75AA98328602}" sibTransId="{59BE1B67-A93D-4870-BFA1-E1D9D5E51A82}"/>
    <dgm:cxn modelId="{16B7B36C-E3DC-4B1A-83DF-D4875730FDAC}" srcId="{23A0705A-DA43-4CDA-A252-BDE36EA466FD}" destId="{6FEF3C64-29C4-40B5-8039-089CBEE76E86}" srcOrd="5" destOrd="0" parTransId="{7E1B02AF-B68B-43B8-86E7-DE769FD73388}" sibTransId="{AD8D3382-9042-4814-A1A9-FC00B26C0F5E}"/>
    <dgm:cxn modelId="{66BED26E-153E-45A6-935A-3FBD429BE839}" srcId="{C52255D2-112E-4ADE-AB16-FC2E7D4EE202}" destId="{4FC34A1E-7736-48D0-9E3B-74606382F9F3}" srcOrd="4" destOrd="0" parTransId="{6A96A1E8-5EF9-4047-8309-DACF84480C71}" sibTransId="{0C4C8CE4-6F88-495B-AF50-D4139960F66A}"/>
    <dgm:cxn modelId="{7C7C526F-7EF8-4A3F-B33D-11DE4148A63A}" srcId="{5DC751BF-AB69-488F-87D1-D2BD7A5F56F1}" destId="{F6777DFC-B9B1-4DCE-B37C-C9CB4AB73337}" srcOrd="0" destOrd="0" parTransId="{CA8FF936-DDA3-4ABB-9E8A-B7234769F69D}" sibTransId="{3C4C6023-C352-4AED-AE52-F9C81A68B72C}"/>
    <dgm:cxn modelId="{315B2350-0BB2-4F04-B36B-61C42703ECB4}" srcId="{C52255D2-112E-4ADE-AB16-FC2E7D4EE202}" destId="{B16DB419-BF1B-45A9-9A91-E3939782D03C}" srcOrd="2" destOrd="0" parTransId="{B9E9E63E-CA4C-4B5B-9DD4-953AAA17119F}" sibTransId="{DF1FB68A-4989-477E-831F-EF14C70FA03D}"/>
    <dgm:cxn modelId="{DEA47050-B325-4739-A037-0E5E133C8599}" srcId="{5DC751BF-AB69-488F-87D1-D2BD7A5F56F1}" destId="{FDB84C86-6BCE-41EA-881A-25457F0FCB48}" srcOrd="2" destOrd="0" parTransId="{E6A51735-660C-4A93-BE02-2840AAFA24F6}" sibTransId="{3957981D-6921-4EC3-90E8-98C32BBA3BFB}"/>
    <dgm:cxn modelId="{5C85C051-855C-4C23-A8E3-54560DF8C4D5}" type="presOf" srcId="{2F0057C3-F897-45BB-854D-7D201B68E2AA}" destId="{4430A2A5-AF85-4848-9CAB-7CF2D703BBBC}" srcOrd="0" destOrd="1" presId="urn:microsoft.com/office/officeart/2005/8/layout/hChevron3"/>
    <dgm:cxn modelId="{9A570A52-FCC6-49B0-9159-76495FF7A3FC}" type="presOf" srcId="{A526453A-84A6-459D-A01B-109E7B35DA19}" destId="{6E94DD3C-2B30-462C-BBDC-F73D40B13AB0}" srcOrd="0" destOrd="3" presId="urn:microsoft.com/office/officeart/2005/8/layout/hChevron3"/>
    <dgm:cxn modelId="{D2FEBC75-09C0-4F51-B783-DFD9E99B75F4}" srcId="{6FEF3C64-29C4-40B5-8039-089CBEE76E86}" destId="{BEF2A58B-80CA-4BD9-B817-BAF16FFED5DD}" srcOrd="2" destOrd="0" parTransId="{39D07987-21F9-416E-B3B3-1E98EE05CE91}" sibTransId="{64DD1110-A59A-4D60-8869-4552A0366B54}"/>
    <dgm:cxn modelId="{461BCE57-D3AE-47E2-A4AF-611DA1D47233}" type="presOf" srcId="{F057BFB0-B5C9-4100-B747-C0201B1A4374}" destId="{C69F6EC8-AC29-4D7D-8CCC-E19238ABDB35}" srcOrd="0" destOrd="2" presId="urn:microsoft.com/office/officeart/2005/8/layout/hChevron3"/>
    <dgm:cxn modelId="{8564075A-2ADF-4AF2-BCC2-F71095D841FD}" srcId="{3E673A5A-F539-402E-9676-D2670C44CF4F}" destId="{FAB92033-0943-4A29-8AC5-C80D398A8F5B}" srcOrd="0" destOrd="0" parTransId="{D7C34C7E-A307-410B-B949-5716484ADF6C}" sibTransId="{21646D3C-66CE-4FBC-ADE9-B313578D711A}"/>
    <dgm:cxn modelId="{92645E5A-2B3C-484F-A0AF-BA75153128FB}" type="presOf" srcId="{4FC34A1E-7736-48D0-9E3B-74606382F9F3}" destId="{7B0E3D38-CD41-42B5-ADFB-F37C8E3F8CE4}" srcOrd="0" destOrd="5" presId="urn:microsoft.com/office/officeart/2005/8/layout/hChevron3"/>
    <dgm:cxn modelId="{1DFF4382-A9A7-4D3B-9C85-86BE33A0FF2F}" srcId="{5D662777-BA98-4504-A4DB-EFFB9F2379AF}" destId="{8D85323C-6A8E-4F15-8F60-605A8DF991A9}" srcOrd="0" destOrd="0" parTransId="{B3E7D126-2AF8-4475-80A9-EEBA97566533}" sibTransId="{6C674E57-2CA8-414B-B45A-96999DF7F12D}"/>
    <dgm:cxn modelId="{9C221485-C63C-4FA7-BE26-AB06C5E27ADE}" srcId="{55D159B5-0FF9-4219-A2F6-8F87C7F663A3}" destId="{CDE2A7A7-8EAC-4633-9820-84927A276881}" srcOrd="0" destOrd="0" parTransId="{9C2B9FE9-75F6-455B-83B7-DCFF330F6D68}" sibTransId="{4CE74314-ADE7-4B38-AD8B-1986E59E3775}"/>
    <dgm:cxn modelId="{2EB17586-D03E-46D4-B79A-38B22C9ED40B}" srcId="{23A0705A-DA43-4CDA-A252-BDE36EA466FD}" destId="{55D159B5-0FF9-4219-A2F6-8F87C7F663A3}" srcOrd="6" destOrd="0" parTransId="{2DC8F7E9-F0A9-4844-BE7C-3C12DA15A7DF}" sibTransId="{29FD83B2-96A5-493E-9851-CBC8596CA144}"/>
    <dgm:cxn modelId="{D4DC0E89-8DF6-4546-BE2F-3C21C43A939D}" srcId="{23A0705A-DA43-4CDA-A252-BDE36EA466FD}" destId="{5D662777-BA98-4504-A4DB-EFFB9F2379AF}" srcOrd="7" destOrd="0" parTransId="{3E886F8C-C973-4BF1-88C1-1972FB0F027A}" sibTransId="{F671AF90-D18F-4F9B-99D9-0DAFA9448042}"/>
    <dgm:cxn modelId="{15AE558D-78B1-40BF-9A09-6A8808EAFDFF}" srcId="{6FEF3C64-29C4-40B5-8039-089CBEE76E86}" destId="{F4F2E89B-549B-4F70-AB68-3E5C5E34344C}" srcOrd="0" destOrd="0" parTransId="{E5BE682B-DDBA-46BB-A2A4-B3F13556ED77}" sibTransId="{89641E99-8022-4147-B7C4-EA03E39600D5}"/>
    <dgm:cxn modelId="{92F34490-DA9A-4449-935E-1649686B1FAA}" type="presOf" srcId="{BAED468C-E3A1-4F30-B4C5-E100BA3C868A}" destId="{4430A2A5-AF85-4848-9CAB-7CF2D703BBBC}" srcOrd="0" destOrd="0" presId="urn:microsoft.com/office/officeart/2005/8/layout/hChevron3"/>
    <dgm:cxn modelId="{EDF55F91-D85B-40AE-9AA7-AD954B5AE5A1}" srcId="{3276327E-04DB-4CFA-8A5C-13955047DD91}" destId="{D428D3F5-4D32-4C2F-ACD8-08D8CA9F020E}" srcOrd="0" destOrd="0" parTransId="{937C91E0-6C20-4FD4-93D0-EC0B4EA615CF}" sibTransId="{46A18379-40AC-4717-B7F8-55E0BF5EFFFA}"/>
    <dgm:cxn modelId="{CAF12094-377A-4808-89FB-CE413B831A41}" type="presOf" srcId="{FAB92033-0943-4A29-8AC5-C80D398A8F5B}" destId="{C69F6EC8-AC29-4D7D-8CCC-E19238ABDB35}" srcOrd="0" destOrd="1" presId="urn:microsoft.com/office/officeart/2005/8/layout/hChevron3"/>
    <dgm:cxn modelId="{6539A295-2DD4-4527-A976-151FD12542E2}" type="presOf" srcId="{23A0705A-DA43-4CDA-A252-BDE36EA466FD}" destId="{C4D297C9-829D-4FEC-942B-3250A804F317}" srcOrd="0" destOrd="0" presId="urn:microsoft.com/office/officeart/2005/8/layout/hChevron3"/>
    <dgm:cxn modelId="{11E4C79A-8F7B-42A3-96FC-7E24294952B7}" type="presOf" srcId="{3276327E-04DB-4CFA-8A5C-13955047DD91}" destId="{6E94DD3C-2B30-462C-BBDC-F73D40B13AB0}" srcOrd="0" destOrd="0" presId="urn:microsoft.com/office/officeart/2005/8/layout/hChevron3"/>
    <dgm:cxn modelId="{A3FF269E-EF12-4ABC-BD44-EB25025F857F}" srcId="{56DD6034-5881-4796-AAF2-D76BCE86CD1C}" destId="{FF268481-0F75-4AD2-8064-6FB62693E901}" srcOrd="1" destOrd="0" parTransId="{3F7974D9-9AFE-4EEC-80A9-BA97E69CCE3D}" sibTransId="{FF6B68D1-931D-4446-B32E-55A0C2320D78}"/>
    <dgm:cxn modelId="{B9177DA0-96A2-41AC-94A6-120EBAE7E2BF}" srcId="{5D662777-BA98-4504-A4DB-EFFB9F2379AF}" destId="{58436946-6157-4B6B-818C-DAB9178F744B}" srcOrd="2" destOrd="0" parTransId="{EC7EFAF2-4532-482F-8106-6EF88630F06A}" sibTransId="{E91B3670-0058-412B-8E18-0EF54D7FC91D}"/>
    <dgm:cxn modelId="{48BA37A1-AF39-43BC-892C-ED587BFFD115}" type="presOf" srcId="{EAEF3C75-08AC-4389-9623-AB1A8220124D}" destId="{9E0FDCAF-695E-4193-A2C2-B75339410975}" srcOrd="0" destOrd="2" presId="urn:microsoft.com/office/officeart/2005/8/layout/hChevron3"/>
    <dgm:cxn modelId="{E7D55FA2-87C6-41A5-8EDC-114BC4D3F2EC}" type="presOf" srcId="{257082CB-691B-4F18-92D3-D7C004BBA527}" destId="{96DF17C1-0B61-4F2C-931D-D34226A9BA44}" srcOrd="0" destOrd="3" presId="urn:microsoft.com/office/officeart/2005/8/layout/hChevron3"/>
    <dgm:cxn modelId="{0C2399A2-0440-4466-BF8D-EF6197DE7B41}" type="presOf" srcId="{D93D0524-8219-4223-892E-6FB5AE0BB3DB}" destId="{96DF17C1-0B61-4F2C-931D-D34226A9BA44}" srcOrd="0" destOrd="2" presId="urn:microsoft.com/office/officeart/2005/8/layout/hChevron3"/>
    <dgm:cxn modelId="{BAB08EA4-CD18-45C7-B731-6E0BA442EE1C}" type="presOf" srcId="{6FEF3C64-29C4-40B5-8039-089CBEE76E86}" destId="{708ABC97-7A5C-48AF-AF14-7151C44C0E6C}" srcOrd="0" destOrd="0" presId="urn:microsoft.com/office/officeart/2005/8/layout/hChevron3"/>
    <dgm:cxn modelId="{80F20FA6-00A8-4B23-9435-3A8846CC7657}" srcId="{23A0705A-DA43-4CDA-A252-BDE36EA466FD}" destId="{BAED468C-E3A1-4F30-B4C5-E100BA3C868A}" srcOrd="8" destOrd="0" parTransId="{49E48F90-3333-4728-A24F-77C88BDCCDB1}" sibTransId="{0E82A2EF-2679-485A-B36C-25075001D41A}"/>
    <dgm:cxn modelId="{9C6ED9A6-445C-4E1C-BCD7-E4ED14E0CFD2}" srcId="{5D662777-BA98-4504-A4DB-EFFB9F2379AF}" destId="{07859A2B-DEAB-4E56-943B-E8D6CDE50D1E}" srcOrd="6" destOrd="0" parTransId="{43BA6B98-166B-4936-A288-33885B0CEEF6}" sibTransId="{10425779-D873-4483-9ACE-F4611DE6D67F}"/>
    <dgm:cxn modelId="{3E3914AE-04C3-4DB0-91CD-E483C0345BCC}" type="presOf" srcId="{55D159B5-0FF9-4219-A2F6-8F87C7F663A3}" destId="{96DF17C1-0B61-4F2C-931D-D34226A9BA44}" srcOrd="0" destOrd="0" presId="urn:microsoft.com/office/officeart/2005/8/layout/hChevron3"/>
    <dgm:cxn modelId="{7FADA7AE-191C-4448-ACC8-01FE801B62E8}" srcId="{55D159B5-0FF9-4219-A2F6-8F87C7F663A3}" destId="{D6FF838A-1328-4CA9-B591-1D97C96B9B4D}" srcOrd="3" destOrd="0" parTransId="{B11B2454-CABE-4171-B154-D81728ACF581}" sibTransId="{18C64EB1-B617-4C69-AF71-737371F3BAF5}"/>
    <dgm:cxn modelId="{023701AF-65F1-48DA-8698-CA43A11ECA17}" srcId="{56DD6034-5881-4796-AAF2-D76BCE86CD1C}" destId="{ADEDF9E1-9435-4501-A999-5370D5BD3CD8}" srcOrd="4" destOrd="0" parTransId="{4A598B83-BDF1-4936-A116-E20BA180C346}" sibTransId="{1D640C9C-48EB-444C-A02F-99AEFDB9CFE8}"/>
    <dgm:cxn modelId="{00305DB1-24D6-4B87-A0A4-A191A877E190}" type="presOf" srcId="{BEF2A58B-80CA-4BD9-B817-BAF16FFED5DD}" destId="{708ABC97-7A5C-48AF-AF14-7151C44C0E6C}" srcOrd="0" destOrd="3" presId="urn:microsoft.com/office/officeart/2005/8/layout/hChevron3"/>
    <dgm:cxn modelId="{9478C7B3-52FC-4761-AAC5-38B197C87BC4}" type="presOf" srcId="{E37D5CF4-5087-43D0-9F8F-7FCE929CC6A2}" destId="{4430A2A5-AF85-4848-9CAB-7CF2D703BBBC}" srcOrd="0" destOrd="2" presId="urn:microsoft.com/office/officeart/2005/8/layout/hChevron3"/>
    <dgm:cxn modelId="{738010B4-0879-415D-950B-6D899C2D2E43}" type="presOf" srcId="{FDB84C86-6BCE-41EA-881A-25457F0FCB48}" destId="{9E0FDCAF-695E-4193-A2C2-B75339410975}" srcOrd="0" destOrd="3" presId="urn:microsoft.com/office/officeart/2005/8/layout/hChevron3"/>
    <dgm:cxn modelId="{06B8C7B4-939E-483C-AADE-964B85AC64BC}" type="presOf" srcId="{B76E389E-C671-42DF-B363-7929C98DFA69}" destId="{4430A2A5-AF85-4848-9CAB-7CF2D703BBBC}" srcOrd="0" destOrd="3" presId="urn:microsoft.com/office/officeart/2005/8/layout/hChevron3"/>
    <dgm:cxn modelId="{FF40FAB5-2610-4325-ABBF-2E55B0250D05}" type="presOf" srcId="{58436946-6157-4B6B-818C-DAB9178F744B}" destId="{101BBB03-E0A3-4A5C-A237-E5019134405E}" srcOrd="0" destOrd="3" presId="urn:microsoft.com/office/officeart/2005/8/layout/hChevron3"/>
    <dgm:cxn modelId="{1A78FFB9-F650-4B02-9F09-A1E4F62A53FC}" type="presOf" srcId="{66D70C6F-CC01-4B48-B804-CFE6C9E1D246}" destId="{2A06E0F0-C9A1-4BF0-98DA-15C501B58D92}" srcOrd="0" destOrd="4" presId="urn:microsoft.com/office/officeart/2005/8/layout/hChevron3"/>
    <dgm:cxn modelId="{EBEAFBBE-8316-460D-B6F5-014BEBCE3BAA}" srcId="{5D662777-BA98-4504-A4DB-EFFB9F2379AF}" destId="{CEFC57D8-A1EF-4F5F-BBA0-25590D83BE77}" srcOrd="5" destOrd="0" parTransId="{74805C47-341B-45B6-B577-74E8D64258AC}" sibTransId="{A937F3EF-2852-4CF8-9BCF-782E45007010}"/>
    <dgm:cxn modelId="{CE3252C0-C54C-48B1-B9F6-A4749C036F08}" srcId="{55D159B5-0FF9-4219-A2F6-8F87C7F663A3}" destId="{D93D0524-8219-4223-892E-6FB5AE0BB3DB}" srcOrd="1" destOrd="0" parTransId="{9EF6C3B1-BBAE-4344-97D5-545FADBF913D}" sibTransId="{28D6814B-611B-429B-BC30-772DAFC176DB}"/>
    <dgm:cxn modelId="{099261C1-BD5A-42AB-B533-823234B8A9BD}" srcId="{23A0705A-DA43-4CDA-A252-BDE36EA466FD}" destId="{3276327E-04DB-4CFA-8A5C-13955047DD91}" srcOrd="4" destOrd="0" parTransId="{9684FAFE-E1DF-4BFA-924B-23A973FCB517}" sibTransId="{08410228-FB00-4A3E-9FC6-F174F3079925}"/>
    <dgm:cxn modelId="{EC9DF5C3-D76E-4E0E-ACF5-7F166D7379AD}" srcId="{BAED468C-E3A1-4F30-B4C5-E100BA3C868A}" destId="{B76E389E-C671-42DF-B363-7929C98DFA69}" srcOrd="2" destOrd="0" parTransId="{F6024739-41A4-4387-AA88-18CD6D565C3D}" sibTransId="{8201B9FF-A495-4BCC-8C66-55DCC6380107}"/>
    <dgm:cxn modelId="{50745EC7-81C5-4555-AD66-F3C26752E077}" type="presOf" srcId="{EA11A999-236D-4E80-96A8-83D3372D24C4}" destId="{708ABC97-7A5C-48AF-AF14-7151C44C0E6C}" srcOrd="0" destOrd="2" presId="urn:microsoft.com/office/officeart/2005/8/layout/hChevron3"/>
    <dgm:cxn modelId="{7C3F22CA-27C9-4FFF-AFF6-EBAB87D90BDF}" type="presOf" srcId="{F4F2E89B-549B-4F70-AB68-3E5C5E34344C}" destId="{708ABC97-7A5C-48AF-AF14-7151C44C0E6C}" srcOrd="0" destOrd="1" presId="urn:microsoft.com/office/officeart/2005/8/layout/hChevron3"/>
    <dgm:cxn modelId="{7E30D8CA-2AA6-4F83-859C-10D86550EF41}" srcId="{23A0705A-DA43-4CDA-A252-BDE36EA466FD}" destId="{5DC751BF-AB69-488F-87D1-D2BD7A5F56F1}" srcOrd="3" destOrd="0" parTransId="{465FE5C5-77C7-4B63-858B-F4143A3EE1B0}" sibTransId="{B447CFFA-4805-4705-8AFA-19EA6CE45D78}"/>
    <dgm:cxn modelId="{AA09ADCC-0D3E-458D-985E-3F90445ADDBE}" type="presOf" srcId="{A895D07F-E6F3-44D8-8CAC-77EE37486096}" destId="{C69F6EC8-AC29-4D7D-8CCC-E19238ABDB35}" srcOrd="0" destOrd="3" presId="urn:microsoft.com/office/officeart/2005/8/layout/hChevron3"/>
    <dgm:cxn modelId="{D68AB1CC-4E4F-46DB-893E-39B30C4BBED3}" srcId="{C52255D2-112E-4ADE-AB16-FC2E7D4EE202}" destId="{A25D408C-222D-4762-8DC2-E6DC8D420D80}" srcOrd="0" destOrd="0" parTransId="{1F534A60-9B3F-4654-91EA-307CC97495DF}" sibTransId="{A2CA2B47-6279-4BF7-84F0-97C4240C5BFF}"/>
    <dgm:cxn modelId="{A33AF6CF-89FE-411C-9429-3E70E9AFBE48}" type="presOf" srcId="{66CF2B20-8E83-4C48-A1FF-5060DF211BE4}" destId="{6E94DD3C-2B30-462C-BBDC-F73D40B13AB0}" srcOrd="0" destOrd="2" presId="urn:microsoft.com/office/officeart/2005/8/layout/hChevron3"/>
    <dgm:cxn modelId="{829B0CD2-4D03-4152-9F7B-69A13FDF2E7F}" type="presOf" srcId="{07859A2B-DEAB-4E56-943B-E8D6CDE50D1E}" destId="{101BBB03-E0A3-4A5C-A237-E5019134405E}" srcOrd="0" destOrd="7" presId="urn:microsoft.com/office/officeart/2005/8/layout/hChevron3"/>
    <dgm:cxn modelId="{477739D6-BF90-48E2-908D-ED4DFF6903FC}" srcId="{3276327E-04DB-4CFA-8A5C-13955047DD91}" destId="{66CF2B20-8E83-4C48-A1FF-5060DF211BE4}" srcOrd="1" destOrd="0" parTransId="{790C78C5-4D95-4E9A-B811-5F0EB84C6A63}" sibTransId="{D6858AF6-902C-4F09-B424-DEFB17DB8DA1}"/>
    <dgm:cxn modelId="{C74996D9-018A-4B72-A8EA-3337619C86D0}" srcId="{BAED468C-E3A1-4F30-B4C5-E100BA3C868A}" destId="{2F0057C3-F897-45BB-854D-7D201B68E2AA}" srcOrd="0" destOrd="0" parTransId="{D66A83DA-4531-4DDE-9DAE-BB451194412E}" sibTransId="{268ABD2B-C657-4A31-9D34-0A13B2958910}"/>
    <dgm:cxn modelId="{48BD29DE-1912-4D07-8BAF-0C265DA06822}" srcId="{56DD6034-5881-4796-AAF2-D76BCE86CD1C}" destId="{955ABB9D-0DF8-4BFD-BF18-71FC93D2F7F0}" srcOrd="0" destOrd="0" parTransId="{A0958294-9F6F-4352-9F89-4E859D0E79A7}" sibTransId="{AF9E51BF-E153-468A-85BD-BD0707B44419}"/>
    <dgm:cxn modelId="{0B15A1DE-9278-4985-A494-9E9B1AFA8CD9}" type="presOf" srcId="{955ABB9D-0DF8-4BFD-BF18-71FC93D2F7F0}" destId="{2A06E0F0-C9A1-4BF0-98DA-15C501B58D92}" srcOrd="0" destOrd="1" presId="urn:microsoft.com/office/officeart/2005/8/layout/hChevron3"/>
    <dgm:cxn modelId="{14E0CADE-2C4C-4459-A9FE-C4CD13976EC8}" type="presOf" srcId="{B8E14EAF-F77A-461A-ABA3-341045090C32}" destId="{7B0E3D38-CD41-42B5-ADFB-F37C8E3F8CE4}" srcOrd="0" destOrd="2" presId="urn:microsoft.com/office/officeart/2005/8/layout/hChevron3"/>
    <dgm:cxn modelId="{91155EE6-8D69-4891-A95F-239F70BC5AE0}" srcId="{5D662777-BA98-4504-A4DB-EFFB9F2379AF}" destId="{8DA80828-1018-4195-8A04-10257A370287}" srcOrd="4" destOrd="0" parTransId="{5A1F2E8C-6CF5-40C5-B1B5-C45E76FBD0CA}" sibTransId="{CFCD2093-16E0-41D4-B065-74748BD3D3B8}"/>
    <dgm:cxn modelId="{BFB45DF0-68D9-4782-8C5C-B3AE0D03C409}" srcId="{3E673A5A-F539-402E-9676-D2670C44CF4F}" destId="{F057BFB0-B5C9-4100-B747-C0201B1A4374}" srcOrd="1" destOrd="0" parTransId="{76E265C7-7BCF-4A74-A641-16778B295CBE}" sibTransId="{9067B00B-0074-4EB7-A756-5429FE4043E5}"/>
    <dgm:cxn modelId="{D732B3F3-25DE-4D34-AD06-2ED2BAD9B7DA}" srcId="{23A0705A-DA43-4CDA-A252-BDE36EA466FD}" destId="{3E673A5A-F539-402E-9676-D2670C44CF4F}" srcOrd="1" destOrd="0" parTransId="{322FEC59-DDE4-4225-B880-6A2D41AC8227}" sibTransId="{40F5C52B-C2A3-4BFA-B73F-FA601777A16D}"/>
    <dgm:cxn modelId="{8F71F1F4-48E1-48CE-BF8C-D34D4C7ABD52}" srcId="{55D159B5-0FF9-4219-A2F6-8F87C7F663A3}" destId="{3665891C-4DA8-4D0E-A3E0-DE840FE39A59}" srcOrd="4" destOrd="0" parTransId="{30E905B6-04FC-46EC-ACAB-1E3C83322DB7}" sibTransId="{8F6484DC-34A6-4698-A369-743CC7DB39F2}"/>
    <dgm:cxn modelId="{990442FA-CBB2-4025-9217-A755C2F4ADFE}" type="presOf" srcId="{CD24740A-5B55-45FF-9F15-A15482E82219}" destId="{101BBB03-E0A3-4A5C-A237-E5019134405E}" srcOrd="0" destOrd="2" presId="urn:microsoft.com/office/officeart/2005/8/layout/hChevron3"/>
    <dgm:cxn modelId="{2F5B1CFB-C1C3-4930-84BB-44D5A40BC7AF}" srcId="{5D662777-BA98-4504-A4DB-EFFB9F2379AF}" destId="{CD24740A-5B55-45FF-9F15-A15482E82219}" srcOrd="1" destOrd="0" parTransId="{DD762605-8DAF-4CDC-A130-00775DB90B88}" sibTransId="{91335A83-E469-4521-9918-3C1B42FF94B3}"/>
    <dgm:cxn modelId="{2C03F6FD-015C-486A-8C9E-4DFFC5CFC3DA}" type="presOf" srcId="{F6777DFC-B9B1-4DCE-B37C-C9CB4AB73337}" destId="{9E0FDCAF-695E-4193-A2C2-B75339410975}" srcOrd="0" destOrd="1" presId="urn:microsoft.com/office/officeart/2005/8/layout/hChevron3"/>
    <dgm:cxn modelId="{CFA78CF0-C0A3-47A4-89E3-554083633C67}" type="presParOf" srcId="{C4D297C9-829D-4FEC-942B-3250A804F317}" destId="{7B0E3D38-CD41-42B5-ADFB-F37C8E3F8CE4}" srcOrd="0" destOrd="0" presId="urn:microsoft.com/office/officeart/2005/8/layout/hChevron3"/>
    <dgm:cxn modelId="{6462394D-363D-45B8-8734-FC4576E1C4BC}" type="presParOf" srcId="{C4D297C9-829D-4FEC-942B-3250A804F317}" destId="{F2274542-E843-40EB-AA15-27193E83F0A4}" srcOrd="1" destOrd="0" presId="urn:microsoft.com/office/officeart/2005/8/layout/hChevron3"/>
    <dgm:cxn modelId="{8490CACA-488E-47A8-B753-5DAEED7C31B5}" type="presParOf" srcId="{C4D297C9-829D-4FEC-942B-3250A804F317}" destId="{C69F6EC8-AC29-4D7D-8CCC-E19238ABDB35}" srcOrd="2" destOrd="0" presId="urn:microsoft.com/office/officeart/2005/8/layout/hChevron3"/>
    <dgm:cxn modelId="{940C2950-54EB-494D-845D-510759667E6E}" type="presParOf" srcId="{C4D297C9-829D-4FEC-942B-3250A804F317}" destId="{F86F8945-113B-4AE2-8772-B00D03F93095}" srcOrd="3" destOrd="0" presId="urn:microsoft.com/office/officeart/2005/8/layout/hChevron3"/>
    <dgm:cxn modelId="{1696AE3C-94FD-498F-911D-928B76A06EA4}" type="presParOf" srcId="{C4D297C9-829D-4FEC-942B-3250A804F317}" destId="{2A06E0F0-C9A1-4BF0-98DA-15C501B58D92}" srcOrd="4" destOrd="0" presId="urn:microsoft.com/office/officeart/2005/8/layout/hChevron3"/>
    <dgm:cxn modelId="{670C481A-D379-4E59-BE40-666DEB3943AC}" type="presParOf" srcId="{C4D297C9-829D-4FEC-942B-3250A804F317}" destId="{EFE8AF29-6FDF-4BDB-B7F8-41A2E6650DC9}" srcOrd="5" destOrd="0" presId="urn:microsoft.com/office/officeart/2005/8/layout/hChevron3"/>
    <dgm:cxn modelId="{E17B91D9-ACD2-4CEB-A5BB-5A0A4F5D412A}" type="presParOf" srcId="{C4D297C9-829D-4FEC-942B-3250A804F317}" destId="{9E0FDCAF-695E-4193-A2C2-B75339410975}" srcOrd="6" destOrd="0" presId="urn:microsoft.com/office/officeart/2005/8/layout/hChevron3"/>
    <dgm:cxn modelId="{2D1C8977-1C77-4162-B070-BA15A404C086}" type="presParOf" srcId="{C4D297C9-829D-4FEC-942B-3250A804F317}" destId="{10541C33-DA9F-4BE9-AD5E-D834A4D8B1E2}" srcOrd="7" destOrd="0" presId="urn:microsoft.com/office/officeart/2005/8/layout/hChevron3"/>
    <dgm:cxn modelId="{4E8B3D3C-BF16-4142-94E1-932EE9D0842A}" type="presParOf" srcId="{C4D297C9-829D-4FEC-942B-3250A804F317}" destId="{6E94DD3C-2B30-462C-BBDC-F73D40B13AB0}" srcOrd="8" destOrd="0" presId="urn:microsoft.com/office/officeart/2005/8/layout/hChevron3"/>
    <dgm:cxn modelId="{B294E66B-5B8B-4714-BF60-ADB4F21F272F}" type="presParOf" srcId="{C4D297C9-829D-4FEC-942B-3250A804F317}" destId="{780CB2F1-EA17-4465-9D24-B25332691429}" srcOrd="9" destOrd="0" presId="urn:microsoft.com/office/officeart/2005/8/layout/hChevron3"/>
    <dgm:cxn modelId="{273A445A-E95D-49B6-ADC7-4856F77D8029}" type="presParOf" srcId="{C4D297C9-829D-4FEC-942B-3250A804F317}" destId="{708ABC97-7A5C-48AF-AF14-7151C44C0E6C}" srcOrd="10" destOrd="0" presId="urn:microsoft.com/office/officeart/2005/8/layout/hChevron3"/>
    <dgm:cxn modelId="{D4A8EE63-08A9-499B-B760-09718E55CDA0}" type="presParOf" srcId="{C4D297C9-829D-4FEC-942B-3250A804F317}" destId="{E16A4BC7-19B5-4670-906F-A201AC528DEF}" srcOrd="11" destOrd="0" presId="urn:microsoft.com/office/officeart/2005/8/layout/hChevron3"/>
    <dgm:cxn modelId="{6CB03237-C199-40F1-80BB-9B3DA65E05D1}" type="presParOf" srcId="{C4D297C9-829D-4FEC-942B-3250A804F317}" destId="{96DF17C1-0B61-4F2C-931D-D34226A9BA44}" srcOrd="12" destOrd="0" presId="urn:microsoft.com/office/officeart/2005/8/layout/hChevron3"/>
    <dgm:cxn modelId="{54391B34-D44D-4F4E-AE46-1DAF42E4EC3C}" type="presParOf" srcId="{C4D297C9-829D-4FEC-942B-3250A804F317}" destId="{2EF7E285-3B4E-4F21-9FF0-151D9CE2CB04}" srcOrd="13" destOrd="0" presId="urn:microsoft.com/office/officeart/2005/8/layout/hChevron3"/>
    <dgm:cxn modelId="{8452D2E2-A2A2-4D33-B56B-D16171BDCBB3}" type="presParOf" srcId="{C4D297C9-829D-4FEC-942B-3250A804F317}" destId="{101BBB03-E0A3-4A5C-A237-E5019134405E}" srcOrd="14" destOrd="0" presId="urn:microsoft.com/office/officeart/2005/8/layout/hChevron3"/>
    <dgm:cxn modelId="{31887A6F-60F8-4660-99B2-1910CB452A24}" type="presParOf" srcId="{C4D297C9-829D-4FEC-942B-3250A804F317}" destId="{0904B241-CB5B-4711-B06D-F03616951408}" srcOrd="15" destOrd="0" presId="urn:microsoft.com/office/officeart/2005/8/layout/hChevron3"/>
    <dgm:cxn modelId="{2C1C4020-D732-4A20-B395-2F2358ED9ED5}" type="presParOf" srcId="{C4D297C9-829D-4FEC-942B-3250A804F317}" destId="{4430A2A5-AF85-4848-9CAB-7CF2D703BBBC}" srcOrd="1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E3D38-CD41-42B5-ADFB-F37C8E3F8CE4}">
      <dsp:nvSpPr>
        <dsp:cNvPr id="0" name=""/>
        <dsp:cNvSpPr/>
      </dsp:nvSpPr>
      <dsp:spPr>
        <a:xfrm>
          <a:off x="4141" y="1484257"/>
          <a:ext cx="1205501" cy="964400"/>
        </a:xfrm>
        <a:prstGeom prst="homePlate">
          <a:avLst>
            <a:gd name="adj" fmla="val 25000"/>
          </a:avLst>
        </a:prstGeom>
        <a:solidFill>
          <a:srgbClr val="009EDE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170110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Inspiration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What is Ai?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Smart Maintenance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Technologies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Success stories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Call for action?</a:t>
          </a: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141" y="1484257"/>
        <a:ext cx="1084951" cy="964400"/>
      </dsp:txXfrm>
    </dsp:sp>
    <dsp:sp modelId="{C69F6EC8-AC29-4D7D-8CCC-E19238ABDB35}">
      <dsp:nvSpPr>
        <dsp:cNvPr id="0" name=""/>
        <dsp:cNvSpPr/>
      </dsp:nvSpPr>
      <dsp:spPr>
        <a:xfrm>
          <a:off x="968542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102944"/>
            <a:satOff val="0"/>
            <a:lumOff val="-132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Ambition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Dream statement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Relevant KPIs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Business Models</a:t>
          </a:r>
        </a:p>
      </dsp:txBody>
      <dsp:txXfrm>
        <a:off x="1209642" y="1484257"/>
        <a:ext cx="723301" cy="964400"/>
      </dsp:txXfrm>
    </dsp:sp>
    <dsp:sp modelId="{2A06E0F0-C9A1-4BF0-98DA-15C501B58D92}">
      <dsp:nvSpPr>
        <dsp:cNvPr id="0" name=""/>
        <dsp:cNvSpPr/>
      </dsp:nvSpPr>
      <dsp:spPr>
        <a:xfrm>
          <a:off x="1932943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205889"/>
            <a:satOff val="0"/>
            <a:lumOff val="-264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Scoping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Critical assets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modes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chances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Failure effects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74043" y="1484257"/>
        <a:ext cx="723301" cy="964400"/>
      </dsp:txXfrm>
    </dsp:sp>
    <dsp:sp modelId="{9E0FDCAF-695E-4193-A2C2-B75339410975}">
      <dsp:nvSpPr>
        <dsp:cNvPr id="0" name=""/>
        <dsp:cNvSpPr/>
      </dsp:nvSpPr>
      <dsp:spPr>
        <a:xfrm>
          <a:off x="2897344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308833"/>
            <a:satOff val="0"/>
            <a:lumOff val="-397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Data collection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Predictive values</a:t>
          </a:r>
          <a:endParaRPr lang="en-US" sz="7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Existing data</a:t>
          </a: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Smart Sensors</a:t>
          </a:r>
        </a:p>
      </dsp:txBody>
      <dsp:txXfrm>
        <a:off x="3138444" y="1484257"/>
        <a:ext cx="723301" cy="964400"/>
      </dsp:txXfrm>
    </dsp:sp>
    <dsp:sp modelId="{6E94DD3C-2B30-462C-BBDC-F73D40B13AB0}">
      <dsp:nvSpPr>
        <dsp:cNvPr id="0" name=""/>
        <dsp:cNvSpPr/>
      </dsp:nvSpPr>
      <dsp:spPr>
        <a:xfrm>
          <a:off x="3861745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411777"/>
            <a:satOff val="0"/>
            <a:lumOff val="-529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Digitization &amp; computing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Digitization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Edge/cloud computing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Software</a:t>
          </a:r>
        </a:p>
      </dsp:txBody>
      <dsp:txXfrm>
        <a:off x="4102845" y="1484257"/>
        <a:ext cx="723301" cy="964400"/>
      </dsp:txXfrm>
    </dsp:sp>
    <dsp:sp modelId="{708ABC97-7A5C-48AF-AF14-7151C44C0E6C}">
      <dsp:nvSpPr>
        <dsp:cNvPr id="0" name=""/>
        <dsp:cNvSpPr/>
      </dsp:nvSpPr>
      <dsp:spPr>
        <a:xfrm>
          <a:off x="4826146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514721"/>
            <a:satOff val="0"/>
            <a:lumOff val="-661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Cloud &amp; Connectivity</a:t>
          </a:r>
          <a:endParaRPr lang="en-US" sz="10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Cloud platform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5G/BLE/</a:t>
          </a:r>
          <a:r>
            <a:rPr lang="en-US" sz="700" kern="1200" noProof="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LoRa</a:t>
          </a: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API &amp; Integration</a:t>
          </a: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067246" y="1484257"/>
        <a:ext cx="723301" cy="964400"/>
      </dsp:txXfrm>
    </dsp:sp>
    <dsp:sp modelId="{96DF17C1-0B61-4F2C-931D-D34226A9BA44}">
      <dsp:nvSpPr>
        <dsp:cNvPr id="0" name=""/>
        <dsp:cNvSpPr/>
      </dsp:nvSpPr>
      <dsp:spPr>
        <a:xfrm>
          <a:off x="5790547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617666"/>
            <a:satOff val="0"/>
            <a:lumOff val="-794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Ai &amp; Data analytics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Monitoring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Anomalies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Labeling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Trends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Prediction</a:t>
          </a:r>
        </a:p>
      </dsp:txBody>
      <dsp:txXfrm>
        <a:off x="6031647" y="1484257"/>
        <a:ext cx="723301" cy="964400"/>
      </dsp:txXfrm>
    </dsp:sp>
    <dsp:sp modelId="{101BBB03-E0A3-4A5C-A237-E5019134405E}">
      <dsp:nvSpPr>
        <dsp:cNvPr id="0" name=""/>
        <dsp:cNvSpPr/>
      </dsp:nvSpPr>
      <dsp:spPr>
        <a:xfrm>
          <a:off x="6754948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720610"/>
            <a:satOff val="0"/>
            <a:lumOff val="-926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Appreciation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Dashboarding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Reporting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Value stating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Follow-up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Celebrating Successes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996048" y="1484257"/>
        <a:ext cx="723301" cy="964400"/>
      </dsp:txXfrm>
    </dsp:sp>
    <dsp:sp modelId="{4430A2A5-AF85-4848-9CAB-7CF2D703BBBC}">
      <dsp:nvSpPr>
        <dsp:cNvPr id="0" name=""/>
        <dsp:cNvSpPr/>
      </dsp:nvSpPr>
      <dsp:spPr>
        <a:xfrm>
          <a:off x="7719349" y="1484257"/>
          <a:ext cx="1205501" cy="964400"/>
        </a:xfrm>
        <a:prstGeom prst="chevron">
          <a:avLst>
            <a:gd name="adj" fmla="val 25000"/>
          </a:avLst>
        </a:prstGeom>
        <a:solidFill>
          <a:srgbClr val="009EDE">
            <a:hueOff val="-823554"/>
            <a:satOff val="0"/>
            <a:lumOff val="-1058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527" tIns="22860" rIns="42527" bIns="2286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Elevation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areas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Elevated services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noProof="0" dirty="0">
              <a:solidFill>
                <a:srgbClr val="FFFFFF"/>
              </a:solidFill>
              <a:latin typeface="Arial"/>
              <a:ea typeface="+mn-ea"/>
              <a:cs typeface="+mn-cs"/>
            </a:rPr>
            <a:t>New Business Models</a:t>
          </a:r>
        </a:p>
      </dsp:txBody>
      <dsp:txXfrm>
        <a:off x="7960449" y="1484257"/>
        <a:ext cx="723301" cy="96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65E8-8254-460C-A407-920A2D026342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A2855-8647-427E-B76A-B9D9D69BA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8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4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071FC-8AD8-4E0E-90ED-071C2B1F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74C123-3415-454C-A038-5BBEDA0F5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38EB7-10EF-4998-AD8C-4EAF8916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ACB1B0-8869-4202-BB94-E18095C7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ACE3A-8BD5-4CA7-B0FF-15478116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5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A000E-C211-42E3-BA08-89252F69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12E782-59E5-42DC-B162-ED04BFF78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9031C8-42DC-49F4-B487-08A5C1F6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DC5018-B59E-4018-B2A0-D58C11C3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153B4C-CD5E-4F80-91DF-94089390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06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EF9893-8A13-4DBF-B05B-C0BD9930C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3A6D52-FCF3-4536-8D9C-6DA1C7597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B7FF16-C13A-417D-8B43-E525DAE0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E10978-6D9A-4120-8E4A-3B2DFEE0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2BCA-20D9-49DF-86E6-F436703F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25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96C47-E021-4C04-B134-0D581D0D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01ED6-87FB-44CF-B084-6DC85859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533116-D91C-4CB6-ABF4-7D6AFF1F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36663C-CD17-4DEB-9F76-EDDE2DB4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554D06-DF2D-4761-B131-6474A802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50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5BE40-9D6F-43D4-8C84-AD210779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332745-DC0C-41D2-B03E-0974B672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629BD-E3E0-4122-AF18-F15D402A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552B32-0F79-4339-A29B-7EC9336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6956E3-B900-49D4-B572-F1B75E13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3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49C11-44D3-49E2-856F-85B39D50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7D605-4B12-4F06-A1A6-D55EBC20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C56B52-03AD-4931-86A7-27C57BA05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315D10-C714-4240-AF78-6F6AEABF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2E86F1-DA24-4579-920E-287D9B2A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FF607A-ADC6-4140-8679-1B9AA57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3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8ABD2-D1B7-43E3-AD4B-DD8D26F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CD53B1-0A65-4A71-93D6-07923277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60B8FB-88BD-4CAA-B32F-B63E4092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D46CA5-25DE-4DB4-B02B-EB50ABFFA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6EA949-23AA-405D-B5BF-4BE2081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89171F-6C06-4C70-8C3F-DEF973D3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8A7C75-8717-49F8-BFE7-D7AB9A1D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38B978-51CC-4682-B82F-F9609F01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6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BD5E0-6145-4DA8-8595-D7D7AC84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A23124-FFDA-42B6-8F2A-C999280C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BB8B2B-9EFB-49F4-89B4-7A6EB936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55BE3A-1B77-4A3F-AAB5-9A763ED0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75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17F507-C83E-4D9F-A2C3-5D22CA5C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3346C5-99CF-4BC0-89A7-E358FBFE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A2E048-CC21-4BBD-A767-69579A2E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55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CA499-1CB7-4948-834D-D19B795E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962C4A-F134-4F11-8932-EC244625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8375BF-31EF-410D-8B42-66602BC1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F849C8-8367-4348-8DC3-ED39FF5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4C1F4D-7E65-4A29-BCA4-451CC0BB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40F53C-4167-40FB-8101-FC1FC3FB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68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54187-3E3D-4F35-9BE1-655A9150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5D30C6-E549-491D-94E6-4745EC27E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830A61-4FAA-4911-A163-ADAA512A2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A40A4C-8831-4AAF-A77B-08E21120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A73678-9C22-4FB2-A26D-BF5D483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8A53C6-19A9-4FCB-83F3-CAB9207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81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5957AF-6025-4ED6-A550-13DE5457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38F3B1-D189-44B1-B144-FCD40BD0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57A5F3-D72F-4754-8E0C-73BB7071D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4DA2-B631-478F-80E3-C9B8B6DB34A7}" type="datetimeFigureOut">
              <a:rPr lang="nl-NL" smtClean="0"/>
              <a:t>25-8-2022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85148-FE8F-45E4-99B4-557EBFD03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9D24A9-B09E-4B69-8233-C15BE2EBB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BEBE-E40B-4BA4-99AD-410C67067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2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9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jpeg"/><Relationship Id="rId42" Type="http://schemas.microsoft.com/office/2007/relationships/diagramDrawing" Target="../diagrams/drawing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diagramData" Target="../diagrams/data1.xm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41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Relationship Id="rId4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5DCF8E-D16D-FA4E-A5AD-FA58B81E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" y="-315416"/>
            <a:ext cx="12110610" cy="679268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9" y="404664"/>
            <a:ext cx="2329031" cy="1748610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2ED5B89-3FEC-3D45-AE28-C3EB4FEC1368}"/>
              </a:ext>
            </a:extLst>
          </p:cNvPr>
          <p:cNvSpPr/>
          <p:nvPr/>
        </p:nvSpPr>
        <p:spPr>
          <a:xfrm>
            <a:off x="947428" y="2492896"/>
            <a:ext cx="4126549" cy="648072"/>
          </a:xfrm>
          <a:prstGeom prst="rect">
            <a:avLst/>
          </a:prstGeom>
          <a:solidFill>
            <a:srgbClr val="114F9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852FEF9-19E7-7440-AAE1-64418E6EC876}"/>
              </a:ext>
            </a:extLst>
          </p:cNvPr>
          <p:cNvSpPr/>
          <p:nvPr/>
        </p:nvSpPr>
        <p:spPr>
          <a:xfrm>
            <a:off x="947428" y="3393614"/>
            <a:ext cx="2736304" cy="648072"/>
          </a:xfrm>
          <a:prstGeom prst="rect">
            <a:avLst/>
          </a:prstGeom>
          <a:solidFill>
            <a:srgbClr val="666D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F5643F5-0691-624C-94F0-11C6F32CD3BB}"/>
              </a:ext>
            </a:extLst>
          </p:cNvPr>
          <p:cNvSpPr txBox="1"/>
          <p:nvPr/>
        </p:nvSpPr>
        <p:spPr>
          <a:xfrm>
            <a:off x="1113537" y="2447600"/>
            <a:ext cx="7510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venir Next Condensed" panose="020B0506020202020204" pitchFamily="34" charset="0"/>
              </a:rPr>
              <a:t>Predictive Maintenance</a:t>
            </a:r>
          </a:p>
          <a:p>
            <a:r>
              <a:rPr lang="nl-NL" sz="24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Status en uitdagingen</a:t>
            </a:r>
            <a:endParaRPr lang="nl-NL" sz="24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DD72B60-90BE-7C4D-92CB-2BFCE89E4452}"/>
              </a:ext>
            </a:extLst>
          </p:cNvPr>
          <p:cNvSpPr txBox="1"/>
          <p:nvPr/>
        </p:nvSpPr>
        <p:spPr>
          <a:xfrm>
            <a:off x="1113537" y="3501009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6 september 2022</a:t>
            </a:r>
          </a:p>
          <a:p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3865141"/>
            <a:ext cx="12226957" cy="30734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F44A39E-1439-14EF-CAEF-323DE304F1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6" b="24373"/>
          <a:stretch/>
        </p:blipFill>
        <p:spPr>
          <a:xfrm>
            <a:off x="947428" y="4301383"/>
            <a:ext cx="1463336" cy="18104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0072F63-247B-0EBD-C14B-98C6763B7AE9}"/>
              </a:ext>
            </a:extLst>
          </p:cNvPr>
          <p:cNvSpPr txBox="1"/>
          <p:nvPr/>
        </p:nvSpPr>
        <p:spPr>
          <a:xfrm>
            <a:off x="1019436" y="6142726"/>
            <a:ext cx="1319319" cy="5760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nl-NL" sz="1400" dirty="0"/>
              <a:t>Mark Peters</a:t>
            </a:r>
          </a:p>
          <a:p>
            <a:pPr algn="ctr">
              <a:lnSpc>
                <a:spcPct val="110000"/>
              </a:lnSpc>
            </a:pPr>
            <a:r>
              <a:rPr lang="nl-NL" sz="1400" dirty="0"/>
              <a:t>IJssel Technologie</a:t>
            </a:r>
          </a:p>
          <a:p>
            <a:pPr algn="ctr">
              <a:lnSpc>
                <a:spcPct val="110000"/>
              </a:lnSpc>
            </a:pPr>
            <a:r>
              <a:rPr lang="nl-NL" sz="1400" dirty="0"/>
              <a:t>Platform FME AI For Industry</a:t>
            </a:r>
          </a:p>
        </p:txBody>
      </p:sp>
    </p:spTree>
    <p:extLst>
      <p:ext uri="{BB962C8B-B14F-4D97-AF65-F5344CB8AC3E}">
        <p14:creationId xmlns:p14="http://schemas.microsoft.com/office/powerpoint/2010/main" val="189773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115607" y="762706"/>
            <a:ext cx="846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8 </a:t>
            </a:r>
            <a:r>
              <a:rPr lang="nl-NL" sz="40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Kansgebieden</a:t>
            </a:r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 voor AI in industrie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E027266-AB7D-EB4A-9D69-6F00876AEDEA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Tekstvak 25">
            <a:extLst>
              <a:ext uri="{FF2B5EF4-FFF2-40B4-BE49-F238E27FC236}">
                <a16:creationId xmlns:a16="http://schemas.microsoft.com/office/drawing/2014/main" id="{94D57F9B-A4E8-2238-9CA2-D041819C7834}"/>
              </a:ext>
            </a:extLst>
          </p:cNvPr>
          <p:cNvSpPr txBox="1"/>
          <p:nvPr/>
        </p:nvSpPr>
        <p:spPr>
          <a:xfrm>
            <a:off x="1875146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6" name="Tekstvak 26">
            <a:extLst>
              <a:ext uri="{FF2B5EF4-FFF2-40B4-BE49-F238E27FC236}">
                <a16:creationId xmlns:a16="http://schemas.microsoft.com/office/drawing/2014/main" id="{36A3E7FA-4C9B-5E5C-B4A3-4EC2893F6F23}"/>
              </a:ext>
            </a:extLst>
          </p:cNvPr>
          <p:cNvSpPr txBox="1"/>
          <p:nvPr/>
        </p:nvSpPr>
        <p:spPr>
          <a:xfrm>
            <a:off x="2808953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7" name="Tekstvak 27">
            <a:extLst>
              <a:ext uri="{FF2B5EF4-FFF2-40B4-BE49-F238E27FC236}">
                <a16:creationId xmlns:a16="http://schemas.microsoft.com/office/drawing/2014/main" id="{1C6A2DDA-6977-FF33-087B-EFA5077469D9}"/>
              </a:ext>
            </a:extLst>
          </p:cNvPr>
          <p:cNvSpPr txBox="1"/>
          <p:nvPr/>
        </p:nvSpPr>
        <p:spPr>
          <a:xfrm>
            <a:off x="3742760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8" name="Tekstvak 28">
            <a:extLst>
              <a:ext uri="{FF2B5EF4-FFF2-40B4-BE49-F238E27FC236}">
                <a16:creationId xmlns:a16="http://schemas.microsoft.com/office/drawing/2014/main" id="{AA8FD851-3773-B6FE-2D1F-5A0905F35D9E}"/>
              </a:ext>
            </a:extLst>
          </p:cNvPr>
          <p:cNvSpPr txBox="1"/>
          <p:nvPr/>
        </p:nvSpPr>
        <p:spPr>
          <a:xfrm>
            <a:off x="4676567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9" name="Tekstvak 29">
            <a:extLst>
              <a:ext uri="{FF2B5EF4-FFF2-40B4-BE49-F238E27FC236}">
                <a16:creationId xmlns:a16="http://schemas.microsoft.com/office/drawing/2014/main" id="{DC50FAC7-35A9-11FE-3109-018A75B86B4A}"/>
              </a:ext>
            </a:extLst>
          </p:cNvPr>
          <p:cNvSpPr txBox="1"/>
          <p:nvPr/>
        </p:nvSpPr>
        <p:spPr>
          <a:xfrm>
            <a:off x="5610374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0" name="Tekstvak 30">
            <a:extLst>
              <a:ext uri="{FF2B5EF4-FFF2-40B4-BE49-F238E27FC236}">
                <a16:creationId xmlns:a16="http://schemas.microsoft.com/office/drawing/2014/main" id="{B8393367-B65B-428D-CD1A-5E9117417F95}"/>
              </a:ext>
            </a:extLst>
          </p:cNvPr>
          <p:cNvSpPr txBox="1"/>
          <p:nvPr/>
        </p:nvSpPr>
        <p:spPr>
          <a:xfrm>
            <a:off x="6544181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1" name="Tekstvak 31">
            <a:extLst>
              <a:ext uri="{FF2B5EF4-FFF2-40B4-BE49-F238E27FC236}">
                <a16:creationId xmlns:a16="http://schemas.microsoft.com/office/drawing/2014/main" id="{303BA1AD-561D-6A61-66EA-EB2E1750219B}"/>
              </a:ext>
            </a:extLst>
          </p:cNvPr>
          <p:cNvSpPr txBox="1"/>
          <p:nvPr/>
        </p:nvSpPr>
        <p:spPr>
          <a:xfrm>
            <a:off x="10423088" y="38038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92" name="Tekstvak 32">
            <a:extLst>
              <a:ext uri="{FF2B5EF4-FFF2-40B4-BE49-F238E27FC236}">
                <a16:creationId xmlns:a16="http://schemas.microsoft.com/office/drawing/2014/main" id="{F365DAA1-5B26-FB52-31FD-261218D1FA33}"/>
              </a:ext>
            </a:extLst>
          </p:cNvPr>
          <p:cNvSpPr txBox="1"/>
          <p:nvPr/>
        </p:nvSpPr>
        <p:spPr>
          <a:xfrm>
            <a:off x="8358496" y="37321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3" name="Tekstvak 33">
            <a:extLst>
              <a:ext uri="{FF2B5EF4-FFF2-40B4-BE49-F238E27FC236}">
                <a16:creationId xmlns:a16="http://schemas.microsoft.com/office/drawing/2014/main" id="{24C9094C-CF3E-11BF-2990-9AF064CC2938}"/>
              </a:ext>
            </a:extLst>
          </p:cNvPr>
          <p:cNvSpPr txBox="1"/>
          <p:nvPr/>
        </p:nvSpPr>
        <p:spPr>
          <a:xfrm>
            <a:off x="9345601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3739006F-2278-D034-AD07-C6E5BF5DCE9B}"/>
              </a:ext>
            </a:extLst>
          </p:cNvPr>
          <p:cNvGrpSpPr>
            <a:grpSpLocks/>
          </p:cNvGrpSpPr>
          <p:nvPr/>
        </p:nvGrpSpPr>
        <p:grpSpPr bwMode="gray">
          <a:xfrm>
            <a:off x="8523888" y="4017664"/>
            <a:ext cx="1779227" cy="483917"/>
            <a:chOff x="9347202" y="5953125"/>
            <a:chExt cx="2620963" cy="663575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CA27F7AF-C860-0867-4A4F-9F91CF3166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33102" y="6072188"/>
              <a:ext cx="766763" cy="273050"/>
            </a:xfrm>
            <a:custGeom>
              <a:avLst/>
              <a:gdLst>
                <a:gd name="T0" fmla="*/ 208 w 2412"/>
                <a:gd name="T1" fmla="*/ 37 h 858"/>
                <a:gd name="T2" fmla="*/ 50 w 2412"/>
                <a:gd name="T3" fmla="*/ 240 h 858"/>
                <a:gd name="T4" fmla="*/ 108 w 2412"/>
                <a:gd name="T5" fmla="*/ 199 h 858"/>
                <a:gd name="T6" fmla="*/ 187 w 2412"/>
                <a:gd name="T7" fmla="*/ 123 h 858"/>
                <a:gd name="T8" fmla="*/ 50 w 2412"/>
                <a:gd name="T9" fmla="*/ 199 h 858"/>
                <a:gd name="T10" fmla="*/ 287 w 2412"/>
                <a:gd name="T11" fmla="*/ 280 h 858"/>
                <a:gd name="T12" fmla="*/ 374 w 2412"/>
                <a:gd name="T13" fmla="*/ 13 h 858"/>
                <a:gd name="T14" fmla="*/ 598 w 2412"/>
                <a:gd name="T15" fmla="*/ 112 h 858"/>
                <a:gd name="T16" fmla="*/ 512 w 2412"/>
                <a:gd name="T17" fmla="*/ 380 h 858"/>
                <a:gd name="T18" fmla="*/ 328 w 2412"/>
                <a:gd name="T19" fmla="*/ 196 h 858"/>
                <a:gd name="T20" fmla="*/ 557 w 2412"/>
                <a:gd name="T21" fmla="*/ 196 h 858"/>
                <a:gd name="T22" fmla="*/ 860 w 2412"/>
                <a:gd name="T23" fmla="*/ 7 h 858"/>
                <a:gd name="T24" fmla="*/ 773 w 2412"/>
                <a:gd name="T25" fmla="*/ 354 h 858"/>
                <a:gd name="T26" fmla="*/ 750 w 2412"/>
                <a:gd name="T27" fmla="*/ 252 h 858"/>
                <a:gd name="T28" fmla="*/ 806 w 2412"/>
                <a:gd name="T29" fmla="*/ 385 h 858"/>
                <a:gd name="T30" fmla="*/ 885 w 2412"/>
                <a:gd name="T31" fmla="*/ 51 h 858"/>
                <a:gd name="T32" fmla="*/ 904 w 2412"/>
                <a:gd name="T33" fmla="*/ 150 h 858"/>
                <a:gd name="T34" fmla="*/ 1089 w 2412"/>
                <a:gd name="T35" fmla="*/ 7 h 858"/>
                <a:gd name="T36" fmla="*/ 1004 w 2412"/>
                <a:gd name="T37" fmla="*/ 354 h 858"/>
                <a:gd name="T38" fmla="*/ 980 w 2412"/>
                <a:gd name="T39" fmla="*/ 253 h 858"/>
                <a:gd name="T40" fmla="*/ 1237 w 2412"/>
                <a:gd name="T41" fmla="*/ 218 h 858"/>
                <a:gd name="T42" fmla="*/ 1237 w 2412"/>
                <a:gd name="T43" fmla="*/ 51 h 858"/>
                <a:gd name="T44" fmla="*/ 1187 w 2412"/>
                <a:gd name="T45" fmla="*/ 385 h 858"/>
                <a:gd name="T46" fmla="*/ 1691 w 2412"/>
                <a:gd name="T47" fmla="*/ 369 h 858"/>
                <a:gd name="T48" fmla="*/ 1640 w 2412"/>
                <a:gd name="T49" fmla="*/ 235 h 858"/>
                <a:gd name="T50" fmla="*/ 1537 w 2412"/>
                <a:gd name="T51" fmla="*/ 385 h 858"/>
                <a:gd name="T52" fmla="*/ 1708 w 2412"/>
                <a:gd name="T53" fmla="*/ 35 h 858"/>
                <a:gd name="T54" fmla="*/ 1683 w 2412"/>
                <a:gd name="T55" fmla="*/ 199 h 858"/>
                <a:gd name="T56" fmla="*/ 1716 w 2412"/>
                <a:gd name="T57" fmla="*/ 270 h 858"/>
                <a:gd name="T58" fmla="*/ 1537 w 2412"/>
                <a:gd name="T59" fmla="*/ 183 h 858"/>
                <a:gd name="T60" fmla="*/ 1667 w 2412"/>
                <a:gd name="T61" fmla="*/ 66 h 858"/>
                <a:gd name="T62" fmla="*/ 2046 w 2412"/>
                <a:gd name="T63" fmla="*/ 341 h 858"/>
                <a:gd name="T64" fmla="*/ 2026 w 2412"/>
                <a:gd name="T65" fmla="*/ 175 h 858"/>
                <a:gd name="T66" fmla="*/ 2046 w 2412"/>
                <a:gd name="T67" fmla="*/ 7 h 858"/>
                <a:gd name="T68" fmla="*/ 2046 w 2412"/>
                <a:gd name="T69" fmla="*/ 341 h 858"/>
                <a:gd name="T70" fmla="*/ 2304 w 2412"/>
                <a:gd name="T71" fmla="*/ 17 h 858"/>
                <a:gd name="T72" fmla="*/ 2397 w 2412"/>
                <a:gd name="T73" fmla="*/ 281 h 858"/>
                <a:gd name="T74" fmla="*/ 2121 w 2412"/>
                <a:gd name="T75" fmla="*/ 385 h 858"/>
                <a:gd name="T76" fmla="*/ 2349 w 2412"/>
                <a:gd name="T77" fmla="*/ 262 h 858"/>
                <a:gd name="T78" fmla="*/ 2279 w 2412"/>
                <a:gd name="T79" fmla="*/ 56 h 858"/>
                <a:gd name="T80" fmla="*/ 2225 w 2412"/>
                <a:gd name="T81" fmla="*/ 343 h 858"/>
                <a:gd name="T82" fmla="*/ 239 w 2412"/>
                <a:gd name="T83" fmla="*/ 714 h 858"/>
                <a:gd name="T84" fmla="*/ 0 w 2412"/>
                <a:gd name="T85" fmla="*/ 858 h 858"/>
                <a:gd name="T86" fmla="*/ 231 w 2412"/>
                <a:gd name="T87" fmla="*/ 576 h 858"/>
                <a:gd name="T88" fmla="*/ 111 w 2412"/>
                <a:gd name="T89" fmla="*/ 648 h 858"/>
                <a:gd name="T90" fmla="*/ 107 w 2412"/>
                <a:gd name="T91" fmla="*/ 522 h 858"/>
                <a:gd name="T92" fmla="*/ 50 w 2412"/>
                <a:gd name="T93" fmla="*/ 816 h 858"/>
                <a:gd name="T94" fmla="*/ 179 w 2412"/>
                <a:gd name="T95" fmla="*/ 705 h 858"/>
                <a:gd name="T96" fmla="*/ 312 w 2412"/>
                <a:gd name="T97" fmla="*/ 480 h 858"/>
                <a:gd name="T98" fmla="*/ 427 w 2412"/>
                <a:gd name="T99" fmla="*/ 858 h 858"/>
                <a:gd name="T100" fmla="*/ 428 w 2412"/>
                <a:gd name="T101" fmla="*/ 610 h 858"/>
                <a:gd name="T102" fmla="*/ 402 w 2412"/>
                <a:gd name="T103" fmla="*/ 669 h 858"/>
                <a:gd name="T104" fmla="*/ 312 w 2412"/>
                <a:gd name="T105" fmla="*/ 48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2" h="858">
                  <a:moveTo>
                    <a:pt x="0" y="38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54" y="7"/>
                    <a:pt x="187" y="17"/>
                    <a:pt x="208" y="37"/>
                  </a:cubicBezTo>
                  <a:cubicBezTo>
                    <a:pt x="229" y="57"/>
                    <a:pt x="240" y="85"/>
                    <a:pt x="240" y="119"/>
                  </a:cubicBezTo>
                  <a:cubicBezTo>
                    <a:pt x="240" y="157"/>
                    <a:pt x="229" y="186"/>
                    <a:pt x="208" y="208"/>
                  </a:cubicBezTo>
                  <a:cubicBezTo>
                    <a:pt x="187" y="230"/>
                    <a:pt x="155" y="240"/>
                    <a:pt x="113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0" y="385"/>
                    <a:pt x="50" y="385"/>
                    <a:pt x="50" y="385"/>
                  </a:cubicBezTo>
                  <a:lnTo>
                    <a:pt x="0" y="385"/>
                  </a:lnTo>
                  <a:close/>
                  <a:moveTo>
                    <a:pt x="50" y="199"/>
                  </a:moveTo>
                  <a:cubicBezTo>
                    <a:pt x="108" y="199"/>
                    <a:pt x="108" y="199"/>
                    <a:pt x="108" y="199"/>
                  </a:cubicBezTo>
                  <a:cubicBezTo>
                    <a:pt x="123" y="199"/>
                    <a:pt x="136" y="198"/>
                    <a:pt x="146" y="194"/>
                  </a:cubicBezTo>
                  <a:cubicBezTo>
                    <a:pt x="156" y="190"/>
                    <a:pt x="164" y="185"/>
                    <a:pt x="170" y="178"/>
                  </a:cubicBezTo>
                  <a:cubicBezTo>
                    <a:pt x="176" y="171"/>
                    <a:pt x="180" y="163"/>
                    <a:pt x="183" y="154"/>
                  </a:cubicBezTo>
                  <a:cubicBezTo>
                    <a:pt x="186" y="145"/>
                    <a:pt x="187" y="134"/>
                    <a:pt x="187" y="123"/>
                  </a:cubicBezTo>
                  <a:cubicBezTo>
                    <a:pt x="187" y="99"/>
                    <a:pt x="180" y="80"/>
                    <a:pt x="166" y="68"/>
                  </a:cubicBezTo>
                  <a:cubicBezTo>
                    <a:pt x="153" y="55"/>
                    <a:pt x="133" y="49"/>
                    <a:pt x="107" y="49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50" y="199"/>
                  </a:lnTo>
                  <a:close/>
                  <a:moveTo>
                    <a:pt x="443" y="392"/>
                  </a:moveTo>
                  <a:cubicBezTo>
                    <a:pt x="417" y="392"/>
                    <a:pt x="394" y="388"/>
                    <a:pt x="374" y="380"/>
                  </a:cubicBezTo>
                  <a:cubicBezTo>
                    <a:pt x="353" y="371"/>
                    <a:pt x="335" y="358"/>
                    <a:pt x="321" y="342"/>
                  </a:cubicBezTo>
                  <a:cubicBezTo>
                    <a:pt x="306" y="325"/>
                    <a:pt x="295" y="305"/>
                    <a:pt x="287" y="280"/>
                  </a:cubicBezTo>
                  <a:cubicBezTo>
                    <a:pt x="279" y="256"/>
                    <a:pt x="275" y="228"/>
                    <a:pt x="275" y="196"/>
                  </a:cubicBezTo>
                  <a:cubicBezTo>
                    <a:pt x="275" y="165"/>
                    <a:pt x="279" y="137"/>
                    <a:pt x="287" y="112"/>
                  </a:cubicBezTo>
                  <a:cubicBezTo>
                    <a:pt x="295" y="88"/>
                    <a:pt x="306" y="67"/>
                    <a:pt x="321" y="51"/>
                  </a:cubicBezTo>
                  <a:cubicBezTo>
                    <a:pt x="335" y="34"/>
                    <a:pt x="353" y="21"/>
                    <a:pt x="374" y="13"/>
                  </a:cubicBezTo>
                  <a:cubicBezTo>
                    <a:pt x="394" y="4"/>
                    <a:pt x="417" y="0"/>
                    <a:pt x="443" y="0"/>
                  </a:cubicBezTo>
                  <a:cubicBezTo>
                    <a:pt x="468" y="0"/>
                    <a:pt x="491" y="4"/>
                    <a:pt x="512" y="13"/>
                  </a:cubicBezTo>
                  <a:cubicBezTo>
                    <a:pt x="532" y="21"/>
                    <a:pt x="550" y="34"/>
                    <a:pt x="564" y="51"/>
                  </a:cubicBezTo>
                  <a:cubicBezTo>
                    <a:pt x="579" y="67"/>
                    <a:pt x="590" y="88"/>
                    <a:pt x="598" y="112"/>
                  </a:cubicBezTo>
                  <a:cubicBezTo>
                    <a:pt x="606" y="137"/>
                    <a:pt x="610" y="165"/>
                    <a:pt x="610" y="196"/>
                  </a:cubicBezTo>
                  <a:cubicBezTo>
                    <a:pt x="610" y="228"/>
                    <a:pt x="606" y="256"/>
                    <a:pt x="598" y="280"/>
                  </a:cubicBezTo>
                  <a:cubicBezTo>
                    <a:pt x="590" y="305"/>
                    <a:pt x="579" y="325"/>
                    <a:pt x="564" y="342"/>
                  </a:cubicBezTo>
                  <a:cubicBezTo>
                    <a:pt x="550" y="358"/>
                    <a:pt x="532" y="371"/>
                    <a:pt x="512" y="380"/>
                  </a:cubicBezTo>
                  <a:cubicBezTo>
                    <a:pt x="491" y="388"/>
                    <a:pt x="468" y="392"/>
                    <a:pt x="443" y="392"/>
                  </a:cubicBezTo>
                  <a:moveTo>
                    <a:pt x="443" y="43"/>
                  </a:moveTo>
                  <a:cubicBezTo>
                    <a:pt x="405" y="43"/>
                    <a:pt x="377" y="57"/>
                    <a:pt x="357" y="84"/>
                  </a:cubicBezTo>
                  <a:cubicBezTo>
                    <a:pt x="338" y="111"/>
                    <a:pt x="328" y="148"/>
                    <a:pt x="328" y="196"/>
                  </a:cubicBezTo>
                  <a:cubicBezTo>
                    <a:pt x="328" y="244"/>
                    <a:pt x="338" y="281"/>
                    <a:pt x="357" y="308"/>
                  </a:cubicBezTo>
                  <a:cubicBezTo>
                    <a:pt x="377" y="335"/>
                    <a:pt x="405" y="349"/>
                    <a:pt x="443" y="349"/>
                  </a:cubicBezTo>
                  <a:cubicBezTo>
                    <a:pt x="480" y="349"/>
                    <a:pt x="509" y="335"/>
                    <a:pt x="528" y="308"/>
                  </a:cubicBezTo>
                  <a:cubicBezTo>
                    <a:pt x="548" y="281"/>
                    <a:pt x="557" y="244"/>
                    <a:pt x="557" y="196"/>
                  </a:cubicBezTo>
                  <a:cubicBezTo>
                    <a:pt x="557" y="148"/>
                    <a:pt x="548" y="111"/>
                    <a:pt x="528" y="84"/>
                  </a:cubicBezTo>
                  <a:cubicBezTo>
                    <a:pt x="509" y="57"/>
                    <a:pt x="480" y="43"/>
                    <a:pt x="443" y="43"/>
                  </a:cubicBezTo>
                  <a:moveTo>
                    <a:pt x="917" y="7"/>
                  </a:moveTo>
                  <a:cubicBezTo>
                    <a:pt x="860" y="7"/>
                    <a:pt x="860" y="7"/>
                    <a:pt x="860" y="7"/>
                  </a:cubicBezTo>
                  <a:cubicBezTo>
                    <a:pt x="794" y="253"/>
                    <a:pt x="794" y="253"/>
                    <a:pt x="794" y="253"/>
                  </a:cubicBezTo>
                  <a:cubicBezTo>
                    <a:pt x="790" y="268"/>
                    <a:pt x="786" y="281"/>
                    <a:pt x="784" y="294"/>
                  </a:cubicBezTo>
                  <a:cubicBezTo>
                    <a:pt x="782" y="306"/>
                    <a:pt x="780" y="317"/>
                    <a:pt x="778" y="326"/>
                  </a:cubicBezTo>
                  <a:cubicBezTo>
                    <a:pt x="776" y="336"/>
                    <a:pt x="775" y="346"/>
                    <a:pt x="773" y="354"/>
                  </a:cubicBezTo>
                  <a:cubicBezTo>
                    <a:pt x="771" y="354"/>
                    <a:pt x="771" y="354"/>
                    <a:pt x="771" y="354"/>
                  </a:cubicBezTo>
                  <a:cubicBezTo>
                    <a:pt x="769" y="345"/>
                    <a:pt x="767" y="336"/>
                    <a:pt x="766" y="325"/>
                  </a:cubicBezTo>
                  <a:cubicBezTo>
                    <a:pt x="764" y="316"/>
                    <a:pt x="762" y="305"/>
                    <a:pt x="759" y="293"/>
                  </a:cubicBezTo>
                  <a:cubicBezTo>
                    <a:pt x="757" y="281"/>
                    <a:pt x="753" y="267"/>
                    <a:pt x="750" y="252"/>
                  </a:cubicBezTo>
                  <a:cubicBezTo>
                    <a:pt x="686" y="7"/>
                    <a:pt x="686" y="7"/>
                    <a:pt x="686" y="7"/>
                  </a:cubicBezTo>
                  <a:cubicBezTo>
                    <a:pt x="633" y="7"/>
                    <a:pt x="633" y="7"/>
                    <a:pt x="633" y="7"/>
                  </a:cubicBezTo>
                  <a:cubicBezTo>
                    <a:pt x="736" y="385"/>
                    <a:pt x="736" y="385"/>
                    <a:pt x="736" y="385"/>
                  </a:cubicBezTo>
                  <a:cubicBezTo>
                    <a:pt x="806" y="385"/>
                    <a:pt x="806" y="385"/>
                    <a:pt x="806" y="385"/>
                  </a:cubicBezTo>
                  <a:cubicBezTo>
                    <a:pt x="867" y="150"/>
                    <a:pt x="867" y="150"/>
                    <a:pt x="867" y="150"/>
                  </a:cubicBezTo>
                  <a:cubicBezTo>
                    <a:pt x="871" y="135"/>
                    <a:pt x="874" y="122"/>
                    <a:pt x="876" y="109"/>
                  </a:cubicBezTo>
                  <a:cubicBezTo>
                    <a:pt x="879" y="97"/>
                    <a:pt x="880" y="86"/>
                    <a:pt x="882" y="78"/>
                  </a:cubicBezTo>
                  <a:cubicBezTo>
                    <a:pt x="883" y="67"/>
                    <a:pt x="884" y="58"/>
                    <a:pt x="885" y="51"/>
                  </a:cubicBezTo>
                  <a:cubicBezTo>
                    <a:pt x="887" y="51"/>
                    <a:pt x="887" y="51"/>
                    <a:pt x="887" y="51"/>
                  </a:cubicBezTo>
                  <a:cubicBezTo>
                    <a:pt x="888" y="58"/>
                    <a:pt x="889" y="67"/>
                    <a:pt x="890" y="78"/>
                  </a:cubicBezTo>
                  <a:cubicBezTo>
                    <a:pt x="891" y="86"/>
                    <a:pt x="892" y="97"/>
                    <a:pt x="894" y="109"/>
                  </a:cubicBezTo>
                  <a:cubicBezTo>
                    <a:pt x="897" y="122"/>
                    <a:pt x="900" y="135"/>
                    <a:pt x="904" y="150"/>
                  </a:cubicBezTo>
                  <a:cubicBezTo>
                    <a:pt x="966" y="385"/>
                    <a:pt x="966" y="385"/>
                    <a:pt x="966" y="385"/>
                  </a:cubicBezTo>
                  <a:cubicBezTo>
                    <a:pt x="1037" y="385"/>
                    <a:pt x="1037" y="385"/>
                    <a:pt x="1037" y="385"/>
                  </a:cubicBezTo>
                  <a:cubicBezTo>
                    <a:pt x="1139" y="7"/>
                    <a:pt x="1139" y="7"/>
                    <a:pt x="1139" y="7"/>
                  </a:cubicBezTo>
                  <a:cubicBezTo>
                    <a:pt x="1089" y="7"/>
                    <a:pt x="1089" y="7"/>
                    <a:pt x="1089" y="7"/>
                  </a:cubicBezTo>
                  <a:cubicBezTo>
                    <a:pt x="1025" y="254"/>
                    <a:pt x="1025" y="254"/>
                    <a:pt x="1025" y="254"/>
                  </a:cubicBezTo>
                  <a:cubicBezTo>
                    <a:pt x="1021" y="269"/>
                    <a:pt x="1018" y="283"/>
                    <a:pt x="1015" y="295"/>
                  </a:cubicBezTo>
                  <a:cubicBezTo>
                    <a:pt x="1012" y="307"/>
                    <a:pt x="1010" y="318"/>
                    <a:pt x="1008" y="326"/>
                  </a:cubicBezTo>
                  <a:cubicBezTo>
                    <a:pt x="1007" y="337"/>
                    <a:pt x="1005" y="346"/>
                    <a:pt x="1004" y="354"/>
                  </a:cubicBezTo>
                  <a:cubicBezTo>
                    <a:pt x="1002" y="354"/>
                    <a:pt x="1002" y="354"/>
                    <a:pt x="1002" y="354"/>
                  </a:cubicBezTo>
                  <a:cubicBezTo>
                    <a:pt x="1000" y="346"/>
                    <a:pt x="998" y="337"/>
                    <a:pt x="996" y="326"/>
                  </a:cubicBezTo>
                  <a:cubicBezTo>
                    <a:pt x="995" y="318"/>
                    <a:pt x="993" y="307"/>
                    <a:pt x="990" y="295"/>
                  </a:cubicBezTo>
                  <a:cubicBezTo>
                    <a:pt x="987" y="282"/>
                    <a:pt x="984" y="268"/>
                    <a:pt x="980" y="253"/>
                  </a:cubicBezTo>
                  <a:lnTo>
                    <a:pt x="917" y="7"/>
                  </a:lnTo>
                  <a:close/>
                  <a:moveTo>
                    <a:pt x="1413" y="341"/>
                  </a:moveTo>
                  <a:cubicBezTo>
                    <a:pt x="1237" y="341"/>
                    <a:pt x="1237" y="341"/>
                    <a:pt x="1237" y="341"/>
                  </a:cubicBezTo>
                  <a:cubicBezTo>
                    <a:pt x="1237" y="218"/>
                    <a:pt x="1237" y="218"/>
                    <a:pt x="1237" y="218"/>
                  </a:cubicBezTo>
                  <a:cubicBezTo>
                    <a:pt x="1393" y="218"/>
                    <a:pt x="1393" y="218"/>
                    <a:pt x="1393" y="218"/>
                  </a:cubicBezTo>
                  <a:cubicBezTo>
                    <a:pt x="1393" y="175"/>
                    <a:pt x="1393" y="175"/>
                    <a:pt x="1393" y="175"/>
                  </a:cubicBezTo>
                  <a:cubicBezTo>
                    <a:pt x="1237" y="175"/>
                    <a:pt x="1237" y="175"/>
                    <a:pt x="1237" y="175"/>
                  </a:cubicBezTo>
                  <a:cubicBezTo>
                    <a:pt x="1237" y="51"/>
                    <a:pt x="1237" y="51"/>
                    <a:pt x="1237" y="51"/>
                  </a:cubicBezTo>
                  <a:cubicBezTo>
                    <a:pt x="1413" y="51"/>
                    <a:pt x="1413" y="51"/>
                    <a:pt x="1413" y="51"/>
                  </a:cubicBezTo>
                  <a:cubicBezTo>
                    <a:pt x="1413" y="7"/>
                    <a:pt x="1413" y="7"/>
                    <a:pt x="1413" y="7"/>
                  </a:cubicBezTo>
                  <a:cubicBezTo>
                    <a:pt x="1187" y="7"/>
                    <a:pt x="1187" y="7"/>
                    <a:pt x="1187" y="7"/>
                  </a:cubicBezTo>
                  <a:cubicBezTo>
                    <a:pt x="1187" y="385"/>
                    <a:pt x="1187" y="385"/>
                    <a:pt x="1187" y="385"/>
                  </a:cubicBezTo>
                  <a:cubicBezTo>
                    <a:pt x="1413" y="385"/>
                    <a:pt x="1413" y="385"/>
                    <a:pt x="1413" y="385"/>
                  </a:cubicBezTo>
                  <a:lnTo>
                    <a:pt x="1413" y="341"/>
                  </a:lnTo>
                  <a:close/>
                  <a:moveTo>
                    <a:pt x="1700" y="385"/>
                  </a:moveTo>
                  <a:cubicBezTo>
                    <a:pt x="1696" y="380"/>
                    <a:pt x="1693" y="374"/>
                    <a:pt x="1691" y="369"/>
                  </a:cubicBezTo>
                  <a:cubicBezTo>
                    <a:pt x="1688" y="364"/>
                    <a:pt x="1686" y="358"/>
                    <a:pt x="1685" y="351"/>
                  </a:cubicBezTo>
                  <a:cubicBezTo>
                    <a:pt x="1669" y="282"/>
                    <a:pt x="1669" y="282"/>
                    <a:pt x="1669" y="282"/>
                  </a:cubicBezTo>
                  <a:cubicBezTo>
                    <a:pt x="1666" y="270"/>
                    <a:pt x="1662" y="260"/>
                    <a:pt x="1657" y="253"/>
                  </a:cubicBezTo>
                  <a:cubicBezTo>
                    <a:pt x="1652" y="246"/>
                    <a:pt x="1647" y="240"/>
                    <a:pt x="1640" y="235"/>
                  </a:cubicBezTo>
                  <a:cubicBezTo>
                    <a:pt x="1634" y="231"/>
                    <a:pt x="1627" y="228"/>
                    <a:pt x="1619" y="227"/>
                  </a:cubicBezTo>
                  <a:cubicBezTo>
                    <a:pt x="1611" y="225"/>
                    <a:pt x="1602" y="224"/>
                    <a:pt x="1592" y="224"/>
                  </a:cubicBezTo>
                  <a:cubicBezTo>
                    <a:pt x="1537" y="224"/>
                    <a:pt x="1537" y="224"/>
                    <a:pt x="1537" y="224"/>
                  </a:cubicBezTo>
                  <a:cubicBezTo>
                    <a:pt x="1537" y="385"/>
                    <a:pt x="1537" y="385"/>
                    <a:pt x="1537" y="385"/>
                  </a:cubicBezTo>
                  <a:cubicBezTo>
                    <a:pt x="1487" y="385"/>
                    <a:pt x="1487" y="385"/>
                    <a:pt x="1487" y="385"/>
                  </a:cubicBezTo>
                  <a:cubicBezTo>
                    <a:pt x="1487" y="7"/>
                    <a:pt x="1487" y="7"/>
                    <a:pt x="1487" y="7"/>
                  </a:cubicBezTo>
                  <a:cubicBezTo>
                    <a:pt x="1612" y="7"/>
                    <a:pt x="1612" y="7"/>
                    <a:pt x="1612" y="7"/>
                  </a:cubicBezTo>
                  <a:cubicBezTo>
                    <a:pt x="1656" y="7"/>
                    <a:pt x="1688" y="16"/>
                    <a:pt x="1708" y="35"/>
                  </a:cubicBezTo>
                  <a:cubicBezTo>
                    <a:pt x="1728" y="53"/>
                    <a:pt x="1738" y="79"/>
                    <a:pt x="1738" y="112"/>
                  </a:cubicBezTo>
                  <a:cubicBezTo>
                    <a:pt x="1738" y="127"/>
                    <a:pt x="1735" y="140"/>
                    <a:pt x="1730" y="152"/>
                  </a:cubicBezTo>
                  <a:cubicBezTo>
                    <a:pt x="1726" y="163"/>
                    <a:pt x="1719" y="173"/>
                    <a:pt x="1711" y="181"/>
                  </a:cubicBezTo>
                  <a:cubicBezTo>
                    <a:pt x="1703" y="188"/>
                    <a:pt x="1693" y="195"/>
                    <a:pt x="1683" y="199"/>
                  </a:cubicBezTo>
                  <a:cubicBezTo>
                    <a:pt x="1672" y="203"/>
                    <a:pt x="1661" y="205"/>
                    <a:pt x="1649" y="206"/>
                  </a:cubicBezTo>
                  <a:cubicBezTo>
                    <a:pt x="1649" y="207"/>
                    <a:pt x="1649" y="207"/>
                    <a:pt x="1649" y="207"/>
                  </a:cubicBezTo>
                  <a:cubicBezTo>
                    <a:pt x="1667" y="209"/>
                    <a:pt x="1682" y="215"/>
                    <a:pt x="1692" y="224"/>
                  </a:cubicBezTo>
                  <a:cubicBezTo>
                    <a:pt x="1702" y="233"/>
                    <a:pt x="1710" y="249"/>
                    <a:pt x="1716" y="270"/>
                  </a:cubicBezTo>
                  <a:cubicBezTo>
                    <a:pt x="1735" y="346"/>
                    <a:pt x="1735" y="346"/>
                    <a:pt x="1735" y="346"/>
                  </a:cubicBezTo>
                  <a:cubicBezTo>
                    <a:pt x="1739" y="361"/>
                    <a:pt x="1746" y="374"/>
                    <a:pt x="1755" y="385"/>
                  </a:cubicBezTo>
                  <a:lnTo>
                    <a:pt x="1700" y="385"/>
                  </a:lnTo>
                  <a:close/>
                  <a:moveTo>
                    <a:pt x="1537" y="183"/>
                  </a:moveTo>
                  <a:cubicBezTo>
                    <a:pt x="1611" y="183"/>
                    <a:pt x="1611" y="183"/>
                    <a:pt x="1611" y="183"/>
                  </a:cubicBezTo>
                  <a:cubicBezTo>
                    <a:pt x="1637" y="183"/>
                    <a:pt x="1655" y="178"/>
                    <a:pt x="1667" y="167"/>
                  </a:cubicBezTo>
                  <a:cubicBezTo>
                    <a:pt x="1679" y="156"/>
                    <a:pt x="1685" y="139"/>
                    <a:pt x="1685" y="116"/>
                  </a:cubicBezTo>
                  <a:cubicBezTo>
                    <a:pt x="1685" y="95"/>
                    <a:pt x="1679" y="78"/>
                    <a:pt x="1667" y="66"/>
                  </a:cubicBezTo>
                  <a:cubicBezTo>
                    <a:pt x="1655" y="55"/>
                    <a:pt x="1637" y="49"/>
                    <a:pt x="1611" y="49"/>
                  </a:cubicBezTo>
                  <a:cubicBezTo>
                    <a:pt x="1537" y="49"/>
                    <a:pt x="1537" y="49"/>
                    <a:pt x="1537" y="49"/>
                  </a:cubicBezTo>
                  <a:lnTo>
                    <a:pt x="1537" y="183"/>
                  </a:lnTo>
                  <a:close/>
                  <a:moveTo>
                    <a:pt x="2046" y="341"/>
                  </a:moveTo>
                  <a:cubicBezTo>
                    <a:pt x="1871" y="341"/>
                    <a:pt x="1871" y="341"/>
                    <a:pt x="1871" y="341"/>
                  </a:cubicBezTo>
                  <a:cubicBezTo>
                    <a:pt x="1871" y="218"/>
                    <a:pt x="1871" y="218"/>
                    <a:pt x="1871" y="218"/>
                  </a:cubicBezTo>
                  <a:cubicBezTo>
                    <a:pt x="2026" y="218"/>
                    <a:pt x="2026" y="218"/>
                    <a:pt x="2026" y="218"/>
                  </a:cubicBezTo>
                  <a:cubicBezTo>
                    <a:pt x="2026" y="175"/>
                    <a:pt x="2026" y="175"/>
                    <a:pt x="2026" y="175"/>
                  </a:cubicBezTo>
                  <a:cubicBezTo>
                    <a:pt x="1871" y="175"/>
                    <a:pt x="1871" y="175"/>
                    <a:pt x="1871" y="175"/>
                  </a:cubicBezTo>
                  <a:cubicBezTo>
                    <a:pt x="1871" y="51"/>
                    <a:pt x="1871" y="51"/>
                    <a:pt x="1871" y="51"/>
                  </a:cubicBezTo>
                  <a:cubicBezTo>
                    <a:pt x="2046" y="51"/>
                    <a:pt x="2046" y="51"/>
                    <a:pt x="2046" y="51"/>
                  </a:cubicBezTo>
                  <a:cubicBezTo>
                    <a:pt x="2046" y="7"/>
                    <a:pt x="2046" y="7"/>
                    <a:pt x="2046" y="7"/>
                  </a:cubicBezTo>
                  <a:cubicBezTo>
                    <a:pt x="1821" y="7"/>
                    <a:pt x="1821" y="7"/>
                    <a:pt x="1821" y="7"/>
                  </a:cubicBezTo>
                  <a:cubicBezTo>
                    <a:pt x="1821" y="385"/>
                    <a:pt x="1821" y="385"/>
                    <a:pt x="1821" y="385"/>
                  </a:cubicBezTo>
                  <a:cubicBezTo>
                    <a:pt x="2046" y="385"/>
                    <a:pt x="2046" y="385"/>
                    <a:pt x="2046" y="385"/>
                  </a:cubicBezTo>
                  <a:lnTo>
                    <a:pt x="2046" y="341"/>
                  </a:lnTo>
                  <a:close/>
                  <a:moveTo>
                    <a:pt x="2121" y="385"/>
                  </a:moveTo>
                  <a:cubicBezTo>
                    <a:pt x="2121" y="7"/>
                    <a:pt x="2121" y="7"/>
                    <a:pt x="2121" y="7"/>
                  </a:cubicBezTo>
                  <a:cubicBezTo>
                    <a:pt x="2231" y="7"/>
                    <a:pt x="2231" y="7"/>
                    <a:pt x="2231" y="7"/>
                  </a:cubicBezTo>
                  <a:cubicBezTo>
                    <a:pt x="2257" y="7"/>
                    <a:pt x="2282" y="11"/>
                    <a:pt x="2304" y="17"/>
                  </a:cubicBezTo>
                  <a:cubicBezTo>
                    <a:pt x="2326" y="24"/>
                    <a:pt x="2345" y="35"/>
                    <a:pt x="2361" y="50"/>
                  </a:cubicBezTo>
                  <a:cubicBezTo>
                    <a:pt x="2377" y="65"/>
                    <a:pt x="2390" y="84"/>
                    <a:pt x="2399" y="107"/>
                  </a:cubicBezTo>
                  <a:cubicBezTo>
                    <a:pt x="2408" y="130"/>
                    <a:pt x="2412" y="158"/>
                    <a:pt x="2412" y="192"/>
                  </a:cubicBezTo>
                  <a:cubicBezTo>
                    <a:pt x="2412" y="227"/>
                    <a:pt x="2407" y="257"/>
                    <a:pt x="2397" y="281"/>
                  </a:cubicBezTo>
                  <a:cubicBezTo>
                    <a:pt x="2387" y="305"/>
                    <a:pt x="2374" y="325"/>
                    <a:pt x="2358" y="340"/>
                  </a:cubicBezTo>
                  <a:cubicBezTo>
                    <a:pt x="2341" y="356"/>
                    <a:pt x="2322" y="367"/>
                    <a:pt x="2300" y="374"/>
                  </a:cubicBezTo>
                  <a:cubicBezTo>
                    <a:pt x="2278" y="381"/>
                    <a:pt x="2254" y="385"/>
                    <a:pt x="2230" y="385"/>
                  </a:cubicBezTo>
                  <a:lnTo>
                    <a:pt x="2121" y="385"/>
                  </a:lnTo>
                  <a:close/>
                  <a:moveTo>
                    <a:pt x="2225" y="343"/>
                  </a:moveTo>
                  <a:cubicBezTo>
                    <a:pt x="2244" y="343"/>
                    <a:pt x="2262" y="340"/>
                    <a:pt x="2278" y="335"/>
                  </a:cubicBezTo>
                  <a:cubicBezTo>
                    <a:pt x="2294" y="329"/>
                    <a:pt x="2309" y="320"/>
                    <a:pt x="2320" y="308"/>
                  </a:cubicBezTo>
                  <a:cubicBezTo>
                    <a:pt x="2332" y="296"/>
                    <a:pt x="2342" y="280"/>
                    <a:pt x="2349" y="262"/>
                  </a:cubicBezTo>
                  <a:cubicBezTo>
                    <a:pt x="2355" y="243"/>
                    <a:pt x="2359" y="220"/>
                    <a:pt x="2359" y="194"/>
                  </a:cubicBezTo>
                  <a:cubicBezTo>
                    <a:pt x="2359" y="166"/>
                    <a:pt x="2355" y="143"/>
                    <a:pt x="2348" y="124"/>
                  </a:cubicBezTo>
                  <a:cubicBezTo>
                    <a:pt x="2341" y="106"/>
                    <a:pt x="2332" y="91"/>
                    <a:pt x="2320" y="80"/>
                  </a:cubicBezTo>
                  <a:cubicBezTo>
                    <a:pt x="2308" y="68"/>
                    <a:pt x="2295" y="61"/>
                    <a:pt x="2279" y="56"/>
                  </a:cubicBezTo>
                  <a:cubicBezTo>
                    <a:pt x="2264" y="51"/>
                    <a:pt x="2248" y="49"/>
                    <a:pt x="2231" y="49"/>
                  </a:cubicBezTo>
                  <a:cubicBezTo>
                    <a:pt x="2170" y="49"/>
                    <a:pt x="2170" y="49"/>
                    <a:pt x="2170" y="49"/>
                  </a:cubicBezTo>
                  <a:cubicBezTo>
                    <a:pt x="2170" y="343"/>
                    <a:pt x="2170" y="343"/>
                    <a:pt x="2170" y="343"/>
                  </a:cubicBezTo>
                  <a:lnTo>
                    <a:pt x="2225" y="343"/>
                  </a:lnTo>
                  <a:close/>
                  <a:moveTo>
                    <a:pt x="163" y="665"/>
                  </a:moveTo>
                  <a:cubicBezTo>
                    <a:pt x="174" y="666"/>
                    <a:pt x="184" y="668"/>
                    <a:pt x="194" y="672"/>
                  </a:cubicBezTo>
                  <a:cubicBezTo>
                    <a:pt x="204" y="676"/>
                    <a:pt x="213" y="681"/>
                    <a:pt x="221" y="688"/>
                  </a:cubicBezTo>
                  <a:cubicBezTo>
                    <a:pt x="229" y="695"/>
                    <a:pt x="235" y="704"/>
                    <a:pt x="239" y="714"/>
                  </a:cubicBezTo>
                  <a:cubicBezTo>
                    <a:pt x="244" y="725"/>
                    <a:pt x="246" y="737"/>
                    <a:pt x="246" y="751"/>
                  </a:cubicBezTo>
                  <a:cubicBezTo>
                    <a:pt x="246" y="784"/>
                    <a:pt x="235" y="810"/>
                    <a:pt x="214" y="829"/>
                  </a:cubicBezTo>
                  <a:cubicBezTo>
                    <a:pt x="192" y="848"/>
                    <a:pt x="159" y="858"/>
                    <a:pt x="113" y="858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3" y="480"/>
                    <a:pt x="113" y="480"/>
                    <a:pt x="113" y="480"/>
                  </a:cubicBezTo>
                  <a:cubicBezTo>
                    <a:pt x="152" y="480"/>
                    <a:pt x="181" y="488"/>
                    <a:pt x="201" y="504"/>
                  </a:cubicBezTo>
                  <a:cubicBezTo>
                    <a:pt x="221" y="520"/>
                    <a:pt x="231" y="544"/>
                    <a:pt x="231" y="576"/>
                  </a:cubicBezTo>
                  <a:cubicBezTo>
                    <a:pt x="231" y="602"/>
                    <a:pt x="225" y="622"/>
                    <a:pt x="212" y="636"/>
                  </a:cubicBezTo>
                  <a:cubicBezTo>
                    <a:pt x="199" y="651"/>
                    <a:pt x="183" y="659"/>
                    <a:pt x="163" y="663"/>
                  </a:cubicBezTo>
                  <a:lnTo>
                    <a:pt x="163" y="665"/>
                  </a:lnTo>
                  <a:close/>
                  <a:moveTo>
                    <a:pt x="111" y="648"/>
                  </a:moveTo>
                  <a:cubicBezTo>
                    <a:pt x="132" y="648"/>
                    <a:pt x="149" y="643"/>
                    <a:pt x="162" y="633"/>
                  </a:cubicBezTo>
                  <a:cubicBezTo>
                    <a:pt x="174" y="622"/>
                    <a:pt x="180" y="606"/>
                    <a:pt x="180" y="584"/>
                  </a:cubicBezTo>
                  <a:cubicBezTo>
                    <a:pt x="180" y="562"/>
                    <a:pt x="174" y="546"/>
                    <a:pt x="161" y="537"/>
                  </a:cubicBezTo>
                  <a:cubicBezTo>
                    <a:pt x="148" y="527"/>
                    <a:pt x="130" y="522"/>
                    <a:pt x="107" y="522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50" y="648"/>
                    <a:pt x="50" y="648"/>
                    <a:pt x="50" y="648"/>
                  </a:cubicBezTo>
                  <a:lnTo>
                    <a:pt x="111" y="648"/>
                  </a:lnTo>
                  <a:close/>
                  <a:moveTo>
                    <a:pt x="50" y="816"/>
                  </a:moveTo>
                  <a:cubicBezTo>
                    <a:pt x="120" y="816"/>
                    <a:pt x="120" y="816"/>
                    <a:pt x="120" y="816"/>
                  </a:cubicBezTo>
                  <a:cubicBezTo>
                    <a:pt x="144" y="816"/>
                    <a:pt x="163" y="811"/>
                    <a:pt x="176" y="800"/>
                  </a:cubicBezTo>
                  <a:cubicBezTo>
                    <a:pt x="189" y="789"/>
                    <a:pt x="196" y="772"/>
                    <a:pt x="196" y="749"/>
                  </a:cubicBezTo>
                  <a:cubicBezTo>
                    <a:pt x="196" y="731"/>
                    <a:pt x="190" y="716"/>
                    <a:pt x="179" y="705"/>
                  </a:cubicBezTo>
                  <a:cubicBezTo>
                    <a:pt x="167" y="695"/>
                    <a:pt x="147" y="689"/>
                    <a:pt x="119" y="689"/>
                  </a:cubicBezTo>
                  <a:cubicBezTo>
                    <a:pt x="50" y="689"/>
                    <a:pt x="50" y="689"/>
                    <a:pt x="50" y="689"/>
                  </a:cubicBezTo>
                  <a:lnTo>
                    <a:pt x="50" y="816"/>
                  </a:lnTo>
                  <a:close/>
                  <a:moveTo>
                    <a:pt x="312" y="480"/>
                  </a:moveTo>
                  <a:cubicBezTo>
                    <a:pt x="256" y="480"/>
                    <a:pt x="256" y="480"/>
                    <a:pt x="256" y="480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77" y="858"/>
                    <a:pt x="377" y="858"/>
                    <a:pt x="377" y="858"/>
                  </a:cubicBezTo>
                  <a:cubicBezTo>
                    <a:pt x="427" y="858"/>
                    <a:pt x="427" y="858"/>
                    <a:pt x="427" y="858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541" y="480"/>
                    <a:pt x="541" y="480"/>
                    <a:pt x="541" y="480"/>
                  </a:cubicBezTo>
                  <a:cubicBezTo>
                    <a:pt x="488" y="480"/>
                    <a:pt x="488" y="480"/>
                    <a:pt x="488" y="480"/>
                  </a:cubicBezTo>
                  <a:cubicBezTo>
                    <a:pt x="428" y="610"/>
                    <a:pt x="428" y="610"/>
                    <a:pt x="428" y="610"/>
                  </a:cubicBezTo>
                  <a:cubicBezTo>
                    <a:pt x="423" y="621"/>
                    <a:pt x="419" y="629"/>
                    <a:pt x="416" y="637"/>
                  </a:cubicBezTo>
                  <a:cubicBezTo>
                    <a:pt x="413" y="644"/>
                    <a:pt x="411" y="650"/>
                    <a:pt x="409" y="655"/>
                  </a:cubicBezTo>
                  <a:cubicBezTo>
                    <a:pt x="408" y="660"/>
                    <a:pt x="406" y="665"/>
                    <a:pt x="405" y="669"/>
                  </a:cubicBezTo>
                  <a:cubicBezTo>
                    <a:pt x="402" y="669"/>
                    <a:pt x="402" y="669"/>
                    <a:pt x="402" y="669"/>
                  </a:cubicBezTo>
                  <a:cubicBezTo>
                    <a:pt x="401" y="665"/>
                    <a:pt x="399" y="660"/>
                    <a:pt x="397" y="655"/>
                  </a:cubicBezTo>
                  <a:cubicBezTo>
                    <a:pt x="395" y="650"/>
                    <a:pt x="392" y="644"/>
                    <a:pt x="389" y="636"/>
                  </a:cubicBezTo>
                  <a:cubicBezTo>
                    <a:pt x="386" y="629"/>
                    <a:pt x="382" y="620"/>
                    <a:pt x="377" y="610"/>
                  </a:cubicBezTo>
                  <a:lnTo>
                    <a:pt x="312" y="480"/>
                  </a:lnTo>
                  <a:close/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17F5D30-D2F7-D36D-B835-8D8F79F2DF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18815" y="6223000"/>
              <a:ext cx="1149350" cy="274638"/>
            </a:xfrm>
            <a:custGeom>
              <a:avLst/>
              <a:gdLst>
                <a:gd name="T0" fmla="*/ 1030 w 3621"/>
                <a:gd name="T1" fmla="*/ 51 h 866"/>
                <a:gd name="T2" fmla="*/ 968 w 3621"/>
                <a:gd name="T3" fmla="*/ 375 h 866"/>
                <a:gd name="T4" fmla="*/ 963 w 3621"/>
                <a:gd name="T5" fmla="*/ 287 h 866"/>
                <a:gd name="T6" fmla="*/ 932 w 3621"/>
                <a:gd name="T7" fmla="*/ 87 h 866"/>
                <a:gd name="T8" fmla="*/ 1361 w 3621"/>
                <a:gd name="T9" fmla="*/ 8 h 866"/>
                <a:gd name="T10" fmla="*/ 1292 w 3621"/>
                <a:gd name="T11" fmla="*/ 321 h 866"/>
                <a:gd name="T12" fmla="*/ 1223 w 3621"/>
                <a:gd name="T13" fmla="*/ 8 h 866"/>
                <a:gd name="T14" fmla="*/ 1232 w 3621"/>
                <a:gd name="T15" fmla="*/ 387 h 866"/>
                <a:gd name="T16" fmla="*/ 1447 w 3621"/>
                <a:gd name="T17" fmla="*/ 259 h 866"/>
                <a:gd name="T18" fmla="*/ 1775 w 3621"/>
                <a:gd name="T19" fmla="*/ 84 h 866"/>
                <a:gd name="T20" fmla="*/ 1584 w 3621"/>
                <a:gd name="T21" fmla="*/ 386 h 866"/>
                <a:gd name="T22" fmla="*/ 1908 w 3621"/>
                <a:gd name="T23" fmla="*/ 286 h 866"/>
                <a:gd name="T24" fmla="*/ 2050 w 3621"/>
                <a:gd name="T25" fmla="*/ 137 h 866"/>
                <a:gd name="T26" fmla="*/ 1795 w 3621"/>
                <a:gd name="T27" fmla="*/ 197 h 866"/>
                <a:gd name="T28" fmla="*/ 2025 w 3621"/>
                <a:gd name="T29" fmla="*/ 388 h 866"/>
                <a:gd name="T30" fmla="*/ 2268 w 3621"/>
                <a:gd name="T31" fmla="*/ 386 h 866"/>
                <a:gd name="T32" fmla="*/ 2500 w 3621"/>
                <a:gd name="T33" fmla="*/ 8 h 866"/>
                <a:gd name="T34" fmla="*/ 2181 w 3621"/>
                <a:gd name="T35" fmla="*/ 8 h 866"/>
                <a:gd name="T36" fmla="*/ 295 w 3621"/>
                <a:gd name="T37" fmla="*/ 557 h 866"/>
                <a:gd name="T38" fmla="*/ 103 w 3621"/>
                <a:gd name="T39" fmla="*/ 859 h 866"/>
                <a:gd name="T40" fmla="*/ 571 w 3621"/>
                <a:gd name="T41" fmla="*/ 704 h 866"/>
                <a:gd name="T42" fmla="*/ 591 w 3621"/>
                <a:gd name="T43" fmla="*/ 481 h 866"/>
                <a:gd name="T44" fmla="*/ 899 w 3621"/>
                <a:gd name="T45" fmla="*/ 736 h 866"/>
                <a:gd name="T46" fmla="*/ 751 w 3621"/>
                <a:gd name="T47" fmla="*/ 582 h 866"/>
                <a:gd name="T48" fmla="*/ 918 w 3621"/>
                <a:gd name="T49" fmla="*/ 498 h 866"/>
                <a:gd name="T50" fmla="*/ 685 w 3621"/>
                <a:gd name="T51" fmla="*/ 815 h 866"/>
                <a:gd name="T52" fmla="*/ 945 w 3621"/>
                <a:gd name="T53" fmla="*/ 818 h 866"/>
                <a:gd name="T54" fmla="*/ 1256 w 3621"/>
                <a:gd name="T55" fmla="*/ 705 h 866"/>
                <a:gd name="T56" fmla="*/ 1256 w 3621"/>
                <a:gd name="T57" fmla="*/ 629 h 866"/>
                <a:gd name="T58" fmla="*/ 1111 w 3621"/>
                <a:gd name="T59" fmla="*/ 859 h 866"/>
                <a:gd name="T60" fmla="*/ 1516 w 3621"/>
                <a:gd name="T61" fmla="*/ 709 h 866"/>
                <a:gd name="T62" fmla="*/ 1524 w 3621"/>
                <a:gd name="T63" fmla="*/ 639 h 866"/>
                <a:gd name="T64" fmla="*/ 1676 w 3621"/>
                <a:gd name="T65" fmla="*/ 481 h 866"/>
                <a:gd name="T66" fmla="*/ 1676 w 3621"/>
                <a:gd name="T67" fmla="*/ 714 h 866"/>
                <a:gd name="T68" fmla="*/ 2006 w 3621"/>
                <a:gd name="T69" fmla="*/ 866 h 866"/>
                <a:gd name="T70" fmla="*/ 2137 w 3621"/>
                <a:gd name="T71" fmla="*/ 524 h 866"/>
                <a:gd name="T72" fmla="*/ 1939 w 3621"/>
                <a:gd name="T73" fmla="*/ 583 h 866"/>
                <a:gd name="T74" fmla="*/ 2095 w 3621"/>
                <a:gd name="T75" fmla="*/ 671 h 866"/>
                <a:gd name="T76" fmla="*/ 2483 w 3621"/>
                <a:gd name="T77" fmla="*/ 859 h 866"/>
                <a:gd name="T78" fmla="*/ 2694 w 3621"/>
                <a:gd name="T79" fmla="*/ 866 h 866"/>
                <a:gd name="T80" fmla="*/ 2826 w 3621"/>
                <a:gd name="T81" fmla="*/ 524 h 866"/>
                <a:gd name="T82" fmla="*/ 2628 w 3621"/>
                <a:gd name="T83" fmla="*/ 583 h 866"/>
                <a:gd name="T84" fmla="*/ 2783 w 3621"/>
                <a:gd name="T85" fmla="*/ 671 h 866"/>
                <a:gd name="T86" fmla="*/ 3171 w 3621"/>
                <a:gd name="T87" fmla="*/ 727 h 866"/>
                <a:gd name="T88" fmla="*/ 3024 w 3621"/>
                <a:gd name="T89" fmla="*/ 759 h 866"/>
                <a:gd name="T90" fmla="*/ 3064 w 3621"/>
                <a:gd name="T91" fmla="*/ 556 h 866"/>
                <a:gd name="T92" fmla="*/ 3098 w 3621"/>
                <a:gd name="T93" fmla="*/ 474 h 866"/>
                <a:gd name="T94" fmla="*/ 3015 w 3621"/>
                <a:gd name="T95" fmla="*/ 855 h 866"/>
                <a:gd name="T96" fmla="*/ 3254 w 3621"/>
                <a:gd name="T97" fmla="*/ 859 h 866"/>
                <a:gd name="T98" fmla="*/ 3414 w 3621"/>
                <a:gd name="T99" fmla="*/ 733 h 866"/>
                <a:gd name="T100" fmla="*/ 3530 w 3621"/>
                <a:gd name="T101" fmla="*/ 481 h 866"/>
                <a:gd name="T102" fmla="*/ 3456 w 3621"/>
                <a:gd name="T103" fmla="*/ 65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1" h="866">
                  <a:moveTo>
                    <a:pt x="760" y="386"/>
                  </a:moveTo>
                  <a:cubicBezTo>
                    <a:pt x="760" y="8"/>
                    <a:pt x="760" y="8"/>
                    <a:pt x="760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25" y="8"/>
                    <a:pt x="949" y="12"/>
                    <a:pt x="972" y="18"/>
                  </a:cubicBezTo>
                  <a:cubicBezTo>
                    <a:pt x="994" y="25"/>
                    <a:pt x="1014" y="36"/>
                    <a:pt x="1030" y="51"/>
                  </a:cubicBezTo>
                  <a:cubicBezTo>
                    <a:pt x="1046" y="66"/>
                    <a:pt x="1059" y="84"/>
                    <a:pt x="1069" y="108"/>
                  </a:cubicBezTo>
                  <a:cubicBezTo>
                    <a:pt x="1078" y="131"/>
                    <a:pt x="1083" y="159"/>
                    <a:pt x="1083" y="193"/>
                  </a:cubicBezTo>
                  <a:cubicBezTo>
                    <a:pt x="1083" y="228"/>
                    <a:pt x="1078" y="258"/>
                    <a:pt x="1068" y="282"/>
                  </a:cubicBezTo>
                  <a:cubicBezTo>
                    <a:pt x="1059" y="306"/>
                    <a:pt x="1046" y="326"/>
                    <a:pt x="1029" y="341"/>
                  </a:cubicBezTo>
                  <a:cubicBezTo>
                    <a:pt x="1012" y="357"/>
                    <a:pt x="992" y="368"/>
                    <a:pt x="968" y="375"/>
                  </a:cubicBezTo>
                  <a:cubicBezTo>
                    <a:pt x="945" y="382"/>
                    <a:pt x="920" y="386"/>
                    <a:pt x="893" y="386"/>
                  </a:cubicBezTo>
                  <a:lnTo>
                    <a:pt x="760" y="386"/>
                  </a:lnTo>
                  <a:close/>
                  <a:moveTo>
                    <a:pt x="885" y="312"/>
                  </a:moveTo>
                  <a:cubicBezTo>
                    <a:pt x="902" y="312"/>
                    <a:pt x="916" y="310"/>
                    <a:pt x="930" y="306"/>
                  </a:cubicBezTo>
                  <a:cubicBezTo>
                    <a:pt x="943" y="302"/>
                    <a:pt x="954" y="296"/>
                    <a:pt x="963" y="287"/>
                  </a:cubicBezTo>
                  <a:cubicBezTo>
                    <a:pt x="972" y="278"/>
                    <a:pt x="980" y="266"/>
                    <a:pt x="984" y="252"/>
                  </a:cubicBezTo>
                  <a:cubicBezTo>
                    <a:pt x="989" y="237"/>
                    <a:pt x="992" y="219"/>
                    <a:pt x="992" y="198"/>
                  </a:cubicBezTo>
                  <a:cubicBezTo>
                    <a:pt x="992" y="176"/>
                    <a:pt x="989" y="157"/>
                    <a:pt x="985" y="142"/>
                  </a:cubicBezTo>
                  <a:cubicBezTo>
                    <a:pt x="980" y="127"/>
                    <a:pt x="973" y="115"/>
                    <a:pt x="964" y="106"/>
                  </a:cubicBezTo>
                  <a:cubicBezTo>
                    <a:pt x="955" y="97"/>
                    <a:pt x="945" y="91"/>
                    <a:pt x="932" y="87"/>
                  </a:cubicBezTo>
                  <a:cubicBezTo>
                    <a:pt x="919" y="84"/>
                    <a:pt x="905" y="82"/>
                    <a:pt x="890" y="82"/>
                  </a:cubicBezTo>
                  <a:cubicBezTo>
                    <a:pt x="847" y="82"/>
                    <a:pt x="847" y="82"/>
                    <a:pt x="847" y="82"/>
                  </a:cubicBezTo>
                  <a:cubicBezTo>
                    <a:pt x="847" y="312"/>
                    <a:pt x="847" y="312"/>
                    <a:pt x="847" y="312"/>
                  </a:cubicBezTo>
                  <a:lnTo>
                    <a:pt x="885" y="312"/>
                  </a:lnTo>
                  <a:close/>
                  <a:moveTo>
                    <a:pt x="1361" y="8"/>
                  </a:moveTo>
                  <a:cubicBezTo>
                    <a:pt x="1361" y="234"/>
                    <a:pt x="1361" y="234"/>
                    <a:pt x="1361" y="234"/>
                  </a:cubicBezTo>
                  <a:cubicBezTo>
                    <a:pt x="1361" y="248"/>
                    <a:pt x="1360" y="260"/>
                    <a:pt x="1358" y="271"/>
                  </a:cubicBezTo>
                  <a:cubicBezTo>
                    <a:pt x="1356" y="282"/>
                    <a:pt x="1352" y="291"/>
                    <a:pt x="1347" y="298"/>
                  </a:cubicBezTo>
                  <a:cubicBezTo>
                    <a:pt x="1342" y="306"/>
                    <a:pt x="1335" y="311"/>
                    <a:pt x="1326" y="315"/>
                  </a:cubicBezTo>
                  <a:cubicBezTo>
                    <a:pt x="1317" y="319"/>
                    <a:pt x="1305" y="321"/>
                    <a:pt x="1292" y="321"/>
                  </a:cubicBezTo>
                  <a:cubicBezTo>
                    <a:pt x="1278" y="321"/>
                    <a:pt x="1267" y="319"/>
                    <a:pt x="1258" y="315"/>
                  </a:cubicBezTo>
                  <a:cubicBezTo>
                    <a:pt x="1249" y="311"/>
                    <a:pt x="1242" y="306"/>
                    <a:pt x="1237" y="298"/>
                  </a:cubicBezTo>
                  <a:cubicBezTo>
                    <a:pt x="1232" y="291"/>
                    <a:pt x="1228" y="282"/>
                    <a:pt x="1226" y="271"/>
                  </a:cubicBezTo>
                  <a:cubicBezTo>
                    <a:pt x="1224" y="261"/>
                    <a:pt x="1223" y="249"/>
                    <a:pt x="1223" y="235"/>
                  </a:cubicBezTo>
                  <a:cubicBezTo>
                    <a:pt x="1223" y="8"/>
                    <a:pt x="1223" y="8"/>
                    <a:pt x="1223" y="8"/>
                  </a:cubicBezTo>
                  <a:cubicBezTo>
                    <a:pt x="1136" y="8"/>
                    <a:pt x="1136" y="8"/>
                    <a:pt x="1136" y="8"/>
                  </a:cubicBezTo>
                  <a:cubicBezTo>
                    <a:pt x="1136" y="259"/>
                    <a:pt x="1136" y="259"/>
                    <a:pt x="1136" y="259"/>
                  </a:cubicBezTo>
                  <a:cubicBezTo>
                    <a:pt x="1136" y="285"/>
                    <a:pt x="1140" y="306"/>
                    <a:pt x="1149" y="323"/>
                  </a:cubicBezTo>
                  <a:cubicBezTo>
                    <a:pt x="1157" y="341"/>
                    <a:pt x="1168" y="354"/>
                    <a:pt x="1182" y="365"/>
                  </a:cubicBezTo>
                  <a:cubicBezTo>
                    <a:pt x="1197" y="375"/>
                    <a:pt x="1213" y="382"/>
                    <a:pt x="1232" y="387"/>
                  </a:cubicBezTo>
                  <a:cubicBezTo>
                    <a:pt x="1251" y="391"/>
                    <a:pt x="1270" y="393"/>
                    <a:pt x="1291" y="393"/>
                  </a:cubicBezTo>
                  <a:cubicBezTo>
                    <a:pt x="1312" y="393"/>
                    <a:pt x="1332" y="391"/>
                    <a:pt x="1351" y="387"/>
                  </a:cubicBezTo>
                  <a:cubicBezTo>
                    <a:pt x="1370" y="382"/>
                    <a:pt x="1386" y="375"/>
                    <a:pt x="1400" y="365"/>
                  </a:cubicBezTo>
                  <a:cubicBezTo>
                    <a:pt x="1415" y="354"/>
                    <a:pt x="1426" y="341"/>
                    <a:pt x="1434" y="323"/>
                  </a:cubicBezTo>
                  <a:cubicBezTo>
                    <a:pt x="1443" y="306"/>
                    <a:pt x="1447" y="285"/>
                    <a:pt x="1447" y="259"/>
                  </a:cubicBezTo>
                  <a:cubicBezTo>
                    <a:pt x="1447" y="8"/>
                    <a:pt x="1447" y="8"/>
                    <a:pt x="1447" y="8"/>
                  </a:cubicBezTo>
                  <a:lnTo>
                    <a:pt x="1361" y="8"/>
                  </a:lnTo>
                  <a:close/>
                  <a:moveTo>
                    <a:pt x="1670" y="386"/>
                  </a:moveTo>
                  <a:cubicBezTo>
                    <a:pt x="1670" y="84"/>
                    <a:pt x="1670" y="84"/>
                    <a:pt x="1670" y="84"/>
                  </a:cubicBezTo>
                  <a:cubicBezTo>
                    <a:pt x="1775" y="84"/>
                    <a:pt x="1775" y="84"/>
                    <a:pt x="1775" y="84"/>
                  </a:cubicBezTo>
                  <a:cubicBezTo>
                    <a:pt x="1775" y="8"/>
                    <a:pt x="1775" y="8"/>
                    <a:pt x="1775" y="8"/>
                  </a:cubicBezTo>
                  <a:cubicBezTo>
                    <a:pt x="1481" y="8"/>
                    <a:pt x="1481" y="8"/>
                    <a:pt x="1481" y="8"/>
                  </a:cubicBezTo>
                  <a:cubicBezTo>
                    <a:pt x="1481" y="84"/>
                    <a:pt x="1481" y="84"/>
                    <a:pt x="1481" y="84"/>
                  </a:cubicBezTo>
                  <a:cubicBezTo>
                    <a:pt x="1584" y="84"/>
                    <a:pt x="1584" y="84"/>
                    <a:pt x="1584" y="84"/>
                  </a:cubicBezTo>
                  <a:cubicBezTo>
                    <a:pt x="1584" y="386"/>
                    <a:pt x="1584" y="386"/>
                    <a:pt x="1584" y="386"/>
                  </a:cubicBezTo>
                  <a:lnTo>
                    <a:pt x="1670" y="386"/>
                  </a:lnTo>
                  <a:close/>
                  <a:moveTo>
                    <a:pt x="2057" y="263"/>
                  </a:moveTo>
                  <a:cubicBezTo>
                    <a:pt x="2048" y="281"/>
                    <a:pt x="2037" y="295"/>
                    <a:pt x="2024" y="303"/>
                  </a:cubicBezTo>
                  <a:cubicBezTo>
                    <a:pt x="2011" y="312"/>
                    <a:pt x="1996" y="317"/>
                    <a:pt x="1978" y="317"/>
                  </a:cubicBezTo>
                  <a:cubicBezTo>
                    <a:pt x="1947" y="317"/>
                    <a:pt x="1924" y="306"/>
                    <a:pt x="1908" y="286"/>
                  </a:cubicBezTo>
                  <a:cubicBezTo>
                    <a:pt x="1893" y="265"/>
                    <a:pt x="1885" y="236"/>
                    <a:pt x="1885" y="199"/>
                  </a:cubicBezTo>
                  <a:cubicBezTo>
                    <a:pt x="1885" y="161"/>
                    <a:pt x="1893" y="131"/>
                    <a:pt x="1910" y="109"/>
                  </a:cubicBezTo>
                  <a:cubicBezTo>
                    <a:pt x="1926" y="88"/>
                    <a:pt x="1948" y="77"/>
                    <a:pt x="1977" y="77"/>
                  </a:cubicBezTo>
                  <a:cubicBezTo>
                    <a:pt x="1997" y="77"/>
                    <a:pt x="2013" y="83"/>
                    <a:pt x="2024" y="93"/>
                  </a:cubicBezTo>
                  <a:cubicBezTo>
                    <a:pt x="2035" y="104"/>
                    <a:pt x="2044" y="118"/>
                    <a:pt x="2050" y="137"/>
                  </a:cubicBezTo>
                  <a:cubicBezTo>
                    <a:pt x="2134" y="96"/>
                    <a:pt x="2134" y="96"/>
                    <a:pt x="2134" y="96"/>
                  </a:cubicBezTo>
                  <a:cubicBezTo>
                    <a:pt x="2120" y="66"/>
                    <a:pt x="2101" y="42"/>
                    <a:pt x="2076" y="26"/>
                  </a:cubicBezTo>
                  <a:cubicBezTo>
                    <a:pt x="2051" y="9"/>
                    <a:pt x="2019" y="0"/>
                    <a:pt x="1980" y="0"/>
                  </a:cubicBezTo>
                  <a:cubicBezTo>
                    <a:pt x="1922" y="0"/>
                    <a:pt x="1877" y="17"/>
                    <a:pt x="1844" y="51"/>
                  </a:cubicBezTo>
                  <a:cubicBezTo>
                    <a:pt x="1812" y="85"/>
                    <a:pt x="1795" y="133"/>
                    <a:pt x="1795" y="197"/>
                  </a:cubicBezTo>
                  <a:cubicBezTo>
                    <a:pt x="1795" y="228"/>
                    <a:pt x="1800" y="256"/>
                    <a:pt x="1808" y="281"/>
                  </a:cubicBezTo>
                  <a:cubicBezTo>
                    <a:pt x="1816" y="305"/>
                    <a:pt x="1828" y="325"/>
                    <a:pt x="1843" y="342"/>
                  </a:cubicBezTo>
                  <a:cubicBezTo>
                    <a:pt x="1859" y="359"/>
                    <a:pt x="1877" y="371"/>
                    <a:pt x="1898" y="380"/>
                  </a:cubicBezTo>
                  <a:cubicBezTo>
                    <a:pt x="1919" y="389"/>
                    <a:pt x="1943" y="393"/>
                    <a:pt x="1969" y="393"/>
                  </a:cubicBezTo>
                  <a:cubicBezTo>
                    <a:pt x="1989" y="393"/>
                    <a:pt x="2008" y="392"/>
                    <a:pt x="2025" y="388"/>
                  </a:cubicBezTo>
                  <a:cubicBezTo>
                    <a:pt x="2041" y="384"/>
                    <a:pt x="2056" y="379"/>
                    <a:pt x="2069" y="372"/>
                  </a:cubicBezTo>
                  <a:cubicBezTo>
                    <a:pt x="2081" y="365"/>
                    <a:pt x="2093" y="356"/>
                    <a:pt x="2103" y="345"/>
                  </a:cubicBezTo>
                  <a:cubicBezTo>
                    <a:pt x="2113" y="334"/>
                    <a:pt x="2122" y="321"/>
                    <a:pt x="2131" y="307"/>
                  </a:cubicBezTo>
                  <a:lnTo>
                    <a:pt x="2057" y="263"/>
                  </a:lnTo>
                  <a:close/>
                  <a:moveTo>
                    <a:pt x="2268" y="386"/>
                  </a:moveTo>
                  <a:cubicBezTo>
                    <a:pt x="2268" y="232"/>
                    <a:pt x="2268" y="232"/>
                    <a:pt x="2268" y="232"/>
                  </a:cubicBezTo>
                  <a:cubicBezTo>
                    <a:pt x="2413" y="232"/>
                    <a:pt x="2413" y="232"/>
                    <a:pt x="2413" y="232"/>
                  </a:cubicBezTo>
                  <a:cubicBezTo>
                    <a:pt x="2413" y="386"/>
                    <a:pt x="2413" y="386"/>
                    <a:pt x="2413" y="386"/>
                  </a:cubicBezTo>
                  <a:cubicBezTo>
                    <a:pt x="2500" y="386"/>
                    <a:pt x="2500" y="386"/>
                    <a:pt x="2500" y="386"/>
                  </a:cubicBezTo>
                  <a:cubicBezTo>
                    <a:pt x="2500" y="8"/>
                    <a:pt x="2500" y="8"/>
                    <a:pt x="2500" y="8"/>
                  </a:cubicBezTo>
                  <a:cubicBezTo>
                    <a:pt x="2413" y="8"/>
                    <a:pt x="2413" y="8"/>
                    <a:pt x="2413" y="8"/>
                  </a:cubicBezTo>
                  <a:cubicBezTo>
                    <a:pt x="2413" y="156"/>
                    <a:pt x="2413" y="156"/>
                    <a:pt x="2413" y="156"/>
                  </a:cubicBezTo>
                  <a:cubicBezTo>
                    <a:pt x="2268" y="156"/>
                    <a:pt x="2268" y="156"/>
                    <a:pt x="2268" y="156"/>
                  </a:cubicBezTo>
                  <a:cubicBezTo>
                    <a:pt x="2268" y="8"/>
                    <a:pt x="2268" y="8"/>
                    <a:pt x="2268" y="8"/>
                  </a:cubicBezTo>
                  <a:cubicBezTo>
                    <a:pt x="2181" y="8"/>
                    <a:pt x="2181" y="8"/>
                    <a:pt x="2181" y="8"/>
                  </a:cubicBezTo>
                  <a:cubicBezTo>
                    <a:pt x="2181" y="386"/>
                    <a:pt x="2181" y="386"/>
                    <a:pt x="2181" y="386"/>
                  </a:cubicBezTo>
                  <a:lnTo>
                    <a:pt x="2268" y="386"/>
                  </a:lnTo>
                  <a:close/>
                  <a:moveTo>
                    <a:pt x="189" y="859"/>
                  </a:moveTo>
                  <a:cubicBezTo>
                    <a:pt x="189" y="557"/>
                    <a:pt x="189" y="557"/>
                    <a:pt x="189" y="557"/>
                  </a:cubicBezTo>
                  <a:cubicBezTo>
                    <a:pt x="295" y="557"/>
                    <a:pt x="295" y="557"/>
                    <a:pt x="295" y="557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103" y="557"/>
                    <a:pt x="103" y="557"/>
                    <a:pt x="103" y="557"/>
                  </a:cubicBezTo>
                  <a:cubicBezTo>
                    <a:pt x="103" y="859"/>
                    <a:pt x="103" y="859"/>
                    <a:pt x="103" y="859"/>
                  </a:cubicBezTo>
                  <a:lnTo>
                    <a:pt x="189" y="859"/>
                  </a:lnTo>
                  <a:close/>
                  <a:moveTo>
                    <a:pt x="591" y="783"/>
                  </a:moveTo>
                  <a:cubicBezTo>
                    <a:pt x="425" y="783"/>
                    <a:pt x="425" y="783"/>
                    <a:pt x="425" y="783"/>
                  </a:cubicBezTo>
                  <a:cubicBezTo>
                    <a:pt x="425" y="704"/>
                    <a:pt x="425" y="704"/>
                    <a:pt x="425" y="704"/>
                  </a:cubicBezTo>
                  <a:cubicBezTo>
                    <a:pt x="571" y="704"/>
                    <a:pt x="571" y="704"/>
                    <a:pt x="571" y="704"/>
                  </a:cubicBezTo>
                  <a:cubicBezTo>
                    <a:pt x="571" y="632"/>
                    <a:pt x="571" y="632"/>
                    <a:pt x="571" y="632"/>
                  </a:cubicBezTo>
                  <a:cubicBezTo>
                    <a:pt x="425" y="632"/>
                    <a:pt x="425" y="632"/>
                    <a:pt x="425" y="632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591" y="557"/>
                    <a:pt x="591" y="557"/>
                    <a:pt x="591" y="557"/>
                  </a:cubicBezTo>
                  <a:cubicBezTo>
                    <a:pt x="591" y="481"/>
                    <a:pt x="591" y="481"/>
                    <a:pt x="591" y="481"/>
                  </a:cubicBezTo>
                  <a:cubicBezTo>
                    <a:pt x="338" y="481"/>
                    <a:pt x="338" y="481"/>
                    <a:pt x="338" y="481"/>
                  </a:cubicBezTo>
                  <a:cubicBezTo>
                    <a:pt x="338" y="859"/>
                    <a:pt x="338" y="859"/>
                    <a:pt x="338" y="859"/>
                  </a:cubicBezTo>
                  <a:cubicBezTo>
                    <a:pt x="591" y="859"/>
                    <a:pt x="591" y="859"/>
                    <a:pt x="591" y="859"/>
                  </a:cubicBezTo>
                  <a:lnTo>
                    <a:pt x="591" y="783"/>
                  </a:lnTo>
                  <a:close/>
                  <a:moveTo>
                    <a:pt x="899" y="736"/>
                  </a:moveTo>
                  <a:cubicBezTo>
                    <a:pt x="890" y="754"/>
                    <a:pt x="879" y="768"/>
                    <a:pt x="866" y="776"/>
                  </a:cubicBezTo>
                  <a:cubicBezTo>
                    <a:pt x="853" y="785"/>
                    <a:pt x="837" y="789"/>
                    <a:pt x="820" y="789"/>
                  </a:cubicBezTo>
                  <a:cubicBezTo>
                    <a:pt x="789" y="789"/>
                    <a:pt x="766" y="779"/>
                    <a:pt x="750" y="759"/>
                  </a:cubicBezTo>
                  <a:cubicBezTo>
                    <a:pt x="735" y="738"/>
                    <a:pt x="727" y="709"/>
                    <a:pt x="727" y="672"/>
                  </a:cubicBezTo>
                  <a:cubicBezTo>
                    <a:pt x="727" y="634"/>
                    <a:pt x="735" y="604"/>
                    <a:pt x="751" y="582"/>
                  </a:cubicBezTo>
                  <a:cubicBezTo>
                    <a:pt x="768" y="561"/>
                    <a:pt x="790" y="550"/>
                    <a:pt x="819" y="550"/>
                  </a:cubicBezTo>
                  <a:cubicBezTo>
                    <a:pt x="839" y="550"/>
                    <a:pt x="855" y="556"/>
                    <a:pt x="866" y="566"/>
                  </a:cubicBezTo>
                  <a:cubicBezTo>
                    <a:pt x="877" y="577"/>
                    <a:pt x="886" y="591"/>
                    <a:pt x="892" y="610"/>
                  </a:cubicBezTo>
                  <a:cubicBezTo>
                    <a:pt x="976" y="569"/>
                    <a:pt x="976" y="569"/>
                    <a:pt x="976" y="569"/>
                  </a:cubicBezTo>
                  <a:cubicBezTo>
                    <a:pt x="962" y="539"/>
                    <a:pt x="943" y="515"/>
                    <a:pt x="918" y="498"/>
                  </a:cubicBezTo>
                  <a:cubicBezTo>
                    <a:pt x="893" y="482"/>
                    <a:pt x="861" y="474"/>
                    <a:pt x="822" y="474"/>
                  </a:cubicBezTo>
                  <a:cubicBezTo>
                    <a:pt x="764" y="474"/>
                    <a:pt x="719" y="490"/>
                    <a:pt x="686" y="524"/>
                  </a:cubicBezTo>
                  <a:cubicBezTo>
                    <a:pt x="654" y="558"/>
                    <a:pt x="637" y="606"/>
                    <a:pt x="637" y="670"/>
                  </a:cubicBezTo>
                  <a:cubicBezTo>
                    <a:pt x="637" y="701"/>
                    <a:pt x="642" y="729"/>
                    <a:pt x="650" y="754"/>
                  </a:cubicBezTo>
                  <a:cubicBezTo>
                    <a:pt x="658" y="778"/>
                    <a:pt x="670" y="798"/>
                    <a:pt x="685" y="815"/>
                  </a:cubicBezTo>
                  <a:cubicBezTo>
                    <a:pt x="701" y="832"/>
                    <a:pt x="719" y="844"/>
                    <a:pt x="740" y="853"/>
                  </a:cubicBezTo>
                  <a:cubicBezTo>
                    <a:pt x="761" y="862"/>
                    <a:pt x="785" y="866"/>
                    <a:pt x="810" y="866"/>
                  </a:cubicBezTo>
                  <a:cubicBezTo>
                    <a:pt x="831" y="866"/>
                    <a:pt x="850" y="865"/>
                    <a:pt x="866" y="861"/>
                  </a:cubicBezTo>
                  <a:cubicBezTo>
                    <a:pt x="883" y="857"/>
                    <a:pt x="898" y="852"/>
                    <a:pt x="910" y="845"/>
                  </a:cubicBezTo>
                  <a:cubicBezTo>
                    <a:pt x="923" y="838"/>
                    <a:pt x="935" y="829"/>
                    <a:pt x="945" y="818"/>
                  </a:cubicBezTo>
                  <a:cubicBezTo>
                    <a:pt x="955" y="807"/>
                    <a:pt x="964" y="794"/>
                    <a:pt x="973" y="780"/>
                  </a:cubicBezTo>
                  <a:lnTo>
                    <a:pt x="899" y="736"/>
                  </a:lnTo>
                  <a:close/>
                  <a:moveTo>
                    <a:pt x="1111" y="859"/>
                  </a:moveTo>
                  <a:cubicBezTo>
                    <a:pt x="1111" y="705"/>
                    <a:pt x="1111" y="705"/>
                    <a:pt x="1111" y="705"/>
                  </a:cubicBezTo>
                  <a:cubicBezTo>
                    <a:pt x="1256" y="705"/>
                    <a:pt x="1256" y="705"/>
                    <a:pt x="1256" y="705"/>
                  </a:cubicBezTo>
                  <a:cubicBezTo>
                    <a:pt x="1256" y="859"/>
                    <a:pt x="1256" y="859"/>
                    <a:pt x="1256" y="859"/>
                  </a:cubicBezTo>
                  <a:cubicBezTo>
                    <a:pt x="1343" y="859"/>
                    <a:pt x="1343" y="859"/>
                    <a:pt x="1343" y="859"/>
                  </a:cubicBezTo>
                  <a:cubicBezTo>
                    <a:pt x="1343" y="481"/>
                    <a:pt x="1343" y="481"/>
                    <a:pt x="1343" y="481"/>
                  </a:cubicBezTo>
                  <a:cubicBezTo>
                    <a:pt x="1256" y="481"/>
                    <a:pt x="1256" y="481"/>
                    <a:pt x="1256" y="481"/>
                  </a:cubicBezTo>
                  <a:cubicBezTo>
                    <a:pt x="1256" y="629"/>
                    <a:pt x="1256" y="629"/>
                    <a:pt x="1256" y="629"/>
                  </a:cubicBezTo>
                  <a:cubicBezTo>
                    <a:pt x="1111" y="629"/>
                    <a:pt x="1111" y="629"/>
                    <a:pt x="1111" y="629"/>
                  </a:cubicBezTo>
                  <a:cubicBezTo>
                    <a:pt x="1111" y="481"/>
                    <a:pt x="1111" y="481"/>
                    <a:pt x="1111" y="481"/>
                  </a:cubicBezTo>
                  <a:cubicBezTo>
                    <a:pt x="1024" y="481"/>
                    <a:pt x="1024" y="481"/>
                    <a:pt x="1024" y="481"/>
                  </a:cubicBezTo>
                  <a:cubicBezTo>
                    <a:pt x="1024" y="859"/>
                    <a:pt x="1024" y="859"/>
                    <a:pt x="1024" y="859"/>
                  </a:cubicBezTo>
                  <a:lnTo>
                    <a:pt x="1111" y="859"/>
                  </a:lnTo>
                  <a:close/>
                  <a:moveTo>
                    <a:pt x="1511" y="481"/>
                  </a:moveTo>
                  <a:cubicBezTo>
                    <a:pt x="1429" y="481"/>
                    <a:pt x="1429" y="481"/>
                    <a:pt x="1429" y="481"/>
                  </a:cubicBezTo>
                  <a:cubicBezTo>
                    <a:pt x="1429" y="859"/>
                    <a:pt x="1429" y="859"/>
                    <a:pt x="1429" y="859"/>
                  </a:cubicBezTo>
                  <a:cubicBezTo>
                    <a:pt x="1516" y="859"/>
                    <a:pt x="1516" y="859"/>
                    <a:pt x="1516" y="85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695"/>
                    <a:pt x="1516" y="683"/>
                    <a:pt x="1515" y="672"/>
                  </a:cubicBezTo>
                  <a:cubicBezTo>
                    <a:pt x="1515" y="662"/>
                    <a:pt x="1515" y="653"/>
                    <a:pt x="1514" y="646"/>
                  </a:cubicBezTo>
                  <a:cubicBezTo>
                    <a:pt x="1513" y="637"/>
                    <a:pt x="1513" y="630"/>
                    <a:pt x="1512" y="623"/>
                  </a:cubicBezTo>
                  <a:cubicBezTo>
                    <a:pt x="1515" y="623"/>
                    <a:pt x="1515" y="623"/>
                    <a:pt x="1515" y="623"/>
                  </a:cubicBezTo>
                  <a:cubicBezTo>
                    <a:pt x="1517" y="629"/>
                    <a:pt x="1520" y="634"/>
                    <a:pt x="1524" y="639"/>
                  </a:cubicBezTo>
                  <a:cubicBezTo>
                    <a:pt x="1530" y="651"/>
                    <a:pt x="1539" y="664"/>
                    <a:pt x="1551" y="679"/>
                  </a:cubicBezTo>
                  <a:cubicBezTo>
                    <a:pt x="1684" y="859"/>
                    <a:pt x="1684" y="859"/>
                    <a:pt x="1684" y="859"/>
                  </a:cubicBezTo>
                  <a:cubicBezTo>
                    <a:pt x="1763" y="859"/>
                    <a:pt x="1763" y="859"/>
                    <a:pt x="1763" y="859"/>
                  </a:cubicBezTo>
                  <a:cubicBezTo>
                    <a:pt x="1763" y="481"/>
                    <a:pt x="1763" y="481"/>
                    <a:pt x="1763" y="481"/>
                  </a:cubicBezTo>
                  <a:cubicBezTo>
                    <a:pt x="1676" y="481"/>
                    <a:pt x="1676" y="481"/>
                    <a:pt x="1676" y="481"/>
                  </a:cubicBezTo>
                  <a:cubicBezTo>
                    <a:pt x="1676" y="634"/>
                    <a:pt x="1676" y="634"/>
                    <a:pt x="1676" y="634"/>
                  </a:cubicBezTo>
                  <a:cubicBezTo>
                    <a:pt x="1676" y="667"/>
                    <a:pt x="1676" y="667"/>
                    <a:pt x="1676" y="667"/>
                  </a:cubicBezTo>
                  <a:cubicBezTo>
                    <a:pt x="1676" y="677"/>
                    <a:pt x="1676" y="685"/>
                    <a:pt x="1677" y="693"/>
                  </a:cubicBezTo>
                  <a:cubicBezTo>
                    <a:pt x="1677" y="701"/>
                    <a:pt x="1678" y="708"/>
                    <a:pt x="1678" y="714"/>
                  </a:cubicBezTo>
                  <a:cubicBezTo>
                    <a:pt x="1676" y="714"/>
                    <a:pt x="1676" y="714"/>
                    <a:pt x="1676" y="714"/>
                  </a:cubicBezTo>
                  <a:cubicBezTo>
                    <a:pt x="1673" y="710"/>
                    <a:pt x="1671" y="705"/>
                    <a:pt x="1668" y="700"/>
                  </a:cubicBezTo>
                  <a:cubicBezTo>
                    <a:pt x="1665" y="695"/>
                    <a:pt x="1662" y="690"/>
                    <a:pt x="1658" y="684"/>
                  </a:cubicBezTo>
                  <a:cubicBezTo>
                    <a:pt x="1654" y="678"/>
                    <a:pt x="1649" y="671"/>
                    <a:pt x="1644" y="664"/>
                  </a:cubicBezTo>
                  <a:lnTo>
                    <a:pt x="1511" y="481"/>
                  </a:lnTo>
                  <a:close/>
                  <a:moveTo>
                    <a:pt x="2006" y="866"/>
                  </a:moveTo>
                  <a:cubicBezTo>
                    <a:pt x="1950" y="866"/>
                    <a:pt x="1906" y="850"/>
                    <a:pt x="1874" y="816"/>
                  </a:cubicBezTo>
                  <a:cubicBezTo>
                    <a:pt x="1843" y="783"/>
                    <a:pt x="1827" y="734"/>
                    <a:pt x="1827" y="670"/>
                  </a:cubicBezTo>
                  <a:cubicBezTo>
                    <a:pt x="1827" y="607"/>
                    <a:pt x="1843" y="558"/>
                    <a:pt x="1874" y="524"/>
                  </a:cubicBezTo>
                  <a:cubicBezTo>
                    <a:pt x="1906" y="490"/>
                    <a:pt x="1950" y="474"/>
                    <a:pt x="2006" y="474"/>
                  </a:cubicBezTo>
                  <a:cubicBezTo>
                    <a:pt x="2062" y="474"/>
                    <a:pt x="2106" y="490"/>
                    <a:pt x="2137" y="524"/>
                  </a:cubicBezTo>
                  <a:cubicBezTo>
                    <a:pt x="2169" y="558"/>
                    <a:pt x="2185" y="607"/>
                    <a:pt x="2185" y="670"/>
                  </a:cubicBezTo>
                  <a:cubicBezTo>
                    <a:pt x="2185" y="734"/>
                    <a:pt x="2169" y="783"/>
                    <a:pt x="2137" y="816"/>
                  </a:cubicBezTo>
                  <a:cubicBezTo>
                    <a:pt x="2106" y="850"/>
                    <a:pt x="2062" y="866"/>
                    <a:pt x="2006" y="866"/>
                  </a:cubicBezTo>
                  <a:moveTo>
                    <a:pt x="2006" y="551"/>
                  </a:moveTo>
                  <a:cubicBezTo>
                    <a:pt x="1976" y="551"/>
                    <a:pt x="1954" y="562"/>
                    <a:pt x="1939" y="583"/>
                  </a:cubicBezTo>
                  <a:cubicBezTo>
                    <a:pt x="1925" y="604"/>
                    <a:pt x="1917" y="634"/>
                    <a:pt x="1917" y="671"/>
                  </a:cubicBezTo>
                  <a:cubicBezTo>
                    <a:pt x="1917" y="709"/>
                    <a:pt x="1925" y="738"/>
                    <a:pt x="1939" y="759"/>
                  </a:cubicBezTo>
                  <a:cubicBezTo>
                    <a:pt x="1954" y="780"/>
                    <a:pt x="1976" y="791"/>
                    <a:pt x="2006" y="791"/>
                  </a:cubicBezTo>
                  <a:cubicBezTo>
                    <a:pt x="2036" y="791"/>
                    <a:pt x="2058" y="780"/>
                    <a:pt x="2073" y="759"/>
                  </a:cubicBezTo>
                  <a:cubicBezTo>
                    <a:pt x="2087" y="738"/>
                    <a:pt x="2095" y="709"/>
                    <a:pt x="2095" y="671"/>
                  </a:cubicBezTo>
                  <a:cubicBezTo>
                    <a:pt x="2095" y="634"/>
                    <a:pt x="2087" y="604"/>
                    <a:pt x="2073" y="583"/>
                  </a:cubicBezTo>
                  <a:cubicBezTo>
                    <a:pt x="2058" y="562"/>
                    <a:pt x="2036" y="551"/>
                    <a:pt x="2006" y="551"/>
                  </a:cubicBezTo>
                  <a:moveTo>
                    <a:pt x="2249" y="481"/>
                  </a:moveTo>
                  <a:cubicBezTo>
                    <a:pt x="2249" y="859"/>
                    <a:pt x="2249" y="859"/>
                    <a:pt x="2249" y="859"/>
                  </a:cubicBezTo>
                  <a:cubicBezTo>
                    <a:pt x="2483" y="859"/>
                    <a:pt x="2483" y="859"/>
                    <a:pt x="2483" y="859"/>
                  </a:cubicBezTo>
                  <a:cubicBezTo>
                    <a:pt x="2483" y="783"/>
                    <a:pt x="2483" y="783"/>
                    <a:pt x="2483" y="783"/>
                  </a:cubicBezTo>
                  <a:cubicBezTo>
                    <a:pt x="2336" y="783"/>
                    <a:pt x="2336" y="783"/>
                    <a:pt x="2336" y="783"/>
                  </a:cubicBezTo>
                  <a:cubicBezTo>
                    <a:pt x="2336" y="481"/>
                    <a:pt x="2336" y="481"/>
                    <a:pt x="2336" y="481"/>
                  </a:cubicBezTo>
                  <a:lnTo>
                    <a:pt x="2249" y="481"/>
                  </a:lnTo>
                  <a:close/>
                  <a:moveTo>
                    <a:pt x="2694" y="866"/>
                  </a:moveTo>
                  <a:cubicBezTo>
                    <a:pt x="2638" y="866"/>
                    <a:pt x="2594" y="850"/>
                    <a:pt x="2563" y="816"/>
                  </a:cubicBezTo>
                  <a:cubicBezTo>
                    <a:pt x="2531" y="783"/>
                    <a:pt x="2515" y="734"/>
                    <a:pt x="2515" y="670"/>
                  </a:cubicBezTo>
                  <a:cubicBezTo>
                    <a:pt x="2515" y="607"/>
                    <a:pt x="2531" y="558"/>
                    <a:pt x="2563" y="524"/>
                  </a:cubicBezTo>
                  <a:cubicBezTo>
                    <a:pt x="2594" y="490"/>
                    <a:pt x="2638" y="474"/>
                    <a:pt x="2694" y="474"/>
                  </a:cubicBezTo>
                  <a:cubicBezTo>
                    <a:pt x="2750" y="474"/>
                    <a:pt x="2794" y="490"/>
                    <a:pt x="2826" y="524"/>
                  </a:cubicBezTo>
                  <a:cubicBezTo>
                    <a:pt x="2858" y="558"/>
                    <a:pt x="2873" y="607"/>
                    <a:pt x="2873" y="670"/>
                  </a:cubicBezTo>
                  <a:cubicBezTo>
                    <a:pt x="2873" y="734"/>
                    <a:pt x="2858" y="783"/>
                    <a:pt x="2826" y="816"/>
                  </a:cubicBezTo>
                  <a:cubicBezTo>
                    <a:pt x="2794" y="850"/>
                    <a:pt x="2750" y="866"/>
                    <a:pt x="2694" y="866"/>
                  </a:cubicBezTo>
                  <a:moveTo>
                    <a:pt x="2694" y="551"/>
                  </a:moveTo>
                  <a:cubicBezTo>
                    <a:pt x="2665" y="551"/>
                    <a:pt x="2642" y="562"/>
                    <a:pt x="2628" y="583"/>
                  </a:cubicBezTo>
                  <a:cubicBezTo>
                    <a:pt x="2613" y="604"/>
                    <a:pt x="2606" y="634"/>
                    <a:pt x="2606" y="671"/>
                  </a:cubicBezTo>
                  <a:cubicBezTo>
                    <a:pt x="2606" y="709"/>
                    <a:pt x="2613" y="738"/>
                    <a:pt x="2627" y="759"/>
                  </a:cubicBezTo>
                  <a:cubicBezTo>
                    <a:pt x="2642" y="780"/>
                    <a:pt x="2664" y="791"/>
                    <a:pt x="2694" y="791"/>
                  </a:cubicBezTo>
                  <a:cubicBezTo>
                    <a:pt x="2724" y="791"/>
                    <a:pt x="2746" y="780"/>
                    <a:pt x="2761" y="759"/>
                  </a:cubicBezTo>
                  <a:cubicBezTo>
                    <a:pt x="2776" y="738"/>
                    <a:pt x="2783" y="709"/>
                    <a:pt x="2783" y="671"/>
                  </a:cubicBezTo>
                  <a:cubicBezTo>
                    <a:pt x="2783" y="634"/>
                    <a:pt x="2776" y="604"/>
                    <a:pt x="2761" y="583"/>
                  </a:cubicBezTo>
                  <a:cubicBezTo>
                    <a:pt x="2746" y="562"/>
                    <a:pt x="2724" y="551"/>
                    <a:pt x="2694" y="551"/>
                  </a:cubicBezTo>
                  <a:moveTo>
                    <a:pt x="3091" y="658"/>
                  </a:moveTo>
                  <a:cubicBezTo>
                    <a:pt x="3091" y="727"/>
                    <a:pt x="3091" y="727"/>
                    <a:pt x="3091" y="727"/>
                  </a:cubicBezTo>
                  <a:cubicBezTo>
                    <a:pt x="3171" y="727"/>
                    <a:pt x="3171" y="727"/>
                    <a:pt x="3171" y="727"/>
                  </a:cubicBezTo>
                  <a:cubicBezTo>
                    <a:pt x="3171" y="739"/>
                    <a:pt x="3171" y="739"/>
                    <a:pt x="3171" y="739"/>
                  </a:cubicBezTo>
                  <a:cubicBezTo>
                    <a:pt x="3171" y="756"/>
                    <a:pt x="3165" y="769"/>
                    <a:pt x="3153" y="780"/>
                  </a:cubicBezTo>
                  <a:cubicBezTo>
                    <a:pt x="3141" y="790"/>
                    <a:pt x="3122" y="795"/>
                    <a:pt x="3096" y="795"/>
                  </a:cubicBezTo>
                  <a:cubicBezTo>
                    <a:pt x="3079" y="795"/>
                    <a:pt x="3065" y="792"/>
                    <a:pt x="3053" y="786"/>
                  </a:cubicBezTo>
                  <a:cubicBezTo>
                    <a:pt x="3041" y="779"/>
                    <a:pt x="3032" y="770"/>
                    <a:pt x="3024" y="759"/>
                  </a:cubicBezTo>
                  <a:cubicBezTo>
                    <a:pt x="3017" y="748"/>
                    <a:pt x="3012" y="735"/>
                    <a:pt x="3008" y="721"/>
                  </a:cubicBezTo>
                  <a:cubicBezTo>
                    <a:pt x="3005" y="706"/>
                    <a:pt x="3004" y="690"/>
                    <a:pt x="3004" y="673"/>
                  </a:cubicBezTo>
                  <a:cubicBezTo>
                    <a:pt x="3004" y="649"/>
                    <a:pt x="3006" y="630"/>
                    <a:pt x="3012" y="614"/>
                  </a:cubicBezTo>
                  <a:cubicBezTo>
                    <a:pt x="3018" y="598"/>
                    <a:pt x="3025" y="585"/>
                    <a:pt x="3034" y="576"/>
                  </a:cubicBezTo>
                  <a:cubicBezTo>
                    <a:pt x="3043" y="567"/>
                    <a:pt x="3053" y="560"/>
                    <a:pt x="3064" y="556"/>
                  </a:cubicBezTo>
                  <a:cubicBezTo>
                    <a:pt x="3074" y="552"/>
                    <a:pt x="3085" y="550"/>
                    <a:pt x="3095" y="550"/>
                  </a:cubicBezTo>
                  <a:cubicBezTo>
                    <a:pt x="3132" y="550"/>
                    <a:pt x="3156" y="570"/>
                    <a:pt x="3168" y="610"/>
                  </a:cubicBezTo>
                  <a:cubicBezTo>
                    <a:pt x="3252" y="569"/>
                    <a:pt x="3252" y="569"/>
                    <a:pt x="3252" y="569"/>
                  </a:cubicBezTo>
                  <a:cubicBezTo>
                    <a:pt x="3240" y="539"/>
                    <a:pt x="3221" y="515"/>
                    <a:pt x="3195" y="498"/>
                  </a:cubicBezTo>
                  <a:cubicBezTo>
                    <a:pt x="3168" y="482"/>
                    <a:pt x="3136" y="474"/>
                    <a:pt x="3098" y="474"/>
                  </a:cubicBezTo>
                  <a:cubicBezTo>
                    <a:pt x="3040" y="474"/>
                    <a:pt x="2995" y="490"/>
                    <a:pt x="2963" y="525"/>
                  </a:cubicBezTo>
                  <a:cubicBezTo>
                    <a:pt x="2930" y="559"/>
                    <a:pt x="2914" y="608"/>
                    <a:pt x="2914" y="672"/>
                  </a:cubicBezTo>
                  <a:cubicBezTo>
                    <a:pt x="2914" y="705"/>
                    <a:pt x="2918" y="734"/>
                    <a:pt x="2926" y="758"/>
                  </a:cubicBezTo>
                  <a:cubicBezTo>
                    <a:pt x="2935" y="782"/>
                    <a:pt x="2946" y="803"/>
                    <a:pt x="2961" y="819"/>
                  </a:cubicBezTo>
                  <a:cubicBezTo>
                    <a:pt x="2976" y="835"/>
                    <a:pt x="2994" y="847"/>
                    <a:pt x="3015" y="855"/>
                  </a:cubicBezTo>
                  <a:cubicBezTo>
                    <a:pt x="3036" y="862"/>
                    <a:pt x="3058" y="866"/>
                    <a:pt x="3082" y="866"/>
                  </a:cubicBezTo>
                  <a:cubicBezTo>
                    <a:pt x="3105" y="866"/>
                    <a:pt x="3126" y="862"/>
                    <a:pt x="3144" y="854"/>
                  </a:cubicBezTo>
                  <a:cubicBezTo>
                    <a:pt x="3162" y="846"/>
                    <a:pt x="3176" y="833"/>
                    <a:pt x="3186" y="816"/>
                  </a:cubicBezTo>
                  <a:cubicBezTo>
                    <a:pt x="3200" y="859"/>
                    <a:pt x="3200" y="859"/>
                    <a:pt x="3200" y="859"/>
                  </a:cubicBezTo>
                  <a:cubicBezTo>
                    <a:pt x="3254" y="859"/>
                    <a:pt x="3254" y="859"/>
                    <a:pt x="3254" y="859"/>
                  </a:cubicBezTo>
                  <a:cubicBezTo>
                    <a:pt x="3254" y="658"/>
                    <a:pt x="3254" y="658"/>
                    <a:pt x="3254" y="658"/>
                  </a:cubicBezTo>
                  <a:lnTo>
                    <a:pt x="3091" y="658"/>
                  </a:lnTo>
                  <a:close/>
                  <a:moveTo>
                    <a:pt x="3384" y="481"/>
                  </a:moveTo>
                  <a:cubicBezTo>
                    <a:pt x="3285" y="481"/>
                    <a:pt x="3285" y="481"/>
                    <a:pt x="3285" y="481"/>
                  </a:cubicBezTo>
                  <a:cubicBezTo>
                    <a:pt x="3414" y="733"/>
                    <a:pt x="3414" y="733"/>
                    <a:pt x="3414" y="733"/>
                  </a:cubicBezTo>
                  <a:cubicBezTo>
                    <a:pt x="3414" y="859"/>
                    <a:pt x="3414" y="859"/>
                    <a:pt x="3414" y="859"/>
                  </a:cubicBezTo>
                  <a:cubicBezTo>
                    <a:pt x="3501" y="859"/>
                    <a:pt x="3501" y="859"/>
                    <a:pt x="3501" y="859"/>
                  </a:cubicBezTo>
                  <a:cubicBezTo>
                    <a:pt x="3501" y="733"/>
                    <a:pt x="3501" y="733"/>
                    <a:pt x="3501" y="733"/>
                  </a:cubicBezTo>
                  <a:cubicBezTo>
                    <a:pt x="3621" y="481"/>
                    <a:pt x="3621" y="481"/>
                    <a:pt x="3621" y="481"/>
                  </a:cubicBezTo>
                  <a:cubicBezTo>
                    <a:pt x="3530" y="481"/>
                    <a:pt x="3530" y="481"/>
                    <a:pt x="3530" y="481"/>
                  </a:cubicBezTo>
                  <a:cubicBezTo>
                    <a:pt x="3486" y="572"/>
                    <a:pt x="3486" y="572"/>
                    <a:pt x="3486" y="572"/>
                  </a:cubicBezTo>
                  <a:cubicBezTo>
                    <a:pt x="3480" y="584"/>
                    <a:pt x="3475" y="595"/>
                    <a:pt x="3472" y="605"/>
                  </a:cubicBezTo>
                  <a:cubicBezTo>
                    <a:pt x="3469" y="615"/>
                    <a:pt x="3466" y="623"/>
                    <a:pt x="3464" y="631"/>
                  </a:cubicBezTo>
                  <a:cubicBezTo>
                    <a:pt x="3462" y="639"/>
                    <a:pt x="3460" y="646"/>
                    <a:pt x="3459" y="653"/>
                  </a:cubicBezTo>
                  <a:cubicBezTo>
                    <a:pt x="3456" y="653"/>
                    <a:pt x="3456" y="653"/>
                    <a:pt x="3456" y="653"/>
                  </a:cubicBezTo>
                  <a:cubicBezTo>
                    <a:pt x="3455" y="646"/>
                    <a:pt x="3454" y="639"/>
                    <a:pt x="3451" y="631"/>
                  </a:cubicBezTo>
                  <a:cubicBezTo>
                    <a:pt x="3449" y="623"/>
                    <a:pt x="3446" y="615"/>
                    <a:pt x="3443" y="605"/>
                  </a:cubicBezTo>
                  <a:cubicBezTo>
                    <a:pt x="3439" y="595"/>
                    <a:pt x="3434" y="583"/>
                    <a:pt x="3428" y="571"/>
                  </a:cubicBezTo>
                  <a:lnTo>
                    <a:pt x="3384" y="48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D3F3B0F-73EF-88E4-1D09-EB43494293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15552" y="5953125"/>
              <a:ext cx="581025" cy="663575"/>
            </a:xfrm>
            <a:custGeom>
              <a:avLst/>
              <a:gdLst>
                <a:gd name="T0" fmla="*/ 1477 w 1831"/>
                <a:gd name="T1" fmla="*/ 1142 h 2091"/>
                <a:gd name="T2" fmla="*/ 1305 w 1831"/>
                <a:gd name="T3" fmla="*/ 1620 h 2091"/>
                <a:gd name="T4" fmla="*/ 1348 w 1831"/>
                <a:gd name="T5" fmla="*/ 698 h 2091"/>
                <a:gd name="T6" fmla="*/ 996 w 1831"/>
                <a:gd name="T7" fmla="*/ 385 h 2091"/>
                <a:gd name="T8" fmla="*/ 1348 w 1831"/>
                <a:gd name="T9" fmla="*/ 698 h 2091"/>
                <a:gd name="T10" fmla="*/ 1573 w 1831"/>
                <a:gd name="T11" fmla="*/ 759 h 2091"/>
                <a:gd name="T12" fmla="*/ 1373 w 1831"/>
                <a:gd name="T13" fmla="*/ 725 h 2091"/>
                <a:gd name="T14" fmla="*/ 1486 w 1831"/>
                <a:gd name="T15" fmla="*/ 1046 h 2091"/>
                <a:gd name="T16" fmla="*/ 1633 w 1831"/>
                <a:gd name="T17" fmla="*/ 1130 h 2091"/>
                <a:gd name="T18" fmla="*/ 1588 w 1831"/>
                <a:gd name="T19" fmla="*/ 793 h 2091"/>
                <a:gd name="T20" fmla="*/ 1486 w 1831"/>
                <a:gd name="T21" fmla="*/ 1046 h 2091"/>
                <a:gd name="T22" fmla="*/ 756 w 1831"/>
                <a:gd name="T23" fmla="*/ 423 h 2091"/>
                <a:gd name="T24" fmla="*/ 672 w 1831"/>
                <a:gd name="T25" fmla="*/ 638 h 2091"/>
                <a:gd name="T26" fmla="*/ 959 w 1831"/>
                <a:gd name="T27" fmla="*/ 537 h 2091"/>
                <a:gd name="T28" fmla="*/ 791 w 1831"/>
                <a:gd name="T29" fmla="*/ 411 h 2091"/>
                <a:gd name="T30" fmla="*/ 959 w 1831"/>
                <a:gd name="T31" fmla="*/ 537 h 2091"/>
                <a:gd name="T32" fmla="*/ 996 w 1831"/>
                <a:gd name="T33" fmla="*/ 1706 h 2091"/>
                <a:gd name="T34" fmla="*/ 1200 w 1831"/>
                <a:gd name="T35" fmla="*/ 1503 h 2091"/>
                <a:gd name="T36" fmla="*/ 644 w 1831"/>
                <a:gd name="T37" fmla="*/ 661 h 2091"/>
                <a:gd name="T38" fmla="*/ 319 w 1831"/>
                <a:gd name="T39" fmla="*/ 980 h 2091"/>
                <a:gd name="T40" fmla="*/ 644 w 1831"/>
                <a:gd name="T41" fmla="*/ 661 h 2091"/>
                <a:gd name="T42" fmla="*/ 506 w 1831"/>
                <a:gd name="T43" fmla="*/ 1510 h 2091"/>
                <a:gd name="T44" fmla="*/ 959 w 1831"/>
                <a:gd name="T45" fmla="*/ 1554 h 2091"/>
                <a:gd name="T46" fmla="*/ 1493 w 1831"/>
                <a:gd name="T47" fmla="*/ 572 h 2091"/>
                <a:gd name="T48" fmla="*/ 996 w 1831"/>
                <a:gd name="T49" fmla="*/ 193 h 2091"/>
                <a:gd name="T50" fmla="*/ 1493 w 1831"/>
                <a:gd name="T51" fmla="*/ 572 h 2091"/>
                <a:gd name="T52" fmla="*/ 1672 w 1831"/>
                <a:gd name="T53" fmla="*/ 1136 h 2091"/>
                <a:gd name="T54" fmla="*/ 1831 w 1831"/>
                <a:gd name="T55" fmla="*/ 1046 h 2091"/>
                <a:gd name="T56" fmla="*/ 1624 w 1831"/>
                <a:gd name="T57" fmla="*/ 777 h 2091"/>
                <a:gd name="T58" fmla="*/ 996 w 1831"/>
                <a:gd name="T59" fmla="*/ 1746 h 2091"/>
                <a:gd name="T60" fmla="*/ 1362 w 1831"/>
                <a:gd name="T61" fmla="*/ 1806 h 2091"/>
                <a:gd name="T62" fmla="*/ 996 w 1831"/>
                <a:gd name="T63" fmla="*/ 1746 h 2091"/>
                <a:gd name="T64" fmla="*/ 697 w 1831"/>
                <a:gd name="T65" fmla="*/ 240 h 2091"/>
                <a:gd name="T66" fmla="*/ 552 w 1831"/>
                <a:gd name="T67" fmla="*/ 489 h 2091"/>
                <a:gd name="T68" fmla="*/ 325 w 1831"/>
                <a:gd name="T69" fmla="*/ 1302 h 2091"/>
                <a:gd name="T70" fmla="*/ 341 w 1831"/>
                <a:gd name="T71" fmla="*/ 1613 h 2091"/>
                <a:gd name="T72" fmla="*/ 325 w 1831"/>
                <a:gd name="T73" fmla="*/ 1302 h 2091"/>
                <a:gd name="T74" fmla="*/ 0 w 1831"/>
                <a:gd name="T75" fmla="*/ 1420 h 2091"/>
                <a:gd name="T76" fmla="*/ 312 w 1831"/>
                <a:gd name="T77" fmla="*/ 1640 h 2091"/>
                <a:gd name="T78" fmla="*/ 1638 w 1831"/>
                <a:gd name="T79" fmla="*/ 446 h 2091"/>
                <a:gd name="T80" fmla="*/ 996 w 1831"/>
                <a:gd name="T81" fmla="*/ 0 h 2091"/>
                <a:gd name="T82" fmla="*/ 1638 w 1831"/>
                <a:gd name="T83" fmla="*/ 446 h 2091"/>
                <a:gd name="T84" fmla="*/ 996 w 1831"/>
                <a:gd name="T85" fmla="*/ 2091 h 2091"/>
                <a:gd name="T86" fmla="*/ 1381 w 1831"/>
                <a:gd name="T87" fmla="*/ 1842 h 2091"/>
                <a:gd name="T88" fmla="*/ 505 w 1831"/>
                <a:gd name="T89" fmla="*/ 1236 h 2091"/>
                <a:gd name="T90" fmla="*/ 468 w 1831"/>
                <a:gd name="T91" fmla="*/ 1046 h 2091"/>
                <a:gd name="T92" fmla="*/ 317 w 1831"/>
                <a:gd name="T93" fmla="*/ 1017 h 2091"/>
                <a:gd name="T94" fmla="*/ 349 w 1831"/>
                <a:gd name="T95" fmla="*/ 1253 h 2091"/>
                <a:gd name="T96" fmla="*/ 481 w 1831"/>
                <a:gd name="T97" fmla="*/ 1482 h 2091"/>
                <a:gd name="T98" fmla="*/ 505 w 1831"/>
                <a:gd name="T99" fmla="*/ 1236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1" h="2091">
                  <a:moveTo>
                    <a:pt x="1233" y="1485"/>
                  </a:moveTo>
                  <a:cubicBezTo>
                    <a:pt x="1357" y="1413"/>
                    <a:pt x="1449" y="1289"/>
                    <a:pt x="1477" y="1142"/>
                  </a:cubicBezTo>
                  <a:cubicBezTo>
                    <a:pt x="1627" y="1166"/>
                    <a:pt x="1627" y="1166"/>
                    <a:pt x="1627" y="1166"/>
                  </a:cubicBezTo>
                  <a:cubicBezTo>
                    <a:pt x="1591" y="1360"/>
                    <a:pt x="1470" y="1525"/>
                    <a:pt x="1305" y="1620"/>
                  </a:cubicBezTo>
                  <a:cubicBezTo>
                    <a:pt x="1233" y="1485"/>
                    <a:pt x="1233" y="1485"/>
                    <a:pt x="1233" y="1485"/>
                  </a:cubicBezTo>
                  <a:moveTo>
                    <a:pt x="1348" y="698"/>
                  </a:moveTo>
                  <a:cubicBezTo>
                    <a:pt x="1463" y="598"/>
                    <a:pt x="1463" y="598"/>
                    <a:pt x="1463" y="598"/>
                  </a:cubicBezTo>
                  <a:cubicBezTo>
                    <a:pt x="1346" y="471"/>
                    <a:pt x="1181" y="390"/>
                    <a:pt x="996" y="385"/>
                  </a:cubicBezTo>
                  <a:cubicBezTo>
                    <a:pt x="996" y="537"/>
                    <a:pt x="996" y="537"/>
                    <a:pt x="996" y="537"/>
                  </a:cubicBezTo>
                  <a:cubicBezTo>
                    <a:pt x="1135" y="542"/>
                    <a:pt x="1259" y="603"/>
                    <a:pt x="1348" y="698"/>
                  </a:cubicBezTo>
                  <a:moveTo>
                    <a:pt x="1434" y="821"/>
                  </a:moveTo>
                  <a:cubicBezTo>
                    <a:pt x="1573" y="759"/>
                    <a:pt x="1573" y="759"/>
                    <a:pt x="1573" y="759"/>
                  </a:cubicBezTo>
                  <a:cubicBezTo>
                    <a:pt x="1550" y="711"/>
                    <a:pt x="1521" y="666"/>
                    <a:pt x="1488" y="625"/>
                  </a:cubicBezTo>
                  <a:cubicBezTo>
                    <a:pt x="1373" y="725"/>
                    <a:pt x="1373" y="725"/>
                    <a:pt x="1373" y="725"/>
                  </a:cubicBezTo>
                  <a:cubicBezTo>
                    <a:pt x="1396" y="755"/>
                    <a:pt x="1417" y="787"/>
                    <a:pt x="1434" y="821"/>
                  </a:cubicBezTo>
                  <a:moveTo>
                    <a:pt x="1486" y="1046"/>
                  </a:moveTo>
                  <a:cubicBezTo>
                    <a:pt x="1486" y="1066"/>
                    <a:pt x="1485" y="1086"/>
                    <a:pt x="1483" y="1106"/>
                  </a:cubicBezTo>
                  <a:cubicBezTo>
                    <a:pt x="1633" y="1130"/>
                    <a:pt x="1633" y="1130"/>
                    <a:pt x="1633" y="1130"/>
                  </a:cubicBezTo>
                  <a:cubicBezTo>
                    <a:pt x="1636" y="1102"/>
                    <a:pt x="1639" y="1074"/>
                    <a:pt x="1639" y="1046"/>
                  </a:cubicBezTo>
                  <a:cubicBezTo>
                    <a:pt x="1639" y="956"/>
                    <a:pt x="1621" y="871"/>
                    <a:pt x="1588" y="793"/>
                  </a:cubicBezTo>
                  <a:cubicBezTo>
                    <a:pt x="1449" y="855"/>
                    <a:pt x="1449" y="855"/>
                    <a:pt x="1449" y="855"/>
                  </a:cubicBezTo>
                  <a:cubicBezTo>
                    <a:pt x="1473" y="914"/>
                    <a:pt x="1486" y="978"/>
                    <a:pt x="1486" y="1046"/>
                  </a:cubicBezTo>
                  <a:moveTo>
                    <a:pt x="803" y="567"/>
                  </a:moveTo>
                  <a:cubicBezTo>
                    <a:pt x="756" y="423"/>
                    <a:pt x="756" y="423"/>
                    <a:pt x="756" y="423"/>
                  </a:cubicBezTo>
                  <a:cubicBezTo>
                    <a:pt x="691" y="446"/>
                    <a:pt x="631" y="479"/>
                    <a:pt x="577" y="520"/>
                  </a:cubicBezTo>
                  <a:cubicBezTo>
                    <a:pt x="672" y="638"/>
                    <a:pt x="672" y="638"/>
                    <a:pt x="672" y="638"/>
                  </a:cubicBezTo>
                  <a:cubicBezTo>
                    <a:pt x="712" y="609"/>
                    <a:pt x="756" y="585"/>
                    <a:pt x="803" y="567"/>
                  </a:cubicBezTo>
                  <a:moveTo>
                    <a:pt x="959" y="537"/>
                  </a:moveTo>
                  <a:cubicBezTo>
                    <a:pt x="959" y="385"/>
                    <a:pt x="959" y="385"/>
                    <a:pt x="959" y="385"/>
                  </a:cubicBezTo>
                  <a:cubicBezTo>
                    <a:pt x="901" y="386"/>
                    <a:pt x="845" y="395"/>
                    <a:pt x="791" y="411"/>
                  </a:cubicBezTo>
                  <a:cubicBezTo>
                    <a:pt x="838" y="556"/>
                    <a:pt x="838" y="556"/>
                    <a:pt x="838" y="556"/>
                  </a:cubicBezTo>
                  <a:cubicBezTo>
                    <a:pt x="877" y="545"/>
                    <a:pt x="917" y="539"/>
                    <a:pt x="959" y="537"/>
                  </a:cubicBezTo>
                  <a:moveTo>
                    <a:pt x="996" y="1554"/>
                  </a:moveTo>
                  <a:cubicBezTo>
                    <a:pt x="996" y="1706"/>
                    <a:pt x="996" y="1706"/>
                    <a:pt x="996" y="1706"/>
                  </a:cubicBezTo>
                  <a:cubicBezTo>
                    <a:pt x="1095" y="1704"/>
                    <a:pt x="1188" y="1679"/>
                    <a:pt x="1272" y="1637"/>
                  </a:cubicBezTo>
                  <a:cubicBezTo>
                    <a:pt x="1200" y="1503"/>
                    <a:pt x="1200" y="1503"/>
                    <a:pt x="1200" y="1503"/>
                  </a:cubicBezTo>
                  <a:cubicBezTo>
                    <a:pt x="1138" y="1533"/>
                    <a:pt x="1069" y="1551"/>
                    <a:pt x="996" y="1554"/>
                  </a:cubicBezTo>
                  <a:moveTo>
                    <a:pt x="644" y="661"/>
                  </a:moveTo>
                  <a:cubicBezTo>
                    <a:pt x="548" y="543"/>
                    <a:pt x="548" y="543"/>
                    <a:pt x="548" y="543"/>
                  </a:cubicBezTo>
                  <a:cubicBezTo>
                    <a:pt x="421" y="651"/>
                    <a:pt x="336" y="805"/>
                    <a:pt x="319" y="980"/>
                  </a:cubicBezTo>
                  <a:cubicBezTo>
                    <a:pt x="471" y="991"/>
                    <a:pt x="471" y="991"/>
                    <a:pt x="471" y="991"/>
                  </a:cubicBezTo>
                  <a:cubicBezTo>
                    <a:pt x="485" y="859"/>
                    <a:pt x="549" y="744"/>
                    <a:pt x="644" y="661"/>
                  </a:cubicBezTo>
                  <a:moveTo>
                    <a:pt x="617" y="1406"/>
                  </a:moveTo>
                  <a:cubicBezTo>
                    <a:pt x="506" y="1510"/>
                    <a:pt x="506" y="1510"/>
                    <a:pt x="506" y="1510"/>
                  </a:cubicBezTo>
                  <a:cubicBezTo>
                    <a:pt x="622" y="1627"/>
                    <a:pt x="782" y="1702"/>
                    <a:pt x="959" y="1706"/>
                  </a:cubicBezTo>
                  <a:cubicBezTo>
                    <a:pt x="959" y="1554"/>
                    <a:pt x="959" y="1554"/>
                    <a:pt x="959" y="1554"/>
                  </a:cubicBezTo>
                  <a:cubicBezTo>
                    <a:pt x="826" y="1549"/>
                    <a:pt x="705" y="1494"/>
                    <a:pt x="617" y="1406"/>
                  </a:cubicBezTo>
                  <a:moveTo>
                    <a:pt x="1493" y="572"/>
                  </a:moveTo>
                  <a:cubicBezTo>
                    <a:pt x="1607" y="472"/>
                    <a:pt x="1607" y="472"/>
                    <a:pt x="1607" y="472"/>
                  </a:cubicBezTo>
                  <a:cubicBezTo>
                    <a:pt x="1455" y="305"/>
                    <a:pt x="1238" y="198"/>
                    <a:pt x="996" y="193"/>
                  </a:cubicBezTo>
                  <a:cubicBezTo>
                    <a:pt x="996" y="345"/>
                    <a:pt x="996" y="345"/>
                    <a:pt x="996" y="345"/>
                  </a:cubicBezTo>
                  <a:cubicBezTo>
                    <a:pt x="1192" y="351"/>
                    <a:pt x="1368" y="437"/>
                    <a:pt x="1493" y="572"/>
                  </a:cubicBezTo>
                  <a:moveTo>
                    <a:pt x="1678" y="1046"/>
                  </a:moveTo>
                  <a:cubicBezTo>
                    <a:pt x="1678" y="1076"/>
                    <a:pt x="1675" y="1106"/>
                    <a:pt x="1672" y="1136"/>
                  </a:cubicBezTo>
                  <a:cubicBezTo>
                    <a:pt x="1822" y="1159"/>
                    <a:pt x="1822" y="1159"/>
                    <a:pt x="1822" y="1159"/>
                  </a:cubicBezTo>
                  <a:cubicBezTo>
                    <a:pt x="1827" y="1122"/>
                    <a:pt x="1831" y="1084"/>
                    <a:pt x="1831" y="1046"/>
                  </a:cubicBezTo>
                  <a:cubicBezTo>
                    <a:pt x="1831" y="928"/>
                    <a:pt x="1807" y="816"/>
                    <a:pt x="1764" y="715"/>
                  </a:cubicBezTo>
                  <a:cubicBezTo>
                    <a:pt x="1624" y="777"/>
                    <a:pt x="1624" y="777"/>
                    <a:pt x="1624" y="777"/>
                  </a:cubicBezTo>
                  <a:cubicBezTo>
                    <a:pt x="1659" y="860"/>
                    <a:pt x="1678" y="950"/>
                    <a:pt x="1678" y="1046"/>
                  </a:cubicBezTo>
                  <a:moveTo>
                    <a:pt x="996" y="1746"/>
                  </a:moveTo>
                  <a:cubicBezTo>
                    <a:pt x="996" y="1898"/>
                    <a:pt x="996" y="1898"/>
                    <a:pt x="996" y="1898"/>
                  </a:cubicBezTo>
                  <a:cubicBezTo>
                    <a:pt x="1127" y="1895"/>
                    <a:pt x="1251" y="1862"/>
                    <a:pt x="1362" y="1806"/>
                  </a:cubicBezTo>
                  <a:cubicBezTo>
                    <a:pt x="1290" y="1672"/>
                    <a:pt x="1290" y="1672"/>
                    <a:pt x="1290" y="1672"/>
                  </a:cubicBezTo>
                  <a:cubicBezTo>
                    <a:pt x="1201" y="1717"/>
                    <a:pt x="1102" y="1743"/>
                    <a:pt x="996" y="1746"/>
                  </a:cubicBezTo>
                  <a:moveTo>
                    <a:pt x="744" y="385"/>
                  </a:moveTo>
                  <a:cubicBezTo>
                    <a:pt x="697" y="240"/>
                    <a:pt x="697" y="240"/>
                    <a:pt x="697" y="240"/>
                  </a:cubicBezTo>
                  <a:cubicBezTo>
                    <a:pt x="609" y="271"/>
                    <a:pt x="528" y="315"/>
                    <a:pt x="456" y="371"/>
                  </a:cubicBezTo>
                  <a:cubicBezTo>
                    <a:pt x="552" y="489"/>
                    <a:pt x="552" y="489"/>
                    <a:pt x="552" y="489"/>
                  </a:cubicBezTo>
                  <a:cubicBezTo>
                    <a:pt x="610" y="445"/>
                    <a:pt x="674" y="410"/>
                    <a:pt x="744" y="385"/>
                  </a:cubicBezTo>
                  <a:moveTo>
                    <a:pt x="325" y="1302"/>
                  </a:moveTo>
                  <a:cubicBezTo>
                    <a:pt x="182" y="1354"/>
                    <a:pt x="182" y="1354"/>
                    <a:pt x="182" y="1354"/>
                  </a:cubicBezTo>
                  <a:cubicBezTo>
                    <a:pt x="219" y="1450"/>
                    <a:pt x="274" y="1537"/>
                    <a:pt x="341" y="1613"/>
                  </a:cubicBezTo>
                  <a:cubicBezTo>
                    <a:pt x="452" y="1509"/>
                    <a:pt x="452" y="1509"/>
                    <a:pt x="452" y="1509"/>
                  </a:cubicBezTo>
                  <a:cubicBezTo>
                    <a:pt x="399" y="1448"/>
                    <a:pt x="355" y="1378"/>
                    <a:pt x="325" y="1302"/>
                  </a:cubicBezTo>
                  <a:moveTo>
                    <a:pt x="144" y="1367"/>
                  </a:moveTo>
                  <a:cubicBezTo>
                    <a:pt x="0" y="1420"/>
                    <a:pt x="0" y="1420"/>
                    <a:pt x="0" y="1420"/>
                  </a:cubicBezTo>
                  <a:cubicBezTo>
                    <a:pt x="47" y="1540"/>
                    <a:pt x="115" y="1650"/>
                    <a:pt x="200" y="1745"/>
                  </a:cubicBezTo>
                  <a:cubicBezTo>
                    <a:pt x="312" y="1640"/>
                    <a:pt x="312" y="1640"/>
                    <a:pt x="312" y="1640"/>
                  </a:cubicBezTo>
                  <a:cubicBezTo>
                    <a:pt x="241" y="1561"/>
                    <a:pt x="184" y="1468"/>
                    <a:pt x="144" y="1367"/>
                  </a:cubicBezTo>
                  <a:moveTo>
                    <a:pt x="1638" y="446"/>
                  </a:moveTo>
                  <a:cubicBezTo>
                    <a:pt x="1753" y="345"/>
                    <a:pt x="1753" y="345"/>
                    <a:pt x="1753" y="345"/>
                  </a:cubicBezTo>
                  <a:cubicBezTo>
                    <a:pt x="1566" y="138"/>
                    <a:pt x="1296" y="5"/>
                    <a:pt x="996" y="0"/>
                  </a:cubicBezTo>
                  <a:cubicBezTo>
                    <a:pt x="996" y="153"/>
                    <a:pt x="996" y="153"/>
                    <a:pt x="996" y="153"/>
                  </a:cubicBezTo>
                  <a:cubicBezTo>
                    <a:pt x="1250" y="158"/>
                    <a:pt x="1478" y="270"/>
                    <a:pt x="1638" y="446"/>
                  </a:cubicBezTo>
                  <a:moveTo>
                    <a:pt x="996" y="1938"/>
                  </a:moveTo>
                  <a:cubicBezTo>
                    <a:pt x="996" y="2091"/>
                    <a:pt x="996" y="2091"/>
                    <a:pt x="996" y="2091"/>
                  </a:cubicBezTo>
                  <a:cubicBezTo>
                    <a:pt x="1160" y="2088"/>
                    <a:pt x="1315" y="2047"/>
                    <a:pt x="1452" y="1977"/>
                  </a:cubicBezTo>
                  <a:cubicBezTo>
                    <a:pt x="1381" y="1842"/>
                    <a:pt x="1381" y="1842"/>
                    <a:pt x="1381" y="1842"/>
                  </a:cubicBezTo>
                  <a:cubicBezTo>
                    <a:pt x="1265" y="1901"/>
                    <a:pt x="1134" y="1935"/>
                    <a:pt x="996" y="1938"/>
                  </a:cubicBezTo>
                  <a:moveTo>
                    <a:pt x="505" y="1236"/>
                  </a:moveTo>
                  <a:cubicBezTo>
                    <a:pt x="500" y="1225"/>
                    <a:pt x="496" y="1213"/>
                    <a:pt x="492" y="1201"/>
                  </a:cubicBezTo>
                  <a:cubicBezTo>
                    <a:pt x="476" y="1152"/>
                    <a:pt x="468" y="1100"/>
                    <a:pt x="468" y="1046"/>
                  </a:cubicBezTo>
                  <a:cubicBezTo>
                    <a:pt x="468" y="1039"/>
                    <a:pt x="468" y="1033"/>
                    <a:pt x="469" y="1027"/>
                  </a:cubicBezTo>
                  <a:cubicBezTo>
                    <a:pt x="317" y="1017"/>
                    <a:pt x="317" y="1017"/>
                    <a:pt x="317" y="1017"/>
                  </a:cubicBezTo>
                  <a:cubicBezTo>
                    <a:pt x="316" y="1026"/>
                    <a:pt x="315" y="1036"/>
                    <a:pt x="315" y="1046"/>
                  </a:cubicBezTo>
                  <a:cubicBezTo>
                    <a:pt x="315" y="1118"/>
                    <a:pt x="328" y="1188"/>
                    <a:pt x="349" y="1253"/>
                  </a:cubicBezTo>
                  <a:cubicBezTo>
                    <a:pt x="353" y="1265"/>
                    <a:pt x="357" y="1277"/>
                    <a:pt x="362" y="1288"/>
                  </a:cubicBezTo>
                  <a:cubicBezTo>
                    <a:pt x="390" y="1360"/>
                    <a:pt x="431" y="1425"/>
                    <a:pt x="481" y="1482"/>
                  </a:cubicBezTo>
                  <a:cubicBezTo>
                    <a:pt x="592" y="1378"/>
                    <a:pt x="592" y="1378"/>
                    <a:pt x="592" y="1378"/>
                  </a:cubicBezTo>
                  <a:cubicBezTo>
                    <a:pt x="556" y="1336"/>
                    <a:pt x="526" y="1288"/>
                    <a:pt x="505" y="1236"/>
                  </a:cubicBezTo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C842F3C4-36AD-B44A-BB53-693BE11EF1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47202" y="6151563"/>
              <a:ext cx="687388" cy="268288"/>
            </a:xfrm>
            <a:custGeom>
              <a:avLst/>
              <a:gdLst>
                <a:gd name="T0" fmla="*/ 549 w 2162"/>
                <a:gd name="T1" fmla="*/ 0 h 843"/>
                <a:gd name="T2" fmla="*/ 549 w 2162"/>
                <a:gd name="T3" fmla="*/ 169 h 843"/>
                <a:gd name="T4" fmla="*/ 194 w 2162"/>
                <a:gd name="T5" fmla="*/ 169 h 843"/>
                <a:gd name="T6" fmla="*/ 194 w 2162"/>
                <a:gd name="T7" fmla="*/ 371 h 843"/>
                <a:gd name="T8" fmla="*/ 505 w 2162"/>
                <a:gd name="T9" fmla="*/ 371 h 843"/>
                <a:gd name="T10" fmla="*/ 505 w 2162"/>
                <a:gd name="T11" fmla="*/ 532 h 843"/>
                <a:gd name="T12" fmla="*/ 194 w 2162"/>
                <a:gd name="T13" fmla="*/ 532 h 843"/>
                <a:gd name="T14" fmla="*/ 194 w 2162"/>
                <a:gd name="T15" fmla="*/ 843 h 843"/>
                <a:gd name="T16" fmla="*/ 0 w 2162"/>
                <a:gd name="T17" fmla="*/ 843 h 843"/>
                <a:gd name="T18" fmla="*/ 0 w 2162"/>
                <a:gd name="T19" fmla="*/ 0 h 843"/>
                <a:gd name="T20" fmla="*/ 549 w 2162"/>
                <a:gd name="T21" fmla="*/ 0 h 843"/>
                <a:gd name="T22" fmla="*/ 1089 w 2162"/>
                <a:gd name="T23" fmla="*/ 648 h 843"/>
                <a:gd name="T24" fmla="*/ 1206 w 2162"/>
                <a:gd name="T25" fmla="*/ 455 h 843"/>
                <a:gd name="T26" fmla="*/ 1234 w 2162"/>
                <a:gd name="T27" fmla="*/ 406 h 843"/>
                <a:gd name="T28" fmla="*/ 1253 w 2162"/>
                <a:gd name="T29" fmla="*/ 365 h 843"/>
                <a:gd name="T30" fmla="*/ 1269 w 2162"/>
                <a:gd name="T31" fmla="*/ 326 h 843"/>
                <a:gd name="T32" fmla="*/ 1275 w 2162"/>
                <a:gd name="T33" fmla="*/ 326 h 843"/>
                <a:gd name="T34" fmla="*/ 1270 w 2162"/>
                <a:gd name="T35" fmla="*/ 362 h 843"/>
                <a:gd name="T36" fmla="*/ 1268 w 2162"/>
                <a:gd name="T37" fmla="*/ 407 h 843"/>
                <a:gd name="T38" fmla="*/ 1267 w 2162"/>
                <a:gd name="T39" fmla="*/ 469 h 843"/>
                <a:gd name="T40" fmla="*/ 1267 w 2162"/>
                <a:gd name="T41" fmla="*/ 843 h 843"/>
                <a:gd name="T42" fmla="*/ 1459 w 2162"/>
                <a:gd name="T43" fmla="*/ 843 h 843"/>
                <a:gd name="T44" fmla="*/ 1459 w 2162"/>
                <a:gd name="T45" fmla="*/ 0 h 843"/>
                <a:gd name="T46" fmla="*/ 1266 w 2162"/>
                <a:gd name="T47" fmla="*/ 0 h 843"/>
                <a:gd name="T48" fmla="*/ 1105 w 2162"/>
                <a:gd name="T49" fmla="*/ 285 h 843"/>
                <a:gd name="T50" fmla="*/ 1076 w 2162"/>
                <a:gd name="T51" fmla="*/ 339 h 843"/>
                <a:gd name="T52" fmla="*/ 1058 w 2162"/>
                <a:gd name="T53" fmla="*/ 378 h 843"/>
                <a:gd name="T54" fmla="*/ 1045 w 2162"/>
                <a:gd name="T55" fmla="*/ 408 h 843"/>
                <a:gd name="T56" fmla="*/ 1039 w 2162"/>
                <a:gd name="T57" fmla="*/ 408 h 843"/>
                <a:gd name="T58" fmla="*/ 1026 w 2162"/>
                <a:gd name="T59" fmla="*/ 378 h 843"/>
                <a:gd name="T60" fmla="*/ 1008 w 2162"/>
                <a:gd name="T61" fmla="*/ 340 h 843"/>
                <a:gd name="T62" fmla="*/ 979 w 2162"/>
                <a:gd name="T63" fmla="*/ 285 h 843"/>
                <a:gd name="T64" fmla="*/ 821 w 2162"/>
                <a:gd name="T65" fmla="*/ 0 h 843"/>
                <a:gd name="T66" fmla="*/ 624 w 2162"/>
                <a:gd name="T67" fmla="*/ 0 h 843"/>
                <a:gd name="T68" fmla="*/ 624 w 2162"/>
                <a:gd name="T69" fmla="*/ 843 h 843"/>
                <a:gd name="T70" fmla="*/ 818 w 2162"/>
                <a:gd name="T71" fmla="*/ 843 h 843"/>
                <a:gd name="T72" fmla="*/ 818 w 2162"/>
                <a:gd name="T73" fmla="*/ 469 h 843"/>
                <a:gd name="T74" fmla="*/ 817 w 2162"/>
                <a:gd name="T75" fmla="*/ 407 h 843"/>
                <a:gd name="T76" fmla="*/ 814 w 2162"/>
                <a:gd name="T77" fmla="*/ 362 h 843"/>
                <a:gd name="T78" fmla="*/ 810 w 2162"/>
                <a:gd name="T79" fmla="*/ 326 h 843"/>
                <a:gd name="T80" fmla="*/ 815 w 2162"/>
                <a:gd name="T81" fmla="*/ 326 h 843"/>
                <a:gd name="T82" fmla="*/ 831 w 2162"/>
                <a:gd name="T83" fmla="*/ 364 h 843"/>
                <a:gd name="T84" fmla="*/ 851 w 2162"/>
                <a:gd name="T85" fmla="*/ 404 h 843"/>
                <a:gd name="T86" fmla="*/ 880 w 2162"/>
                <a:gd name="T87" fmla="*/ 455 h 843"/>
                <a:gd name="T88" fmla="*/ 996 w 2162"/>
                <a:gd name="T89" fmla="*/ 648 h 843"/>
                <a:gd name="T90" fmla="*/ 1089 w 2162"/>
                <a:gd name="T91" fmla="*/ 648 h 843"/>
                <a:gd name="T92" fmla="*/ 2162 w 2162"/>
                <a:gd name="T93" fmla="*/ 674 h 843"/>
                <a:gd name="T94" fmla="*/ 1791 w 2162"/>
                <a:gd name="T95" fmla="*/ 674 h 843"/>
                <a:gd name="T96" fmla="*/ 1791 w 2162"/>
                <a:gd name="T97" fmla="*/ 498 h 843"/>
                <a:gd name="T98" fmla="*/ 2117 w 2162"/>
                <a:gd name="T99" fmla="*/ 498 h 843"/>
                <a:gd name="T100" fmla="*/ 2117 w 2162"/>
                <a:gd name="T101" fmla="*/ 336 h 843"/>
                <a:gd name="T102" fmla="*/ 1791 w 2162"/>
                <a:gd name="T103" fmla="*/ 336 h 843"/>
                <a:gd name="T104" fmla="*/ 1791 w 2162"/>
                <a:gd name="T105" fmla="*/ 169 h 843"/>
                <a:gd name="T106" fmla="*/ 2162 w 2162"/>
                <a:gd name="T107" fmla="*/ 169 h 843"/>
                <a:gd name="T108" fmla="*/ 2162 w 2162"/>
                <a:gd name="T109" fmla="*/ 0 h 843"/>
                <a:gd name="T110" fmla="*/ 1597 w 2162"/>
                <a:gd name="T111" fmla="*/ 0 h 843"/>
                <a:gd name="T112" fmla="*/ 1597 w 2162"/>
                <a:gd name="T113" fmla="*/ 843 h 843"/>
                <a:gd name="T114" fmla="*/ 2162 w 2162"/>
                <a:gd name="T115" fmla="*/ 843 h 843"/>
                <a:gd name="T116" fmla="*/ 2162 w 2162"/>
                <a:gd name="T117" fmla="*/ 67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2" h="843">
                  <a:moveTo>
                    <a:pt x="549" y="0"/>
                  </a:moveTo>
                  <a:cubicBezTo>
                    <a:pt x="549" y="169"/>
                    <a:pt x="549" y="169"/>
                    <a:pt x="549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371"/>
                    <a:pt x="194" y="371"/>
                    <a:pt x="194" y="371"/>
                  </a:cubicBezTo>
                  <a:cubicBezTo>
                    <a:pt x="505" y="371"/>
                    <a:pt x="505" y="371"/>
                    <a:pt x="505" y="371"/>
                  </a:cubicBezTo>
                  <a:cubicBezTo>
                    <a:pt x="505" y="532"/>
                    <a:pt x="505" y="532"/>
                    <a:pt x="505" y="532"/>
                  </a:cubicBezTo>
                  <a:cubicBezTo>
                    <a:pt x="194" y="532"/>
                    <a:pt x="194" y="532"/>
                    <a:pt x="194" y="532"/>
                  </a:cubicBezTo>
                  <a:cubicBezTo>
                    <a:pt x="194" y="843"/>
                    <a:pt x="194" y="843"/>
                    <a:pt x="194" y="843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9" y="0"/>
                  </a:lnTo>
                  <a:close/>
                  <a:moveTo>
                    <a:pt x="1089" y="648"/>
                  </a:moveTo>
                  <a:cubicBezTo>
                    <a:pt x="1206" y="455"/>
                    <a:pt x="1206" y="455"/>
                    <a:pt x="1206" y="455"/>
                  </a:cubicBezTo>
                  <a:cubicBezTo>
                    <a:pt x="1216" y="438"/>
                    <a:pt x="1226" y="421"/>
                    <a:pt x="1234" y="406"/>
                  </a:cubicBezTo>
                  <a:cubicBezTo>
                    <a:pt x="1242" y="390"/>
                    <a:pt x="1248" y="376"/>
                    <a:pt x="1253" y="365"/>
                  </a:cubicBezTo>
                  <a:cubicBezTo>
                    <a:pt x="1259" y="352"/>
                    <a:pt x="1264" y="339"/>
                    <a:pt x="1269" y="326"/>
                  </a:cubicBezTo>
                  <a:cubicBezTo>
                    <a:pt x="1275" y="326"/>
                    <a:pt x="1275" y="326"/>
                    <a:pt x="1275" y="326"/>
                  </a:cubicBezTo>
                  <a:cubicBezTo>
                    <a:pt x="1273" y="336"/>
                    <a:pt x="1271" y="348"/>
                    <a:pt x="1270" y="362"/>
                  </a:cubicBezTo>
                  <a:cubicBezTo>
                    <a:pt x="1269" y="374"/>
                    <a:pt x="1269" y="390"/>
                    <a:pt x="1268" y="407"/>
                  </a:cubicBezTo>
                  <a:cubicBezTo>
                    <a:pt x="1268" y="425"/>
                    <a:pt x="1267" y="446"/>
                    <a:pt x="1267" y="469"/>
                  </a:cubicBezTo>
                  <a:cubicBezTo>
                    <a:pt x="1267" y="843"/>
                    <a:pt x="1267" y="843"/>
                    <a:pt x="1267" y="843"/>
                  </a:cubicBezTo>
                  <a:cubicBezTo>
                    <a:pt x="1459" y="843"/>
                    <a:pt x="1459" y="843"/>
                    <a:pt x="1459" y="843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105" y="285"/>
                    <a:pt x="1105" y="285"/>
                    <a:pt x="1105" y="285"/>
                  </a:cubicBezTo>
                  <a:cubicBezTo>
                    <a:pt x="1093" y="306"/>
                    <a:pt x="1083" y="324"/>
                    <a:pt x="1076" y="339"/>
                  </a:cubicBezTo>
                  <a:cubicBezTo>
                    <a:pt x="1069" y="354"/>
                    <a:pt x="1063" y="367"/>
                    <a:pt x="1058" y="378"/>
                  </a:cubicBezTo>
                  <a:cubicBezTo>
                    <a:pt x="1045" y="408"/>
                    <a:pt x="1045" y="408"/>
                    <a:pt x="1045" y="408"/>
                  </a:cubicBezTo>
                  <a:cubicBezTo>
                    <a:pt x="1039" y="408"/>
                    <a:pt x="1039" y="408"/>
                    <a:pt x="1039" y="408"/>
                  </a:cubicBezTo>
                  <a:cubicBezTo>
                    <a:pt x="1026" y="378"/>
                    <a:pt x="1026" y="378"/>
                    <a:pt x="1026" y="378"/>
                  </a:cubicBezTo>
                  <a:cubicBezTo>
                    <a:pt x="1022" y="367"/>
                    <a:pt x="1016" y="355"/>
                    <a:pt x="1008" y="340"/>
                  </a:cubicBezTo>
                  <a:cubicBezTo>
                    <a:pt x="1000" y="325"/>
                    <a:pt x="991" y="307"/>
                    <a:pt x="979" y="285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843"/>
                    <a:pt x="624" y="843"/>
                    <a:pt x="624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8" y="469"/>
                    <a:pt x="818" y="469"/>
                    <a:pt x="818" y="469"/>
                  </a:cubicBezTo>
                  <a:cubicBezTo>
                    <a:pt x="818" y="446"/>
                    <a:pt x="818" y="425"/>
                    <a:pt x="817" y="407"/>
                  </a:cubicBezTo>
                  <a:cubicBezTo>
                    <a:pt x="816" y="390"/>
                    <a:pt x="815" y="374"/>
                    <a:pt x="814" y="362"/>
                  </a:cubicBezTo>
                  <a:cubicBezTo>
                    <a:pt x="812" y="348"/>
                    <a:pt x="811" y="336"/>
                    <a:pt x="810" y="326"/>
                  </a:cubicBezTo>
                  <a:cubicBezTo>
                    <a:pt x="815" y="326"/>
                    <a:pt x="815" y="326"/>
                    <a:pt x="815" y="326"/>
                  </a:cubicBezTo>
                  <a:cubicBezTo>
                    <a:pt x="819" y="338"/>
                    <a:pt x="824" y="350"/>
                    <a:pt x="831" y="364"/>
                  </a:cubicBezTo>
                  <a:cubicBezTo>
                    <a:pt x="836" y="375"/>
                    <a:pt x="843" y="389"/>
                    <a:pt x="851" y="404"/>
                  </a:cubicBezTo>
                  <a:cubicBezTo>
                    <a:pt x="860" y="420"/>
                    <a:pt x="869" y="437"/>
                    <a:pt x="880" y="455"/>
                  </a:cubicBezTo>
                  <a:cubicBezTo>
                    <a:pt x="996" y="648"/>
                    <a:pt x="996" y="648"/>
                    <a:pt x="996" y="648"/>
                  </a:cubicBezTo>
                  <a:lnTo>
                    <a:pt x="1089" y="648"/>
                  </a:lnTo>
                  <a:close/>
                  <a:moveTo>
                    <a:pt x="2162" y="674"/>
                  </a:moveTo>
                  <a:cubicBezTo>
                    <a:pt x="1791" y="674"/>
                    <a:pt x="1791" y="674"/>
                    <a:pt x="1791" y="674"/>
                  </a:cubicBezTo>
                  <a:cubicBezTo>
                    <a:pt x="1791" y="498"/>
                    <a:pt x="1791" y="498"/>
                    <a:pt x="1791" y="498"/>
                  </a:cubicBezTo>
                  <a:cubicBezTo>
                    <a:pt x="2117" y="498"/>
                    <a:pt x="2117" y="498"/>
                    <a:pt x="2117" y="498"/>
                  </a:cubicBezTo>
                  <a:cubicBezTo>
                    <a:pt x="2117" y="336"/>
                    <a:pt x="2117" y="336"/>
                    <a:pt x="2117" y="336"/>
                  </a:cubicBezTo>
                  <a:cubicBezTo>
                    <a:pt x="1791" y="336"/>
                    <a:pt x="1791" y="336"/>
                    <a:pt x="1791" y="336"/>
                  </a:cubicBezTo>
                  <a:cubicBezTo>
                    <a:pt x="1791" y="169"/>
                    <a:pt x="1791" y="169"/>
                    <a:pt x="1791" y="169"/>
                  </a:cubicBezTo>
                  <a:cubicBezTo>
                    <a:pt x="2162" y="169"/>
                    <a:pt x="2162" y="169"/>
                    <a:pt x="2162" y="169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1597" y="0"/>
                    <a:pt x="1597" y="0"/>
                    <a:pt x="1597" y="0"/>
                  </a:cubicBezTo>
                  <a:cubicBezTo>
                    <a:pt x="1597" y="843"/>
                    <a:pt x="1597" y="843"/>
                    <a:pt x="1597" y="843"/>
                  </a:cubicBezTo>
                  <a:cubicBezTo>
                    <a:pt x="2162" y="843"/>
                    <a:pt x="2162" y="843"/>
                    <a:pt x="2162" y="843"/>
                  </a:cubicBezTo>
                  <a:lnTo>
                    <a:pt x="2162" y="67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F2ECDE42-26ED-ED05-947D-0901ED4A47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92400" y="6152400"/>
              <a:ext cx="270000" cy="270000"/>
            </a:xfrm>
            <a:custGeom>
              <a:avLst/>
              <a:gdLst/>
              <a:ahLst/>
              <a:cxnLst>
                <a:cxn ang="0">
                  <a:pos x="1505" y="489"/>
                </a:cxn>
                <a:cxn ang="0">
                  <a:pos x="1478" y="433"/>
                </a:cxn>
                <a:cxn ang="0">
                  <a:pos x="1386" y="291"/>
                </a:cxn>
                <a:cxn ang="0">
                  <a:pos x="1345" y="245"/>
                </a:cxn>
                <a:cxn ang="0">
                  <a:pos x="811" y="1"/>
                </a:cxn>
                <a:cxn ang="0">
                  <a:pos x="779" y="0"/>
                </a:cxn>
                <a:cxn ang="0">
                  <a:pos x="749" y="1"/>
                </a:cxn>
                <a:cxn ang="0">
                  <a:pos x="569" y="30"/>
                </a:cxn>
                <a:cxn ang="0">
                  <a:pos x="511" y="48"/>
                </a:cxn>
                <a:cxn ang="0">
                  <a:pos x="315" y="154"/>
                </a:cxn>
                <a:cxn ang="0">
                  <a:pos x="267" y="193"/>
                </a:cxn>
                <a:cxn ang="0">
                  <a:pos x="5" y="692"/>
                </a:cxn>
                <a:cxn ang="0">
                  <a:pos x="1" y="753"/>
                </a:cxn>
                <a:cxn ang="0">
                  <a:pos x="0" y="779"/>
                </a:cxn>
                <a:cxn ang="0">
                  <a:pos x="37" y="1015"/>
                </a:cxn>
                <a:cxn ang="0">
                  <a:pos x="58" y="1072"/>
                </a:cxn>
                <a:cxn ang="0">
                  <a:pos x="189" y="1286"/>
                </a:cxn>
                <a:cxn ang="0">
                  <a:pos x="230" y="1331"/>
                </a:cxn>
                <a:cxn ang="0">
                  <a:pos x="749" y="1556"/>
                </a:cxn>
                <a:cxn ang="0">
                  <a:pos x="779" y="1558"/>
                </a:cxn>
                <a:cxn ang="0">
                  <a:pos x="810" y="1556"/>
                </a:cxn>
                <a:cxn ang="0">
                  <a:pos x="1118" y="1479"/>
                </a:cxn>
                <a:cxn ang="0">
                  <a:pos x="1172" y="1450"/>
                </a:cxn>
                <a:cxn ang="0">
                  <a:pos x="1543" y="929"/>
                </a:cxn>
                <a:cxn ang="0">
                  <a:pos x="1556" y="868"/>
                </a:cxn>
                <a:cxn ang="0">
                  <a:pos x="1566" y="779"/>
                </a:cxn>
                <a:cxn ang="0">
                  <a:pos x="1566" y="778"/>
                </a:cxn>
                <a:cxn ang="0">
                  <a:pos x="1505" y="489"/>
                </a:cxn>
              </a:cxnLst>
              <a:rect l="0" t="0" r="r" b="b"/>
              <a:pathLst>
                <a:path w="1566" h="1558">
                  <a:moveTo>
                    <a:pt x="1505" y="489"/>
                  </a:moveTo>
                  <a:cubicBezTo>
                    <a:pt x="1498" y="470"/>
                    <a:pt x="1487" y="452"/>
                    <a:pt x="1478" y="433"/>
                  </a:cubicBezTo>
                  <a:cubicBezTo>
                    <a:pt x="1453" y="383"/>
                    <a:pt x="1422" y="335"/>
                    <a:pt x="1386" y="291"/>
                  </a:cubicBezTo>
                  <a:cubicBezTo>
                    <a:pt x="1374" y="275"/>
                    <a:pt x="1359" y="260"/>
                    <a:pt x="1345" y="245"/>
                  </a:cubicBezTo>
                  <a:cubicBezTo>
                    <a:pt x="1210" y="102"/>
                    <a:pt x="1021" y="10"/>
                    <a:pt x="811" y="1"/>
                  </a:cubicBezTo>
                  <a:cubicBezTo>
                    <a:pt x="800" y="1"/>
                    <a:pt x="790" y="0"/>
                    <a:pt x="779" y="0"/>
                  </a:cubicBezTo>
                  <a:cubicBezTo>
                    <a:pt x="769" y="0"/>
                    <a:pt x="759" y="1"/>
                    <a:pt x="749" y="1"/>
                  </a:cubicBezTo>
                  <a:cubicBezTo>
                    <a:pt x="687" y="4"/>
                    <a:pt x="627" y="13"/>
                    <a:pt x="569" y="30"/>
                  </a:cubicBezTo>
                  <a:cubicBezTo>
                    <a:pt x="549" y="35"/>
                    <a:pt x="530" y="41"/>
                    <a:pt x="511" y="48"/>
                  </a:cubicBezTo>
                  <a:cubicBezTo>
                    <a:pt x="440" y="74"/>
                    <a:pt x="374" y="110"/>
                    <a:pt x="315" y="154"/>
                  </a:cubicBezTo>
                  <a:cubicBezTo>
                    <a:pt x="299" y="167"/>
                    <a:pt x="283" y="179"/>
                    <a:pt x="267" y="193"/>
                  </a:cubicBezTo>
                  <a:cubicBezTo>
                    <a:pt x="124" y="318"/>
                    <a:pt x="27" y="494"/>
                    <a:pt x="5" y="692"/>
                  </a:cubicBezTo>
                  <a:cubicBezTo>
                    <a:pt x="3" y="712"/>
                    <a:pt x="2" y="733"/>
                    <a:pt x="1" y="753"/>
                  </a:cubicBezTo>
                  <a:cubicBezTo>
                    <a:pt x="1" y="762"/>
                    <a:pt x="0" y="770"/>
                    <a:pt x="0" y="779"/>
                  </a:cubicBezTo>
                  <a:cubicBezTo>
                    <a:pt x="0" y="861"/>
                    <a:pt x="13" y="940"/>
                    <a:pt x="37" y="1015"/>
                  </a:cubicBezTo>
                  <a:cubicBezTo>
                    <a:pt x="43" y="1034"/>
                    <a:pt x="50" y="1054"/>
                    <a:pt x="58" y="1072"/>
                  </a:cubicBezTo>
                  <a:cubicBezTo>
                    <a:pt x="90" y="1151"/>
                    <a:pt x="134" y="1223"/>
                    <a:pt x="189" y="1286"/>
                  </a:cubicBezTo>
                  <a:cubicBezTo>
                    <a:pt x="202" y="1302"/>
                    <a:pt x="216" y="1317"/>
                    <a:pt x="230" y="1331"/>
                  </a:cubicBezTo>
                  <a:cubicBezTo>
                    <a:pt x="365" y="1465"/>
                    <a:pt x="547" y="1549"/>
                    <a:pt x="749" y="1556"/>
                  </a:cubicBezTo>
                  <a:cubicBezTo>
                    <a:pt x="759" y="1557"/>
                    <a:pt x="769" y="1558"/>
                    <a:pt x="779" y="1558"/>
                  </a:cubicBezTo>
                  <a:cubicBezTo>
                    <a:pt x="790" y="1558"/>
                    <a:pt x="800" y="1557"/>
                    <a:pt x="810" y="1556"/>
                  </a:cubicBezTo>
                  <a:cubicBezTo>
                    <a:pt x="920" y="1552"/>
                    <a:pt x="1025" y="1525"/>
                    <a:pt x="1118" y="1479"/>
                  </a:cubicBezTo>
                  <a:cubicBezTo>
                    <a:pt x="1137" y="1470"/>
                    <a:pt x="1155" y="1460"/>
                    <a:pt x="1172" y="1450"/>
                  </a:cubicBezTo>
                  <a:cubicBezTo>
                    <a:pt x="1361" y="1339"/>
                    <a:pt x="1500" y="1151"/>
                    <a:pt x="1543" y="929"/>
                  </a:cubicBezTo>
                  <a:cubicBezTo>
                    <a:pt x="1547" y="909"/>
                    <a:pt x="1554" y="889"/>
                    <a:pt x="1556" y="868"/>
                  </a:cubicBezTo>
                  <a:cubicBezTo>
                    <a:pt x="1560" y="839"/>
                    <a:pt x="1566" y="810"/>
                    <a:pt x="1566" y="779"/>
                  </a:cubicBezTo>
                  <a:cubicBezTo>
                    <a:pt x="1566" y="778"/>
                    <a:pt x="1566" y="778"/>
                    <a:pt x="1566" y="778"/>
                  </a:cubicBezTo>
                  <a:cubicBezTo>
                    <a:pt x="1566" y="676"/>
                    <a:pt x="1541" y="579"/>
                    <a:pt x="1505" y="4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5000">
                  <a:srgbClr val="FDF1E2"/>
                </a:gs>
                <a:gs pos="55000">
                  <a:srgbClr val="F6B56C"/>
                </a:gs>
                <a:gs pos="85000">
                  <a:srgbClr val="F08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0" name="Tekstvak 30">
            <a:extLst>
              <a:ext uri="{FF2B5EF4-FFF2-40B4-BE49-F238E27FC236}">
                <a16:creationId xmlns:a16="http://schemas.microsoft.com/office/drawing/2014/main" id="{98E616F7-74AF-921E-CABD-959F5E2D20F5}"/>
              </a:ext>
            </a:extLst>
          </p:cNvPr>
          <p:cNvSpPr txBox="1"/>
          <p:nvPr/>
        </p:nvSpPr>
        <p:spPr>
          <a:xfrm>
            <a:off x="7489515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prstClr val="white"/>
                </a:solidFill>
                <a:latin typeface="Calibri"/>
              </a:rPr>
              <a:t>7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Tijdelijke aanduiding voor inhoud 8">
            <a:extLst>
              <a:ext uri="{FF2B5EF4-FFF2-40B4-BE49-F238E27FC236}">
                <a16:creationId xmlns:a16="http://schemas.microsoft.com/office/drawing/2014/main" id="{4ADA22B9-86C6-F0E1-BAE8-B713062F0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80" y="1994664"/>
            <a:ext cx="4223905" cy="4220816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8EBF66BB-D58F-F8AC-583D-0DD85FADEC9F}"/>
              </a:ext>
            </a:extLst>
          </p:cNvPr>
          <p:cNvSpPr/>
          <p:nvPr/>
        </p:nvSpPr>
        <p:spPr>
          <a:xfrm>
            <a:off x="5405670" y="4840719"/>
            <a:ext cx="1184088" cy="108558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7E383CF-325E-358C-6595-15F534F7F597}"/>
              </a:ext>
            </a:extLst>
          </p:cNvPr>
          <p:cNvSpPr/>
          <p:nvPr/>
        </p:nvSpPr>
        <p:spPr>
          <a:xfrm>
            <a:off x="8411795" y="3705596"/>
            <a:ext cx="846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venir Next Condensed" panose="020B0506020202020204" pitchFamily="34" charset="0"/>
              </a:rPr>
              <a:t>Platform AI </a:t>
            </a:r>
            <a:r>
              <a:rPr lang="nl-NL" sz="2000" dirty="0" err="1">
                <a:latin typeface="Avenir Next Condensed" panose="020B0506020202020204" pitchFamily="34" charset="0"/>
              </a:rPr>
              <a:t>for</a:t>
            </a:r>
            <a:r>
              <a:rPr lang="nl-NL" sz="2000" dirty="0">
                <a:latin typeface="Avenir Next Condensed" panose="020B0506020202020204" pitchFamily="34" charset="0"/>
              </a:rPr>
              <a:t> Industry</a:t>
            </a:r>
          </a:p>
        </p:txBody>
      </p:sp>
    </p:spTree>
    <p:extLst>
      <p:ext uri="{BB962C8B-B14F-4D97-AF65-F5344CB8AC3E}">
        <p14:creationId xmlns:p14="http://schemas.microsoft.com/office/powerpoint/2010/main" val="358145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115607" y="762706"/>
            <a:ext cx="846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Roadmap</a:t>
            </a:r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 AI Predictive Maintenance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E027266-AB7D-EB4A-9D69-6F00876AEDEA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9E9FC6-BD37-4C61-965E-D50CBF5F0C4B}"/>
              </a:ext>
            </a:extLst>
          </p:cNvPr>
          <p:cNvSpPr txBox="1"/>
          <p:nvPr/>
        </p:nvSpPr>
        <p:spPr>
          <a:xfrm>
            <a:off x="838702" y="1616021"/>
            <a:ext cx="9433058" cy="473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echthoek 74">
            <a:extLst>
              <a:ext uri="{FF2B5EF4-FFF2-40B4-BE49-F238E27FC236}">
                <a16:creationId xmlns:a16="http://schemas.microsoft.com/office/drawing/2014/main" id="{B27E3BC8-FF84-ED0E-1981-9B65082E6B95}"/>
              </a:ext>
            </a:extLst>
          </p:cNvPr>
          <p:cNvSpPr/>
          <p:nvPr/>
        </p:nvSpPr>
        <p:spPr>
          <a:xfrm>
            <a:off x="1115608" y="2571750"/>
            <a:ext cx="9252520" cy="1368152"/>
          </a:xfrm>
          <a:prstGeom prst="rect">
            <a:avLst/>
          </a:prstGeom>
          <a:solidFill>
            <a:srgbClr val="F08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Vrije vorm: vorm 75">
            <a:extLst>
              <a:ext uri="{FF2B5EF4-FFF2-40B4-BE49-F238E27FC236}">
                <a16:creationId xmlns:a16="http://schemas.microsoft.com/office/drawing/2014/main" id="{0C68669F-DDB1-FF23-0006-A0DB18E957A1}"/>
              </a:ext>
            </a:extLst>
          </p:cNvPr>
          <p:cNvSpPr/>
          <p:nvPr/>
        </p:nvSpPr>
        <p:spPr>
          <a:xfrm>
            <a:off x="1407768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0 w 1201841"/>
              <a:gd name="connsiteY5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42398" tIns="22860" rIns="289777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Inspiration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Ai?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Maintenance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Technologies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 stories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for action?</a:t>
            </a:r>
          </a:p>
        </p:txBody>
      </p:sp>
      <p:sp>
        <p:nvSpPr>
          <p:cNvPr id="77" name="Vrije vorm: vorm 76">
            <a:extLst>
              <a:ext uri="{FF2B5EF4-FFF2-40B4-BE49-F238E27FC236}">
                <a16:creationId xmlns:a16="http://schemas.microsoft.com/office/drawing/2014/main" id="{8B89AA3E-396F-FC45-8FD0-20D9EDD2EFF4}"/>
              </a:ext>
            </a:extLst>
          </p:cNvPr>
          <p:cNvSpPr/>
          <p:nvPr/>
        </p:nvSpPr>
        <p:spPr>
          <a:xfrm>
            <a:off x="2369241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Dream statement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 KPIs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Business Models</a:t>
            </a:r>
          </a:p>
        </p:txBody>
      </p:sp>
      <p:sp>
        <p:nvSpPr>
          <p:cNvPr id="78" name="Vrije vorm: vorm 77">
            <a:extLst>
              <a:ext uri="{FF2B5EF4-FFF2-40B4-BE49-F238E27FC236}">
                <a16:creationId xmlns:a16="http://schemas.microsoft.com/office/drawing/2014/main" id="{7F89085B-7D34-6C1F-9507-3D125B6720FB}"/>
              </a:ext>
            </a:extLst>
          </p:cNvPr>
          <p:cNvSpPr/>
          <p:nvPr/>
        </p:nvSpPr>
        <p:spPr>
          <a:xfrm>
            <a:off x="3330714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assets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modes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chances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effects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Vrije vorm: vorm 78">
            <a:extLst>
              <a:ext uri="{FF2B5EF4-FFF2-40B4-BE49-F238E27FC236}">
                <a16:creationId xmlns:a16="http://schemas.microsoft.com/office/drawing/2014/main" id="{B3BC16A1-D210-4E9F-53F5-E7E095428FBB}"/>
              </a:ext>
            </a:extLst>
          </p:cNvPr>
          <p:cNvSpPr/>
          <p:nvPr/>
        </p:nvSpPr>
        <p:spPr>
          <a:xfrm>
            <a:off x="4292187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values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data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Sensors</a:t>
            </a:r>
          </a:p>
        </p:txBody>
      </p:sp>
      <p:sp>
        <p:nvSpPr>
          <p:cNvPr id="80" name="Vrije vorm: vorm 79">
            <a:extLst>
              <a:ext uri="{FF2B5EF4-FFF2-40B4-BE49-F238E27FC236}">
                <a16:creationId xmlns:a16="http://schemas.microsoft.com/office/drawing/2014/main" id="{B9038E44-45BC-FF40-2DCB-EA943807AA32}"/>
              </a:ext>
            </a:extLst>
          </p:cNvPr>
          <p:cNvSpPr/>
          <p:nvPr/>
        </p:nvSpPr>
        <p:spPr>
          <a:xfrm>
            <a:off x="5253660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Digitization &amp; computing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Digitization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Edge/cloud computing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</a:p>
        </p:txBody>
      </p:sp>
      <p:sp>
        <p:nvSpPr>
          <p:cNvPr id="81" name="Vrije vorm: vorm 80">
            <a:extLst>
              <a:ext uri="{FF2B5EF4-FFF2-40B4-BE49-F238E27FC236}">
                <a16:creationId xmlns:a16="http://schemas.microsoft.com/office/drawing/2014/main" id="{CD31E763-6C8D-8926-A557-577293004EA8}"/>
              </a:ext>
            </a:extLst>
          </p:cNvPr>
          <p:cNvSpPr/>
          <p:nvPr/>
        </p:nvSpPr>
        <p:spPr>
          <a:xfrm>
            <a:off x="6215133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&amp; Connectivity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platform</a:t>
            </a: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5G/BLE/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 &amp; Integration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Vrije vorm: vorm 81">
            <a:extLst>
              <a:ext uri="{FF2B5EF4-FFF2-40B4-BE49-F238E27FC236}">
                <a16:creationId xmlns:a16="http://schemas.microsoft.com/office/drawing/2014/main" id="{F858A8CA-0D17-6F7D-8A58-7D62889BD446}"/>
              </a:ext>
            </a:extLst>
          </p:cNvPr>
          <p:cNvSpPr/>
          <p:nvPr/>
        </p:nvSpPr>
        <p:spPr>
          <a:xfrm>
            <a:off x="7176607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analytics &amp; Ai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Anomalies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Prediction</a:t>
            </a:r>
          </a:p>
        </p:txBody>
      </p:sp>
      <p:sp>
        <p:nvSpPr>
          <p:cNvPr id="83" name="Vrije vorm: vorm 82">
            <a:extLst>
              <a:ext uri="{FF2B5EF4-FFF2-40B4-BE49-F238E27FC236}">
                <a16:creationId xmlns:a16="http://schemas.microsoft.com/office/drawing/2014/main" id="{B8A090C1-8C03-6BFA-17B9-F7554B1C1818}"/>
              </a:ext>
            </a:extLst>
          </p:cNvPr>
          <p:cNvSpPr/>
          <p:nvPr/>
        </p:nvSpPr>
        <p:spPr>
          <a:xfrm>
            <a:off x="8138080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Appreciation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 stating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Celebrating Successes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Vrije vorm: vorm 83">
            <a:extLst>
              <a:ext uri="{FF2B5EF4-FFF2-40B4-BE49-F238E27FC236}">
                <a16:creationId xmlns:a16="http://schemas.microsoft.com/office/drawing/2014/main" id="{66EA7AE5-B904-7FA5-17EE-F80F494D5197}"/>
              </a:ext>
            </a:extLst>
          </p:cNvPr>
          <p:cNvSpPr/>
          <p:nvPr/>
        </p:nvSpPr>
        <p:spPr>
          <a:xfrm>
            <a:off x="9099553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areas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Elevated services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Business Models</a:t>
            </a:r>
          </a:p>
        </p:txBody>
      </p:sp>
      <p:sp>
        <p:nvSpPr>
          <p:cNvPr id="91" name="Tekstvak 31">
            <a:extLst>
              <a:ext uri="{FF2B5EF4-FFF2-40B4-BE49-F238E27FC236}">
                <a16:creationId xmlns:a16="http://schemas.microsoft.com/office/drawing/2014/main" id="{303BA1AD-561D-6A61-66EA-EB2E1750219B}"/>
              </a:ext>
            </a:extLst>
          </p:cNvPr>
          <p:cNvSpPr txBox="1"/>
          <p:nvPr/>
        </p:nvSpPr>
        <p:spPr>
          <a:xfrm>
            <a:off x="10423088" y="38038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263C834E-98ED-686D-9CF3-B1907DDD906E}"/>
              </a:ext>
            </a:extLst>
          </p:cNvPr>
          <p:cNvGrpSpPr>
            <a:grpSpLocks/>
          </p:cNvGrpSpPr>
          <p:nvPr/>
        </p:nvGrpSpPr>
        <p:grpSpPr bwMode="gray">
          <a:xfrm>
            <a:off x="7949137" y="4455957"/>
            <a:ext cx="1779227" cy="483917"/>
            <a:chOff x="9347202" y="5953125"/>
            <a:chExt cx="2620963" cy="663575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C9B08922-FFEF-88F4-D79B-6326C0FE39E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33102" y="6072188"/>
              <a:ext cx="766763" cy="273050"/>
            </a:xfrm>
            <a:custGeom>
              <a:avLst/>
              <a:gdLst>
                <a:gd name="T0" fmla="*/ 208 w 2412"/>
                <a:gd name="T1" fmla="*/ 37 h 858"/>
                <a:gd name="T2" fmla="*/ 50 w 2412"/>
                <a:gd name="T3" fmla="*/ 240 h 858"/>
                <a:gd name="T4" fmla="*/ 108 w 2412"/>
                <a:gd name="T5" fmla="*/ 199 h 858"/>
                <a:gd name="T6" fmla="*/ 187 w 2412"/>
                <a:gd name="T7" fmla="*/ 123 h 858"/>
                <a:gd name="T8" fmla="*/ 50 w 2412"/>
                <a:gd name="T9" fmla="*/ 199 h 858"/>
                <a:gd name="T10" fmla="*/ 287 w 2412"/>
                <a:gd name="T11" fmla="*/ 280 h 858"/>
                <a:gd name="T12" fmla="*/ 374 w 2412"/>
                <a:gd name="T13" fmla="*/ 13 h 858"/>
                <a:gd name="T14" fmla="*/ 598 w 2412"/>
                <a:gd name="T15" fmla="*/ 112 h 858"/>
                <a:gd name="T16" fmla="*/ 512 w 2412"/>
                <a:gd name="T17" fmla="*/ 380 h 858"/>
                <a:gd name="T18" fmla="*/ 328 w 2412"/>
                <a:gd name="T19" fmla="*/ 196 h 858"/>
                <a:gd name="T20" fmla="*/ 557 w 2412"/>
                <a:gd name="T21" fmla="*/ 196 h 858"/>
                <a:gd name="T22" fmla="*/ 860 w 2412"/>
                <a:gd name="T23" fmla="*/ 7 h 858"/>
                <a:gd name="T24" fmla="*/ 773 w 2412"/>
                <a:gd name="T25" fmla="*/ 354 h 858"/>
                <a:gd name="T26" fmla="*/ 750 w 2412"/>
                <a:gd name="T27" fmla="*/ 252 h 858"/>
                <a:gd name="T28" fmla="*/ 806 w 2412"/>
                <a:gd name="T29" fmla="*/ 385 h 858"/>
                <a:gd name="T30" fmla="*/ 885 w 2412"/>
                <a:gd name="T31" fmla="*/ 51 h 858"/>
                <a:gd name="T32" fmla="*/ 904 w 2412"/>
                <a:gd name="T33" fmla="*/ 150 h 858"/>
                <a:gd name="T34" fmla="*/ 1089 w 2412"/>
                <a:gd name="T35" fmla="*/ 7 h 858"/>
                <a:gd name="T36" fmla="*/ 1004 w 2412"/>
                <a:gd name="T37" fmla="*/ 354 h 858"/>
                <a:gd name="T38" fmla="*/ 980 w 2412"/>
                <a:gd name="T39" fmla="*/ 253 h 858"/>
                <a:gd name="T40" fmla="*/ 1237 w 2412"/>
                <a:gd name="T41" fmla="*/ 218 h 858"/>
                <a:gd name="T42" fmla="*/ 1237 w 2412"/>
                <a:gd name="T43" fmla="*/ 51 h 858"/>
                <a:gd name="T44" fmla="*/ 1187 w 2412"/>
                <a:gd name="T45" fmla="*/ 385 h 858"/>
                <a:gd name="T46" fmla="*/ 1691 w 2412"/>
                <a:gd name="T47" fmla="*/ 369 h 858"/>
                <a:gd name="T48" fmla="*/ 1640 w 2412"/>
                <a:gd name="T49" fmla="*/ 235 h 858"/>
                <a:gd name="T50" fmla="*/ 1537 w 2412"/>
                <a:gd name="T51" fmla="*/ 385 h 858"/>
                <a:gd name="T52" fmla="*/ 1708 w 2412"/>
                <a:gd name="T53" fmla="*/ 35 h 858"/>
                <a:gd name="T54" fmla="*/ 1683 w 2412"/>
                <a:gd name="T55" fmla="*/ 199 h 858"/>
                <a:gd name="T56" fmla="*/ 1716 w 2412"/>
                <a:gd name="T57" fmla="*/ 270 h 858"/>
                <a:gd name="T58" fmla="*/ 1537 w 2412"/>
                <a:gd name="T59" fmla="*/ 183 h 858"/>
                <a:gd name="T60" fmla="*/ 1667 w 2412"/>
                <a:gd name="T61" fmla="*/ 66 h 858"/>
                <a:gd name="T62" fmla="*/ 2046 w 2412"/>
                <a:gd name="T63" fmla="*/ 341 h 858"/>
                <a:gd name="T64" fmla="*/ 2026 w 2412"/>
                <a:gd name="T65" fmla="*/ 175 h 858"/>
                <a:gd name="T66" fmla="*/ 2046 w 2412"/>
                <a:gd name="T67" fmla="*/ 7 h 858"/>
                <a:gd name="T68" fmla="*/ 2046 w 2412"/>
                <a:gd name="T69" fmla="*/ 341 h 858"/>
                <a:gd name="T70" fmla="*/ 2304 w 2412"/>
                <a:gd name="T71" fmla="*/ 17 h 858"/>
                <a:gd name="T72" fmla="*/ 2397 w 2412"/>
                <a:gd name="T73" fmla="*/ 281 h 858"/>
                <a:gd name="T74" fmla="*/ 2121 w 2412"/>
                <a:gd name="T75" fmla="*/ 385 h 858"/>
                <a:gd name="T76" fmla="*/ 2349 w 2412"/>
                <a:gd name="T77" fmla="*/ 262 h 858"/>
                <a:gd name="T78" fmla="*/ 2279 w 2412"/>
                <a:gd name="T79" fmla="*/ 56 h 858"/>
                <a:gd name="T80" fmla="*/ 2225 w 2412"/>
                <a:gd name="T81" fmla="*/ 343 h 858"/>
                <a:gd name="T82" fmla="*/ 239 w 2412"/>
                <a:gd name="T83" fmla="*/ 714 h 858"/>
                <a:gd name="T84" fmla="*/ 0 w 2412"/>
                <a:gd name="T85" fmla="*/ 858 h 858"/>
                <a:gd name="T86" fmla="*/ 231 w 2412"/>
                <a:gd name="T87" fmla="*/ 576 h 858"/>
                <a:gd name="T88" fmla="*/ 111 w 2412"/>
                <a:gd name="T89" fmla="*/ 648 h 858"/>
                <a:gd name="T90" fmla="*/ 107 w 2412"/>
                <a:gd name="T91" fmla="*/ 522 h 858"/>
                <a:gd name="T92" fmla="*/ 50 w 2412"/>
                <a:gd name="T93" fmla="*/ 816 h 858"/>
                <a:gd name="T94" fmla="*/ 179 w 2412"/>
                <a:gd name="T95" fmla="*/ 705 h 858"/>
                <a:gd name="T96" fmla="*/ 312 w 2412"/>
                <a:gd name="T97" fmla="*/ 480 h 858"/>
                <a:gd name="T98" fmla="*/ 427 w 2412"/>
                <a:gd name="T99" fmla="*/ 858 h 858"/>
                <a:gd name="T100" fmla="*/ 428 w 2412"/>
                <a:gd name="T101" fmla="*/ 610 h 858"/>
                <a:gd name="T102" fmla="*/ 402 w 2412"/>
                <a:gd name="T103" fmla="*/ 669 h 858"/>
                <a:gd name="T104" fmla="*/ 312 w 2412"/>
                <a:gd name="T105" fmla="*/ 48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2" h="858">
                  <a:moveTo>
                    <a:pt x="0" y="38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54" y="7"/>
                    <a:pt x="187" y="17"/>
                    <a:pt x="208" y="37"/>
                  </a:cubicBezTo>
                  <a:cubicBezTo>
                    <a:pt x="229" y="57"/>
                    <a:pt x="240" y="85"/>
                    <a:pt x="240" y="119"/>
                  </a:cubicBezTo>
                  <a:cubicBezTo>
                    <a:pt x="240" y="157"/>
                    <a:pt x="229" y="186"/>
                    <a:pt x="208" y="208"/>
                  </a:cubicBezTo>
                  <a:cubicBezTo>
                    <a:pt x="187" y="230"/>
                    <a:pt x="155" y="240"/>
                    <a:pt x="113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0" y="385"/>
                    <a:pt x="50" y="385"/>
                    <a:pt x="50" y="385"/>
                  </a:cubicBezTo>
                  <a:lnTo>
                    <a:pt x="0" y="385"/>
                  </a:lnTo>
                  <a:close/>
                  <a:moveTo>
                    <a:pt x="50" y="199"/>
                  </a:moveTo>
                  <a:cubicBezTo>
                    <a:pt x="108" y="199"/>
                    <a:pt x="108" y="199"/>
                    <a:pt x="108" y="199"/>
                  </a:cubicBezTo>
                  <a:cubicBezTo>
                    <a:pt x="123" y="199"/>
                    <a:pt x="136" y="198"/>
                    <a:pt x="146" y="194"/>
                  </a:cubicBezTo>
                  <a:cubicBezTo>
                    <a:pt x="156" y="190"/>
                    <a:pt x="164" y="185"/>
                    <a:pt x="170" y="178"/>
                  </a:cubicBezTo>
                  <a:cubicBezTo>
                    <a:pt x="176" y="171"/>
                    <a:pt x="180" y="163"/>
                    <a:pt x="183" y="154"/>
                  </a:cubicBezTo>
                  <a:cubicBezTo>
                    <a:pt x="186" y="145"/>
                    <a:pt x="187" y="134"/>
                    <a:pt x="187" y="123"/>
                  </a:cubicBezTo>
                  <a:cubicBezTo>
                    <a:pt x="187" y="99"/>
                    <a:pt x="180" y="80"/>
                    <a:pt x="166" y="68"/>
                  </a:cubicBezTo>
                  <a:cubicBezTo>
                    <a:pt x="153" y="55"/>
                    <a:pt x="133" y="49"/>
                    <a:pt x="107" y="49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50" y="199"/>
                  </a:lnTo>
                  <a:close/>
                  <a:moveTo>
                    <a:pt x="443" y="392"/>
                  </a:moveTo>
                  <a:cubicBezTo>
                    <a:pt x="417" y="392"/>
                    <a:pt x="394" y="388"/>
                    <a:pt x="374" y="380"/>
                  </a:cubicBezTo>
                  <a:cubicBezTo>
                    <a:pt x="353" y="371"/>
                    <a:pt x="335" y="358"/>
                    <a:pt x="321" y="342"/>
                  </a:cubicBezTo>
                  <a:cubicBezTo>
                    <a:pt x="306" y="325"/>
                    <a:pt x="295" y="305"/>
                    <a:pt x="287" y="280"/>
                  </a:cubicBezTo>
                  <a:cubicBezTo>
                    <a:pt x="279" y="256"/>
                    <a:pt x="275" y="228"/>
                    <a:pt x="275" y="196"/>
                  </a:cubicBezTo>
                  <a:cubicBezTo>
                    <a:pt x="275" y="165"/>
                    <a:pt x="279" y="137"/>
                    <a:pt x="287" y="112"/>
                  </a:cubicBezTo>
                  <a:cubicBezTo>
                    <a:pt x="295" y="88"/>
                    <a:pt x="306" y="67"/>
                    <a:pt x="321" y="51"/>
                  </a:cubicBezTo>
                  <a:cubicBezTo>
                    <a:pt x="335" y="34"/>
                    <a:pt x="353" y="21"/>
                    <a:pt x="374" y="13"/>
                  </a:cubicBezTo>
                  <a:cubicBezTo>
                    <a:pt x="394" y="4"/>
                    <a:pt x="417" y="0"/>
                    <a:pt x="443" y="0"/>
                  </a:cubicBezTo>
                  <a:cubicBezTo>
                    <a:pt x="468" y="0"/>
                    <a:pt x="491" y="4"/>
                    <a:pt x="512" y="13"/>
                  </a:cubicBezTo>
                  <a:cubicBezTo>
                    <a:pt x="532" y="21"/>
                    <a:pt x="550" y="34"/>
                    <a:pt x="564" y="51"/>
                  </a:cubicBezTo>
                  <a:cubicBezTo>
                    <a:pt x="579" y="67"/>
                    <a:pt x="590" y="88"/>
                    <a:pt x="598" y="112"/>
                  </a:cubicBezTo>
                  <a:cubicBezTo>
                    <a:pt x="606" y="137"/>
                    <a:pt x="610" y="165"/>
                    <a:pt x="610" y="196"/>
                  </a:cubicBezTo>
                  <a:cubicBezTo>
                    <a:pt x="610" y="228"/>
                    <a:pt x="606" y="256"/>
                    <a:pt x="598" y="280"/>
                  </a:cubicBezTo>
                  <a:cubicBezTo>
                    <a:pt x="590" y="305"/>
                    <a:pt x="579" y="325"/>
                    <a:pt x="564" y="342"/>
                  </a:cubicBezTo>
                  <a:cubicBezTo>
                    <a:pt x="550" y="358"/>
                    <a:pt x="532" y="371"/>
                    <a:pt x="512" y="380"/>
                  </a:cubicBezTo>
                  <a:cubicBezTo>
                    <a:pt x="491" y="388"/>
                    <a:pt x="468" y="392"/>
                    <a:pt x="443" y="392"/>
                  </a:cubicBezTo>
                  <a:moveTo>
                    <a:pt x="443" y="43"/>
                  </a:moveTo>
                  <a:cubicBezTo>
                    <a:pt x="405" y="43"/>
                    <a:pt x="377" y="57"/>
                    <a:pt x="357" y="84"/>
                  </a:cubicBezTo>
                  <a:cubicBezTo>
                    <a:pt x="338" y="111"/>
                    <a:pt x="328" y="148"/>
                    <a:pt x="328" y="196"/>
                  </a:cubicBezTo>
                  <a:cubicBezTo>
                    <a:pt x="328" y="244"/>
                    <a:pt x="338" y="281"/>
                    <a:pt x="357" y="308"/>
                  </a:cubicBezTo>
                  <a:cubicBezTo>
                    <a:pt x="377" y="335"/>
                    <a:pt x="405" y="349"/>
                    <a:pt x="443" y="349"/>
                  </a:cubicBezTo>
                  <a:cubicBezTo>
                    <a:pt x="480" y="349"/>
                    <a:pt x="509" y="335"/>
                    <a:pt x="528" y="308"/>
                  </a:cubicBezTo>
                  <a:cubicBezTo>
                    <a:pt x="548" y="281"/>
                    <a:pt x="557" y="244"/>
                    <a:pt x="557" y="196"/>
                  </a:cubicBezTo>
                  <a:cubicBezTo>
                    <a:pt x="557" y="148"/>
                    <a:pt x="548" y="111"/>
                    <a:pt x="528" y="84"/>
                  </a:cubicBezTo>
                  <a:cubicBezTo>
                    <a:pt x="509" y="57"/>
                    <a:pt x="480" y="43"/>
                    <a:pt x="443" y="43"/>
                  </a:cubicBezTo>
                  <a:moveTo>
                    <a:pt x="917" y="7"/>
                  </a:moveTo>
                  <a:cubicBezTo>
                    <a:pt x="860" y="7"/>
                    <a:pt x="860" y="7"/>
                    <a:pt x="860" y="7"/>
                  </a:cubicBezTo>
                  <a:cubicBezTo>
                    <a:pt x="794" y="253"/>
                    <a:pt x="794" y="253"/>
                    <a:pt x="794" y="253"/>
                  </a:cubicBezTo>
                  <a:cubicBezTo>
                    <a:pt x="790" y="268"/>
                    <a:pt x="786" y="281"/>
                    <a:pt x="784" y="294"/>
                  </a:cubicBezTo>
                  <a:cubicBezTo>
                    <a:pt x="782" y="306"/>
                    <a:pt x="780" y="317"/>
                    <a:pt x="778" y="326"/>
                  </a:cubicBezTo>
                  <a:cubicBezTo>
                    <a:pt x="776" y="336"/>
                    <a:pt x="775" y="346"/>
                    <a:pt x="773" y="354"/>
                  </a:cubicBezTo>
                  <a:cubicBezTo>
                    <a:pt x="771" y="354"/>
                    <a:pt x="771" y="354"/>
                    <a:pt x="771" y="354"/>
                  </a:cubicBezTo>
                  <a:cubicBezTo>
                    <a:pt x="769" y="345"/>
                    <a:pt x="767" y="336"/>
                    <a:pt x="766" y="325"/>
                  </a:cubicBezTo>
                  <a:cubicBezTo>
                    <a:pt x="764" y="316"/>
                    <a:pt x="762" y="305"/>
                    <a:pt x="759" y="293"/>
                  </a:cubicBezTo>
                  <a:cubicBezTo>
                    <a:pt x="757" y="281"/>
                    <a:pt x="753" y="267"/>
                    <a:pt x="750" y="252"/>
                  </a:cubicBezTo>
                  <a:cubicBezTo>
                    <a:pt x="686" y="7"/>
                    <a:pt x="686" y="7"/>
                    <a:pt x="686" y="7"/>
                  </a:cubicBezTo>
                  <a:cubicBezTo>
                    <a:pt x="633" y="7"/>
                    <a:pt x="633" y="7"/>
                    <a:pt x="633" y="7"/>
                  </a:cubicBezTo>
                  <a:cubicBezTo>
                    <a:pt x="736" y="385"/>
                    <a:pt x="736" y="385"/>
                    <a:pt x="736" y="385"/>
                  </a:cubicBezTo>
                  <a:cubicBezTo>
                    <a:pt x="806" y="385"/>
                    <a:pt x="806" y="385"/>
                    <a:pt x="806" y="385"/>
                  </a:cubicBezTo>
                  <a:cubicBezTo>
                    <a:pt x="867" y="150"/>
                    <a:pt x="867" y="150"/>
                    <a:pt x="867" y="150"/>
                  </a:cubicBezTo>
                  <a:cubicBezTo>
                    <a:pt x="871" y="135"/>
                    <a:pt x="874" y="122"/>
                    <a:pt x="876" y="109"/>
                  </a:cubicBezTo>
                  <a:cubicBezTo>
                    <a:pt x="879" y="97"/>
                    <a:pt x="880" y="86"/>
                    <a:pt x="882" y="78"/>
                  </a:cubicBezTo>
                  <a:cubicBezTo>
                    <a:pt x="883" y="67"/>
                    <a:pt x="884" y="58"/>
                    <a:pt x="885" y="51"/>
                  </a:cubicBezTo>
                  <a:cubicBezTo>
                    <a:pt x="887" y="51"/>
                    <a:pt x="887" y="51"/>
                    <a:pt x="887" y="51"/>
                  </a:cubicBezTo>
                  <a:cubicBezTo>
                    <a:pt x="888" y="58"/>
                    <a:pt x="889" y="67"/>
                    <a:pt x="890" y="78"/>
                  </a:cubicBezTo>
                  <a:cubicBezTo>
                    <a:pt x="891" y="86"/>
                    <a:pt x="892" y="97"/>
                    <a:pt x="894" y="109"/>
                  </a:cubicBezTo>
                  <a:cubicBezTo>
                    <a:pt x="897" y="122"/>
                    <a:pt x="900" y="135"/>
                    <a:pt x="904" y="150"/>
                  </a:cubicBezTo>
                  <a:cubicBezTo>
                    <a:pt x="966" y="385"/>
                    <a:pt x="966" y="385"/>
                    <a:pt x="966" y="385"/>
                  </a:cubicBezTo>
                  <a:cubicBezTo>
                    <a:pt x="1037" y="385"/>
                    <a:pt x="1037" y="385"/>
                    <a:pt x="1037" y="385"/>
                  </a:cubicBezTo>
                  <a:cubicBezTo>
                    <a:pt x="1139" y="7"/>
                    <a:pt x="1139" y="7"/>
                    <a:pt x="1139" y="7"/>
                  </a:cubicBezTo>
                  <a:cubicBezTo>
                    <a:pt x="1089" y="7"/>
                    <a:pt x="1089" y="7"/>
                    <a:pt x="1089" y="7"/>
                  </a:cubicBezTo>
                  <a:cubicBezTo>
                    <a:pt x="1025" y="254"/>
                    <a:pt x="1025" y="254"/>
                    <a:pt x="1025" y="254"/>
                  </a:cubicBezTo>
                  <a:cubicBezTo>
                    <a:pt x="1021" y="269"/>
                    <a:pt x="1018" y="283"/>
                    <a:pt x="1015" y="295"/>
                  </a:cubicBezTo>
                  <a:cubicBezTo>
                    <a:pt x="1012" y="307"/>
                    <a:pt x="1010" y="318"/>
                    <a:pt x="1008" y="326"/>
                  </a:cubicBezTo>
                  <a:cubicBezTo>
                    <a:pt x="1007" y="337"/>
                    <a:pt x="1005" y="346"/>
                    <a:pt x="1004" y="354"/>
                  </a:cubicBezTo>
                  <a:cubicBezTo>
                    <a:pt x="1002" y="354"/>
                    <a:pt x="1002" y="354"/>
                    <a:pt x="1002" y="354"/>
                  </a:cubicBezTo>
                  <a:cubicBezTo>
                    <a:pt x="1000" y="346"/>
                    <a:pt x="998" y="337"/>
                    <a:pt x="996" y="326"/>
                  </a:cubicBezTo>
                  <a:cubicBezTo>
                    <a:pt x="995" y="318"/>
                    <a:pt x="993" y="307"/>
                    <a:pt x="990" y="295"/>
                  </a:cubicBezTo>
                  <a:cubicBezTo>
                    <a:pt x="987" y="282"/>
                    <a:pt x="984" y="268"/>
                    <a:pt x="980" y="253"/>
                  </a:cubicBezTo>
                  <a:lnTo>
                    <a:pt x="917" y="7"/>
                  </a:lnTo>
                  <a:close/>
                  <a:moveTo>
                    <a:pt x="1413" y="341"/>
                  </a:moveTo>
                  <a:cubicBezTo>
                    <a:pt x="1237" y="341"/>
                    <a:pt x="1237" y="341"/>
                    <a:pt x="1237" y="341"/>
                  </a:cubicBezTo>
                  <a:cubicBezTo>
                    <a:pt x="1237" y="218"/>
                    <a:pt x="1237" y="218"/>
                    <a:pt x="1237" y="218"/>
                  </a:cubicBezTo>
                  <a:cubicBezTo>
                    <a:pt x="1393" y="218"/>
                    <a:pt x="1393" y="218"/>
                    <a:pt x="1393" y="218"/>
                  </a:cubicBezTo>
                  <a:cubicBezTo>
                    <a:pt x="1393" y="175"/>
                    <a:pt x="1393" y="175"/>
                    <a:pt x="1393" y="175"/>
                  </a:cubicBezTo>
                  <a:cubicBezTo>
                    <a:pt x="1237" y="175"/>
                    <a:pt x="1237" y="175"/>
                    <a:pt x="1237" y="175"/>
                  </a:cubicBezTo>
                  <a:cubicBezTo>
                    <a:pt x="1237" y="51"/>
                    <a:pt x="1237" y="51"/>
                    <a:pt x="1237" y="51"/>
                  </a:cubicBezTo>
                  <a:cubicBezTo>
                    <a:pt x="1413" y="51"/>
                    <a:pt x="1413" y="51"/>
                    <a:pt x="1413" y="51"/>
                  </a:cubicBezTo>
                  <a:cubicBezTo>
                    <a:pt x="1413" y="7"/>
                    <a:pt x="1413" y="7"/>
                    <a:pt x="1413" y="7"/>
                  </a:cubicBezTo>
                  <a:cubicBezTo>
                    <a:pt x="1187" y="7"/>
                    <a:pt x="1187" y="7"/>
                    <a:pt x="1187" y="7"/>
                  </a:cubicBezTo>
                  <a:cubicBezTo>
                    <a:pt x="1187" y="385"/>
                    <a:pt x="1187" y="385"/>
                    <a:pt x="1187" y="385"/>
                  </a:cubicBezTo>
                  <a:cubicBezTo>
                    <a:pt x="1413" y="385"/>
                    <a:pt x="1413" y="385"/>
                    <a:pt x="1413" y="385"/>
                  </a:cubicBezTo>
                  <a:lnTo>
                    <a:pt x="1413" y="341"/>
                  </a:lnTo>
                  <a:close/>
                  <a:moveTo>
                    <a:pt x="1700" y="385"/>
                  </a:moveTo>
                  <a:cubicBezTo>
                    <a:pt x="1696" y="380"/>
                    <a:pt x="1693" y="374"/>
                    <a:pt x="1691" y="369"/>
                  </a:cubicBezTo>
                  <a:cubicBezTo>
                    <a:pt x="1688" y="364"/>
                    <a:pt x="1686" y="358"/>
                    <a:pt x="1685" y="351"/>
                  </a:cubicBezTo>
                  <a:cubicBezTo>
                    <a:pt x="1669" y="282"/>
                    <a:pt x="1669" y="282"/>
                    <a:pt x="1669" y="282"/>
                  </a:cubicBezTo>
                  <a:cubicBezTo>
                    <a:pt x="1666" y="270"/>
                    <a:pt x="1662" y="260"/>
                    <a:pt x="1657" y="253"/>
                  </a:cubicBezTo>
                  <a:cubicBezTo>
                    <a:pt x="1652" y="246"/>
                    <a:pt x="1647" y="240"/>
                    <a:pt x="1640" y="235"/>
                  </a:cubicBezTo>
                  <a:cubicBezTo>
                    <a:pt x="1634" y="231"/>
                    <a:pt x="1627" y="228"/>
                    <a:pt x="1619" y="227"/>
                  </a:cubicBezTo>
                  <a:cubicBezTo>
                    <a:pt x="1611" y="225"/>
                    <a:pt x="1602" y="224"/>
                    <a:pt x="1592" y="224"/>
                  </a:cubicBezTo>
                  <a:cubicBezTo>
                    <a:pt x="1537" y="224"/>
                    <a:pt x="1537" y="224"/>
                    <a:pt x="1537" y="224"/>
                  </a:cubicBezTo>
                  <a:cubicBezTo>
                    <a:pt x="1537" y="385"/>
                    <a:pt x="1537" y="385"/>
                    <a:pt x="1537" y="385"/>
                  </a:cubicBezTo>
                  <a:cubicBezTo>
                    <a:pt x="1487" y="385"/>
                    <a:pt x="1487" y="385"/>
                    <a:pt x="1487" y="385"/>
                  </a:cubicBezTo>
                  <a:cubicBezTo>
                    <a:pt x="1487" y="7"/>
                    <a:pt x="1487" y="7"/>
                    <a:pt x="1487" y="7"/>
                  </a:cubicBezTo>
                  <a:cubicBezTo>
                    <a:pt x="1612" y="7"/>
                    <a:pt x="1612" y="7"/>
                    <a:pt x="1612" y="7"/>
                  </a:cubicBezTo>
                  <a:cubicBezTo>
                    <a:pt x="1656" y="7"/>
                    <a:pt x="1688" y="16"/>
                    <a:pt x="1708" y="35"/>
                  </a:cubicBezTo>
                  <a:cubicBezTo>
                    <a:pt x="1728" y="53"/>
                    <a:pt x="1738" y="79"/>
                    <a:pt x="1738" y="112"/>
                  </a:cubicBezTo>
                  <a:cubicBezTo>
                    <a:pt x="1738" y="127"/>
                    <a:pt x="1735" y="140"/>
                    <a:pt x="1730" y="152"/>
                  </a:cubicBezTo>
                  <a:cubicBezTo>
                    <a:pt x="1726" y="163"/>
                    <a:pt x="1719" y="173"/>
                    <a:pt x="1711" y="181"/>
                  </a:cubicBezTo>
                  <a:cubicBezTo>
                    <a:pt x="1703" y="188"/>
                    <a:pt x="1693" y="195"/>
                    <a:pt x="1683" y="199"/>
                  </a:cubicBezTo>
                  <a:cubicBezTo>
                    <a:pt x="1672" y="203"/>
                    <a:pt x="1661" y="205"/>
                    <a:pt x="1649" y="206"/>
                  </a:cubicBezTo>
                  <a:cubicBezTo>
                    <a:pt x="1649" y="207"/>
                    <a:pt x="1649" y="207"/>
                    <a:pt x="1649" y="207"/>
                  </a:cubicBezTo>
                  <a:cubicBezTo>
                    <a:pt x="1667" y="209"/>
                    <a:pt x="1682" y="215"/>
                    <a:pt x="1692" y="224"/>
                  </a:cubicBezTo>
                  <a:cubicBezTo>
                    <a:pt x="1702" y="233"/>
                    <a:pt x="1710" y="249"/>
                    <a:pt x="1716" y="270"/>
                  </a:cubicBezTo>
                  <a:cubicBezTo>
                    <a:pt x="1735" y="346"/>
                    <a:pt x="1735" y="346"/>
                    <a:pt x="1735" y="346"/>
                  </a:cubicBezTo>
                  <a:cubicBezTo>
                    <a:pt x="1739" y="361"/>
                    <a:pt x="1746" y="374"/>
                    <a:pt x="1755" y="385"/>
                  </a:cubicBezTo>
                  <a:lnTo>
                    <a:pt x="1700" y="385"/>
                  </a:lnTo>
                  <a:close/>
                  <a:moveTo>
                    <a:pt x="1537" y="183"/>
                  </a:moveTo>
                  <a:cubicBezTo>
                    <a:pt x="1611" y="183"/>
                    <a:pt x="1611" y="183"/>
                    <a:pt x="1611" y="183"/>
                  </a:cubicBezTo>
                  <a:cubicBezTo>
                    <a:pt x="1637" y="183"/>
                    <a:pt x="1655" y="178"/>
                    <a:pt x="1667" y="167"/>
                  </a:cubicBezTo>
                  <a:cubicBezTo>
                    <a:pt x="1679" y="156"/>
                    <a:pt x="1685" y="139"/>
                    <a:pt x="1685" y="116"/>
                  </a:cubicBezTo>
                  <a:cubicBezTo>
                    <a:pt x="1685" y="95"/>
                    <a:pt x="1679" y="78"/>
                    <a:pt x="1667" y="66"/>
                  </a:cubicBezTo>
                  <a:cubicBezTo>
                    <a:pt x="1655" y="55"/>
                    <a:pt x="1637" y="49"/>
                    <a:pt x="1611" y="49"/>
                  </a:cubicBezTo>
                  <a:cubicBezTo>
                    <a:pt x="1537" y="49"/>
                    <a:pt x="1537" y="49"/>
                    <a:pt x="1537" y="49"/>
                  </a:cubicBezTo>
                  <a:lnTo>
                    <a:pt x="1537" y="183"/>
                  </a:lnTo>
                  <a:close/>
                  <a:moveTo>
                    <a:pt x="2046" y="341"/>
                  </a:moveTo>
                  <a:cubicBezTo>
                    <a:pt x="1871" y="341"/>
                    <a:pt x="1871" y="341"/>
                    <a:pt x="1871" y="341"/>
                  </a:cubicBezTo>
                  <a:cubicBezTo>
                    <a:pt x="1871" y="218"/>
                    <a:pt x="1871" y="218"/>
                    <a:pt x="1871" y="218"/>
                  </a:cubicBezTo>
                  <a:cubicBezTo>
                    <a:pt x="2026" y="218"/>
                    <a:pt x="2026" y="218"/>
                    <a:pt x="2026" y="218"/>
                  </a:cubicBezTo>
                  <a:cubicBezTo>
                    <a:pt x="2026" y="175"/>
                    <a:pt x="2026" y="175"/>
                    <a:pt x="2026" y="175"/>
                  </a:cubicBezTo>
                  <a:cubicBezTo>
                    <a:pt x="1871" y="175"/>
                    <a:pt x="1871" y="175"/>
                    <a:pt x="1871" y="175"/>
                  </a:cubicBezTo>
                  <a:cubicBezTo>
                    <a:pt x="1871" y="51"/>
                    <a:pt x="1871" y="51"/>
                    <a:pt x="1871" y="51"/>
                  </a:cubicBezTo>
                  <a:cubicBezTo>
                    <a:pt x="2046" y="51"/>
                    <a:pt x="2046" y="51"/>
                    <a:pt x="2046" y="51"/>
                  </a:cubicBezTo>
                  <a:cubicBezTo>
                    <a:pt x="2046" y="7"/>
                    <a:pt x="2046" y="7"/>
                    <a:pt x="2046" y="7"/>
                  </a:cubicBezTo>
                  <a:cubicBezTo>
                    <a:pt x="1821" y="7"/>
                    <a:pt x="1821" y="7"/>
                    <a:pt x="1821" y="7"/>
                  </a:cubicBezTo>
                  <a:cubicBezTo>
                    <a:pt x="1821" y="385"/>
                    <a:pt x="1821" y="385"/>
                    <a:pt x="1821" y="385"/>
                  </a:cubicBezTo>
                  <a:cubicBezTo>
                    <a:pt x="2046" y="385"/>
                    <a:pt x="2046" y="385"/>
                    <a:pt x="2046" y="385"/>
                  </a:cubicBezTo>
                  <a:lnTo>
                    <a:pt x="2046" y="341"/>
                  </a:lnTo>
                  <a:close/>
                  <a:moveTo>
                    <a:pt x="2121" y="385"/>
                  </a:moveTo>
                  <a:cubicBezTo>
                    <a:pt x="2121" y="7"/>
                    <a:pt x="2121" y="7"/>
                    <a:pt x="2121" y="7"/>
                  </a:cubicBezTo>
                  <a:cubicBezTo>
                    <a:pt x="2231" y="7"/>
                    <a:pt x="2231" y="7"/>
                    <a:pt x="2231" y="7"/>
                  </a:cubicBezTo>
                  <a:cubicBezTo>
                    <a:pt x="2257" y="7"/>
                    <a:pt x="2282" y="11"/>
                    <a:pt x="2304" y="17"/>
                  </a:cubicBezTo>
                  <a:cubicBezTo>
                    <a:pt x="2326" y="24"/>
                    <a:pt x="2345" y="35"/>
                    <a:pt x="2361" y="50"/>
                  </a:cubicBezTo>
                  <a:cubicBezTo>
                    <a:pt x="2377" y="65"/>
                    <a:pt x="2390" y="84"/>
                    <a:pt x="2399" y="107"/>
                  </a:cubicBezTo>
                  <a:cubicBezTo>
                    <a:pt x="2408" y="130"/>
                    <a:pt x="2412" y="158"/>
                    <a:pt x="2412" y="192"/>
                  </a:cubicBezTo>
                  <a:cubicBezTo>
                    <a:pt x="2412" y="227"/>
                    <a:pt x="2407" y="257"/>
                    <a:pt x="2397" y="281"/>
                  </a:cubicBezTo>
                  <a:cubicBezTo>
                    <a:pt x="2387" y="305"/>
                    <a:pt x="2374" y="325"/>
                    <a:pt x="2358" y="340"/>
                  </a:cubicBezTo>
                  <a:cubicBezTo>
                    <a:pt x="2341" y="356"/>
                    <a:pt x="2322" y="367"/>
                    <a:pt x="2300" y="374"/>
                  </a:cubicBezTo>
                  <a:cubicBezTo>
                    <a:pt x="2278" y="381"/>
                    <a:pt x="2254" y="385"/>
                    <a:pt x="2230" y="385"/>
                  </a:cubicBezTo>
                  <a:lnTo>
                    <a:pt x="2121" y="385"/>
                  </a:lnTo>
                  <a:close/>
                  <a:moveTo>
                    <a:pt x="2225" y="343"/>
                  </a:moveTo>
                  <a:cubicBezTo>
                    <a:pt x="2244" y="343"/>
                    <a:pt x="2262" y="340"/>
                    <a:pt x="2278" y="335"/>
                  </a:cubicBezTo>
                  <a:cubicBezTo>
                    <a:pt x="2294" y="329"/>
                    <a:pt x="2309" y="320"/>
                    <a:pt x="2320" y="308"/>
                  </a:cubicBezTo>
                  <a:cubicBezTo>
                    <a:pt x="2332" y="296"/>
                    <a:pt x="2342" y="280"/>
                    <a:pt x="2349" y="262"/>
                  </a:cubicBezTo>
                  <a:cubicBezTo>
                    <a:pt x="2355" y="243"/>
                    <a:pt x="2359" y="220"/>
                    <a:pt x="2359" y="194"/>
                  </a:cubicBezTo>
                  <a:cubicBezTo>
                    <a:pt x="2359" y="166"/>
                    <a:pt x="2355" y="143"/>
                    <a:pt x="2348" y="124"/>
                  </a:cubicBezTo>
                  <a:cubicBezTo>
                    <a:pt x="2341" y="106"/>
                    <a:pt x="2332" y="91"/>
                    <a:pt x="2320" y="80"/>
                  </a:cubicBezTo>
                  <a:cubicBezTo>
                    <a:pt x="2308" y="68"/>
                    <a:pt x="2295" y="61"/>
                    <a:pt x="2279" y="56"/>
                  </a:cubicBezTo>
                  <a:cubicBezTo>
                    <a:pt x="2264" y="51"/>
                    <a:pt x="2248" y="49"/>
                    <a:pt x="2231" y="49"/>
                  </a:cubicBezTo>
                  <a:cubicBezTo>
                    <a:pt x="2170" y="49"/>
                    <a:pt x="2170" y="49"/>
                    <a:pt x="2170" y="49"/>
                  </a:cubicBezTo>
                  <a:cubicBezTo>
                    <a:pt x="2170" y="343"/>
                    <a:pt x="2170" y="343"/>
                    <a:pt x="2170" y="343"/>
                  </a:cubicBezTo>
                  <a:lnTo>
                    <a:pt x="2225" y="343"/>
                  </a:lnTo>
                  <a:close/>
                  <a:moveTo>
                    <a:pt x="163" y="665"/>
                  </a:moveTo>
                  <a:cubicBezTo>
                    <a:pt x="174" y="666"/>
                    <a:pt x="184" y="668"/>
                    <a:pt x="194" y="672"/>
                  </a:cubicBezTo>
                  <a:cubicBezTo>
                    <a:pt x="204" y="676"/>
                    <a:pt x="213" y="681"/>
                    <a:pt x="221" y="688"/>
                  </a:cubicBezTo>
                  <a:cubicBezTo>
                    <a:pt x="229" y="695"/>
                    <a:pt x="235" y="704"/>
                    <a:pt x="239" y="714"/>
                  </a:cubicBezTo>
                  <a:cubicBezTo>
                    <a:pt x="244" y="725"/>
                    <a:pt x="246" y="737"/>
                    <a:pt x="246" y="751"/>
                  </a:cubicBezTo>
                  <a:cubicBezTo>
                    <a:pt x="246" y="784"/>
                    <a:pt x="235" y="810"/>
                    <a:pt x="214" y="829"/>
                  </a:cubicBezTo>
                  <a:cubicBezTo>
                    <a:pt x="192" y="848"/>
                    <a:pt x="159" y="858"/>
                    <a:pt x="113" y="858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3" y="480"/>
                    <a:pt x="113" y="480"/>
                    <a:pt x="113" y="480"/>
                  </a:cubicBezTo>
                  <a:cubicBezTo>
                    <a:pt x="152" y="480"/>
                    <a:pt x="181" y="488"/>
                    <a:pt x="201" y="504"/>
                  </a:cubicBezTo>
                  <a:cubicBezTo>
                    <a:pt x="221" y="520"/>
                    <a:pt x="231" y="544"/>
                    <a:pt x="231" y="576"/>
                  </a:cubicBezTo>
                  <a:cubicBezTo>
                    <a:pt x="231" y="602"/>
                    <a:pt x="225" y="622"/>
                    <a:pt x="212" y="636"/>
                  </a:cubicBezTo>
                  <a:cubicBezTo>
                    <a:pt x="199" y="651"/>
                    <a:pt x="183" y="659"/>
                    <a:pt x="163" y="663"/>
                  </a:cubicBezTo>
                  <a:lnTo>
                    <a:pt x="163" y="665"/>
                  </a:lnTo>
                  <a:close/>
                  <a:moveTo>
                    <a:pt x="111" y="648"/>
                  </a:moveTo>
                  <a:cubicBezTo>
                    <a:pt x="132" y="648"/>
                    <a:pt x="149" y="643"/>
                    <a:pt x="162" y="633"/>
                  </a:cubicBezTo>
                  <a:cubicBezTo>
                    <a:pt x="174" y="622"/>
                    <a:pt x="180" y="606"/>
                    <a:pt x="180" y="584"/>
                  </a:cubicBezTo>
                  <a:cubicBezTo>
                    <a:pt x="180" y="562"/>
                    <a:pt x="174" y="546"/>
                    <a:pt x="161" y="537"/>
                  </a:cubicBezTo>
                  <a:cubicBezTo>
                    <a:pt x="148" y="527"/>
                    <a:pt x="130" y="522"/>
                    <a:pt x="107" y="522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50" y="648"/>
                    <a:pt x="50" y="648"/>
                    <a:pt x="50" y="648"/>
                  </a:cubicBezTo>
                  <a:lnTo>
                    <a:pt x="111" y="648"/>
                  </a:lnTo>
                  <a:close/>
                  <a:moveTo>
                    <a:pt x="50" y="816"/>
                  </a:moveTo>
                  <a:cubicBezTo>
                    <a:pt x="120" y="816"/>
                    <a:pt x="120" y="816"/>
                    <a:pt x="120" y="816"/>
                  </a:cubicBezTo>
                  <a:cubicBezTo>
                    <a:pt x="144" y="816"/>
                    <a:pt x="163" y="811"/>
                    <a:pt x="176" y="800"/>
                  </a:cubicBezTo>
                  <a:cubicBezTo>
                    <a:pt x="189" y="789"/>
                    <a:pt x="196" y="772"/>
                    <a:pt x="196" y="749"/>
                  </a:cubicBezTo>
                  <a:cubicBezTo>
                    <a:pt x="196" y="731"/>
                    <a:pt x="190" y="716"/>
                    <a:pt x="179" y="705"/>
                  </a:cubicBezTo>
                  <a:cubicBezTo>
                    <a:pt x="167" y="695"/>
                    <a:pt x="147" y="689"/>
                    <a:pt x="119" y="689"/>
                  </a:cubicBezTo>
                  <a:cubicBezTo>
                    <a:pt x="50" y="689"/>
                    <a:pt x="50" y="689"/>
                    <a:pt x="50" y="689"/>
                  </a:cubicBezTo>
                  <a:lnTo>
                    <a:pt x="50" y="816"/>
                  </a:lnTo>
                  <a:close/>
                  <a:moveTo>
                    <a:pt x="312" y="480"/>
                  </a:moveTo>
                  <a:cubicBezTo>
                    <a:pt x="256" y="480"/>
                    <a:pt x="256" y="480"/>
                    <a:pt x="256" y="480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77" y="858"/>
                    <a:pt x="377" y="858"/>
                    <a:pt x="377" y="858"/>
                  </a:cubicBezTo>
                  <a:cubicBezTo>
                    <a:pt x="427" y="858"/>
                    <a:pt x="427" y="858"/>
                    <a:pt x="427" y="858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541" y="480"/>
                    <a:pt x="541" y="480"/>
                    <a:pt x="541" y="480"/>
                  </a:cubicBezTo>
                  <a:cubicBezTo>
                    <a:pt x="488" y="480"/>
                    <a:pt x="488" y="480"/>
                    <a:pt x="488" y="480"/>
                  </a:cubicBezTo>
                  <a:cubicBezTo>
                    <a:pt x="428" y="610"/>
                    <a:pt x="428" y="610"/>
                    <a:pt x="428" y="610"/>
                  </a:cubicBezTo>
                  <a:cubicBezTo>
                    <a:pt x="423" y="621"/>
                    <a:pt x="419" y="629"/>
                    <a:pt x="416" y="637"/>
                  </a:cubicBezTo>
                  <a:cubicBezTo>
                    <a:pt x="413" y="644"/>
                    <a:pt x="411" y="650"/>
                    <a:pt x="409" y="655"/>
                  </a:cubicBezTo>
                  <a:cubicBezTo>
                    <a:pt x="408" y="660"/>
                    <a:pt x="406" y="665"/>
                    <a:pt x="405" y="669"/>
                  </a:cubicBezTo>
                  <a:cubicBezTo>
                    <a:pt x="402" y="669"/>
                    <a:pt x="402" y="669"/>
                    <a:pt x="402" y="669"/>
                  </a:cubicBezTo>
                  <a:cubicBezTo>
                    <a:pt x="401" y="665"/>
                    <a:pt x="399" y="660"/>
                    <a:pt x="397" y="655"/>
                  </a:cubicBezTo>
                  <a:cubicBezTo>
                    <a:pt x="395" y="650"/>
                    <a:pt x="392" y="644"/>
                    <a:pt x="389" y="636"/>
                  </a:cubicBezTo>
                  <a:cubicBezTo>
                    <a:pt x="386" y="629"/>
                    <a:pt x="382" y="620"/>
                    <a:pt x="377" y="610"/>
                  </a:cubicBezTo>
                  <a:lnTo>
                    <a:pt x="312" y="480"/>
                  </a:lnTo>
                  <a:close/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69D52780-3F4C-FF84-042C-5DFBC5DA45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18815" y="6223000"/>
              <a:ext cx="1149350" cy="274638"/>
            </a:xfrm>
            <a:custGeom>
              <a:avLst/>
              <a:gdLst>
                <a:gd name="T0" fmla="*/ 1030 w 3621"/>
                <a:gd name="T1" fmla="*/ 51 h 866"/>
                <a:gd name="T2" fmla="*/ 968 w 3621"/>
                <a:gd name="T3" fmla="*/ 375 h 866"/>
                <a:gd name="T4" fmla="*/ 963 w 3621"/>
                <a:gd name="T5" fmla="*/ 287 h 866"/>
                <a:gd name="T6" fmla="*/ 932 w 3621"/>
                <a:gd name="T7" fmla="*/ 87 h 866"/>
                <a:gd name="T8" fmla="*/ 1361 w 3621"/>
                <a:gd name="T9" fmla="*/ 8 h 866"/>
                <a:gd name="T10" fmla="*/ 1292 w 3621"/>
                <a:gd name="T11" fmla="*/ 321 h 866"/>
                <a:gd name="T12" fmla="*/ 1223 w 3621"/>
                <a:gd name="T13" fmla="*/ 8 h 866"/>
                <a:gd name="T14" fmla="*/ 1232 w 3621"/>
                <a:gd name="T15" fmla="*/ 387 h 866"/>
                <a:gd name="T16" fmla="*/ 1447 w 3621"/>
                <a:gd name="T17" fmla="*/ 259 h 866"/>
                <a:gd name="T18" fmla="*/ 1775 w 3621"/>
                <a:gd name="T19" fmla="*/ 84 h 866"/>
                <a:gd name="T20" fmla="*/ 1584 w 3621"/>
                <a:gd name="T21" fmla="*/ 386 h 866"/>
                <a:gd name="T22" fmla="*/ 1908 w 3621"/>
                <a:gd name="T23" fmla="*/ 286 h 866"/>
                <a:gd name="T24" fmla="*/ 2050 w 3621"/>
                <a:gd name="T25" fmla="*/ 137 h 866"/>
                <a:gd name="T26" fmla="*/ 1795 w 3621"/>
                <a:gd name="T27" fmla="*/ 197 h 866"/>
                <a:gd name="T28" fmla="*/ 2025 w 3621"/>
                <a:gd name="T29" fmla="*/ 388 h 866"/>
                <a:gd name="T30" fmla="*/ 2268 w 3621"/>
                <a:gd name="T31" fmla="*/ 386 h 866"/>
                <a:gd name="T32" fmla="*/ 2500 w 3621"/>
                <a:gd name="T33" fmla="*/ 8 h 866"/>
                <a:gd name="T34" fmla="*/ 2181 w 3621"/>
                <a:gd name="T35" fmla="*/ 8 h 866"/>
                <a:gd name="T36" fmla="*/ 295 w 3621"/>
                <a:gd name="T37" fmla="*/ 557 h 866"/>
                <a:gd name="T38" fmla="*/ 103 w 3621"/>
                <a:gd name="T39" fmla="*/ 859 h 866"/>
                <a:gd name="T40" fmla="*/ 571 w 3621"/>
                <a:gd name="T41" fmla="*/ 704 h 866"/>
                <a:gd name="T42" fmla="*/ 591 w 3621"/>
                <a:gd name="T43" fmla="*/ 481 h 866"/>
                <a:gd name="T44" fmla="*/ 899 w 3621"/>
                <a:gd name="T45" fmla="*/ 736 h 866"/>
                <a:gd name="T46" fmla="*/ 751 w 3621"/>
                <a:gd name="T47" fmla="*/ 582 h 866"/>
                <a:gd name="T48" fmla="*/ 918 w 3621"/>
                <a:gd name="T49" fmla="*/ 498 h 866"/>
                <a:gd name="T50" fmla="*/ 685 w 3621"/>
                <a:gd name="T51" fmla="*/ 815 h 866"/>
                <a:gd name="T52" fmla="*/ 945 w 3621"/>
                <a:gd name="T53" fmla="*/ 818 h 866"/>
                <a:gd name="T54" fmla="*/ 1256 w 3621"/>
                <a:gd name="T55" fmla="*/ 705 h 866"/>
                <a:gd name="T56" fmla="*/ 1256 w 3621"/>
                <a:gd name="T57" fmla="*/ 629 h 866"/>
                <a:gd name="T58" fmla="*/ 1111 w 3621"/>
                <a:gd name="T59" fmla="*/ 859 h 866"/>
                <a:gd name="T60" fmla="*/ 1516 w 3621"/>
                <a:gd name="T61" fmla="*/ 709 h 866"/>
                <a:gd name="T62" fmla="*/ 1524 w 3621"/>
                <a:gd name="T63" fmla="*/ 639 h 866"/>
                <a:gd name="T64" fmla="*/ 1676 w 3621"/>
                <a:gd name="T65" fmla="*/ 481 h 866"/>
                <a:gd name="T66" fmla="*/ 1676 w 3621"/>
                <a:gd name="T67" fmla="*/ 714 h 866"/>
                <a:gd name="T68" fmla="*/ 2006 w 3621"/>
                <a:gd name="T69" fmla="*/ 866 h 866"/>
                <a:gd name="T70" fmla="*/ 2137 w 3621"/>
                <a:gd name="T71" fmla="*/ 524 h 866"/>
                <a:gd name="T72" fmla="*/ 1939 w 3621"/>
                <a:gd name="T73" fmla="*/ 583 h 866"/>
                <a:gd name="T74" fmla="*/ 2095 w 3621"/>
                <a:gd name="T75" fmla="*/ 671 h 866"/>
                <a:gd name="T76" fmla="*/ 2483 w 3621"/>
                <a:gd name="T77" fmla="*/ 859 h 866"/>
                <a:gd name="T78" fmla="*/ 2694 w 3621"/>
                <a:gd name="T79" fmla="*/ 866 h 866"/>
                <a:gd name="T80" fmla="*/ 2826 w 3621"/>
                <a:gd name="T81" fmla="*/ 524 h 866"/>
                <a:gd name="T82" fmla="*/ 2628 w 3621"/>
                <a:gd name="T83" fmla="*/ 583 h 866"/>
                <a:gd name="T84" fmla="*/ 2783 w 3621"/>
                <a:gd name="T85" fmla="*/ 671 h 866"/>
                <a:gd name="T86" fmla="*/ 3171 w 3621"/>
                <a:gd name="T87" fmla="*/ 727 h 866"/>
                <a:gd name="T88" fmla="*/ 3024 w 3621"/>
                <a:gd name="T89" fmla="*/ 759 h 866"/>
                <a:gd name="T90" fmla="*/ 3064 w 3621"/>
                <a:gd name="T91" fmla="*/ 556 h 866"/>
                <a:gd name="T92" fmla="*/ 3098 w 3621"/>
                <a:gd name="T93" fmla="*/ 474 h 866"/>
                <a:gd name="T94" fmla="*/ 3015 w 3621"/>
                <a:gd name="T95" fmla="*/ 855 h 866"/>
                <a:gd name="T96" fmla="*/ 3254 w 3621"/>
                <a:gd name="T97" fmla="*/ 859 h 866"/>
                <a:gd name="T98" fmla="*/ 3414 w 3621"/>
                <a:gd name="T99" fmla="*/ 733 h 866"/>
                <a:gd name="T100" fmla="*/ 3530 w 3621"/>
                <a:gd name="T101" fmla="*/ 481 h 866"/>
                <a:gd name="T102" fmla="*/ 3456 w 3621"/>
                <a:gd name="T103" fmla="*/ 65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1" h="866">
                  <a:moveTo>
                    <a:pt x="760" y="386"/>
                  </a:moveTo>
                  <a:cubicBezTo>
                    <a:pt x="760" y="8"/>
                    <a:pt x="760" y="8"/>
                    <a:pt x="760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25" y="8"/>
                    <a:pt x="949" y="12"/>
                    <a:pt x="972" y="18"/>
                  </a:cubicBezTo>
                  <a:cubicBezTo>
                    <a:pt x="994" y="25"/>
                    <a:pt x="1014" y="36"/>
                    <a:pt x="1030" y="51"/>
                  </a:cubicBezTo>
                  <a:cubicBezTo>
                    <a:pt x="1046" y="66"/>
                    <a:pt x="1059" y="84"/>
                    <a:pt x="1069" y="108"/>
                  </a:cubicBezTo>
                  <a:cubicBezTo>
                    <a:pt x="1078" y="131"/>
                    <a:pt x="1083" y="159"/>
                    <a:pt x="1083" y="193"/>
                  </a:cubicBezTo>
                  <a:cubicBezTo>
                    <a:pt x="1083" y="228"/>
                    <a:pt x="1078" y="258"/>
                    <a:pt x="1068" y="282"/>
                  </a:cubicBezTo>
                  <a:cubicBezTo>
                    <a:pt x="1059" y="306"/>
                    <a:pt x="1046" y="326"/>
                    <a:pt x="1029" y="341"/>
                  </a:cubicBezTo>
                  <a:cubicBezTo>
                    <a:pt x="1012" y="357"/>
                    <a:pt x="992" y="368"/>
                    <a:pt x="968" y="375"/>
                  </a:cubicBezTo>
                  <a:cubicBezTo>
                    <a:pt x="945" y="382"/>
                    <a:pt x="920" y="386"/>
                    <a:pt x="893" y="386"/>
                  </a:cubicBezTo>
                  <a:lnTo>
                    <a:pt x="760" y="386"/>
                  </a:lnTo>
                  <a:close/>
                  <a:moveTo>
                    <a:pt x="885" y="312"/>
                  </a:moveTo>
                  <a:cubicBezTo>
                    <a:pt x="902" y="312"/>
                    <a:pt x="916" y="310"/>
                    <a:pt x="930" y="306"/>
                  </a:cubicBezTo>
                  <a:cubicBezTo>
                    <a:pt x="943" y="302"/>
                    <a:pt x="954" y="296"/>
                    <a:pt x="963" y="287"/>
                  </a:cubicBezTo>
                  <a:cubicBezTo>
                    <a:pt x="972" y="278"/>
                    <a:pt x="980" y="266"/>
                    <a:pt x="984" y="252"/>
                  </a:cubicBezTo>
                  <a:cubicBezTo>
                    <a:pt x="989" y="237"/>
                    <a:pt x="992" y="219"/>
                    <a:pt x="992" y="198"/>
                  </a:cubicBezTo>
                  <a:cubicBezTo>
                    <a:pt x="992" y="176"/>
                    <a:pt x="989" y="157"/>
                    <a:pt x="985" y="142"/>
                  </a:cubicBezTo>
                  <a:cubicBezTo>
                    <a:pt x="980" y="127"/>
                    <a:pt x="973" y="115"/>
                    <a:pt x="964" y="106"/>
                  </a:cubicBezTo>
                  <a:cubicBezTo>
                    <a:pt x="955" y="97"/>
                    <a:pt x="945" y="91"/>
                    <a:pt x="932" y="87"/>
                  </a:cubicBezTo>
                  <a:cubicBezTo>
                    <a:pt x="919" y="84"/>
                    <a:pt x="905" y="82"/>
                    <a:pt x="890" y="82"/>
                  </a:cubicBezTo>
                  <a:cubicBezTo>
                    <a:pt x="847" y="82"/>
                    <a:pt x="847" y="82"/>
                    <a:pt x="847" y="82"/>
                  </a:cubicBezTo>
                  <a:cubicBezTo>
                    <a:pt x="847" y="312"/>
                    <a:pt x="847" y="312"/>
                    <a:pt x="847" y="312"/>
                  </a:cubicBezTo>
                  <a:lnTo>
                    <a:pt x="885" y="312"/>
                  </a:lnTo>
                  <a:close/>
                  <a:moveTo>
                    <a:pt x="1361" y="8"/>
                  </a:moveTo>
                  <a:cubicBezTo>
                    <a:pt x="1361" y="234"/>
                    <a:pt x="1361" y="234"/>
                    <a:pt x="1361" y="234"/>
                  </a:cubicBezTo>
                  <a:cubicBezTo>
                    <a:pt x="1361" y="248"/>
                    <a:pt x="1360" y="260"/>
                    <a:pt x="1358" y="271"/>
                  </a:cubicBezTo>
                  <a:cubicBezTo>
                    <a:pt x="1356" y="282"/>
                    <a:pt x="1352" y="291"/>
                    <a:pt x="1347" y="298"/>
                  </a:cubicBezTo>
                  <a:cubicBezTo>
                    <a:pt x="1342" y="306"/>
                    <a:pt x="1335" y="311"/>
                    <a:pt x="1326" y="315"/>
                  </a:cubicBezTo>
                  <a:cubicBezTo>
                    <a:pt x="1317" y="319"/>
                    <a:pt x="1305" y="321"/>
                    <a:pt x="1292" y="321"/>
                  </a:cubicBezTo>
                  <a:cubicBezTo>
                    <a:pt x="1278" y="321"/>
                    <a:pt x="1267" y="319"/>
                    <a:pt x="1258" y="315"/>
                  </a:cubicBezTo>
                  <a:cubicBezTo>
                    <a:pt x="1249" y="311"/>
                    <a:pt x="1242" y="306"/>
                    <a:pt x="1237" y="298"/>
                  </a:cubicBezTo>
                  <a:cubicBezTo>
                    <a:pt x="1232" y="291"/>
                    <a:pt x="1228" y="282"/>
                    <a:pt x="1226" y="271"/>
                  </a:cubicBezTo>
                  <a:cubicBezTo>
                    <a:pt x="1224" y="261"/>
                    <a:pt x="1223" y="249"/>
                    <a:pt x="1223" y="235"/>
                  </a:cubicBezTo>
                  <a:cubicBezTo>
                    <a:pt x="1223" y="8"/>
                    <a:pt x="1223" y="8"/>
                    <a:pt x="1223" y="8"/>
                  </a:cubicBezTo>
                  <a:cubicBezTo>
                    <a:pt x="1136" y="8"/>
                    <a:pt x="1136" y="8"/>
                    <a:pt x="1136" y="8"/>
                  </a:cubicBezTo>
                  <a:cubicBezTo>
                    <a:pt x="1136" y="259"/>
                    <a:pt x="1136" y="259"/>
                    <a:pt x="1136" y="259"/>
                  </a:cubicBezTo>
                  <a:cubicBezTo>
                    <a:pt x="1136" y="285"/>
                    <a:pt x="1140" y="306"/>
                    <a:pt x="1149" y="323"/>
                  </a:cubicBezTo>
                  <a:cubicBezTo>
                    <a:pt x="1157" y="341"/>
                    <a:pt x="1168" y="354"/>
                    <a:pt x="1182" y="365"/>
                  </a:cubicBezTo>
                  <a:cubicBezTo>
                    <a:pt x="1197" y="375"/>
                    <a:pt x="1213" y="382"/>
                    <a:pt x="1232" y="387"/>
                  </a:cubicBezTo>
                  <a:cubicBezTo>
                    <a:pt x="1251" y="391"/>
                    <a:pt x="1270" y="393"/>
                    <a:pt x="1291" y="393"/>
                  </a:cubicBezTo>
                  <a:cubicBezTo>
                    <a:pt x="1312" y="393"/>
                    <a:pt x="1332" y="391"/>
                    <a:pt x="1351" y="387"/>
                  </a:cubicBezTo>
                  <a:cubicBezTo>
                    <a:pt x="1370" y="382"/>
                    <a:pt x="1386" y="375"/>
                    <a:pt x="1400" y="365"/>
                  </a:cubicBezTo>
                  <a:cubicBezTo>
                    <a:pt x="1415" y="354"/>
                    <a:pt x="1426" y="341"/>
                    <a:pt x="1434" y="323"/>
                  </a:cubicBezTo>
                  <a:cubicBezTo>
                    <a:pt x="1443" y="306"/>
                    <a:pt x="1447" y="285"/>
                    <a:pt x="1447" y="259"/>
                  </a:cubicBezTo>
                  <a:cubicBezTo>
                    <a:pt x="1447" y="8"/>
                    <a:pt x="1447" y="8"/>
                    <a:pt x="1447" y="8"/>
                  </a:cubicBezTo>
                  <a:lnTo>
                    <a:pt x="1361" y="8"/>
                  </a:lnTo>
                  <a:close/>
                  <a:moveTo>
                    <a:pt x="1670" y="386"/>
                  </a:moveTo>
                  <a:cubicBezTo>
                    <a:pt x="1670" y="84"/>
                    <a:pt x="1670" y="84"/>
                    <a:pt x="1670" y="84"/>
                  </a:cubicBezTo>
                  <a:cubicBezTo>
                    <a:pt x="1775" y="84"/>
                    <a:pt x="1775" y="84"/>
                    <a:pt x="1775" y="84"/>
                  </a:cubicBezTo>
                  <a:cubicBezTo>
                    <a:pt x="1775" y="8"/>
                    <a:pt x="1775" y="8"/>
                    <a:pt x="1775" y="8"/>
                  </a:cubicBezTo>
                  <a:cubicBezTo>
                    <a:pt x="1481" y="8"/>
                    <a:pt x="1481" y="8"/>
                    <a:pt x="1481" y="8"/>
                  </a:cubicBezTo>
                  <a:cubicBezTo>
                    <a:pt x="1481" y="84"/>
                    <a:pt x="1481" y="84"/>
                    <a:pt x="1481" y="84"/>
                  </a:cubicBezTo>
                  <a:cubicBezTo>
                    <a:pt x="1584" y="84"/>
                    <a:pt x="1584" y="84"/>
                    <a:pt x="1584" y="84"/>
                  </a:cubicBezTo>
                  <a:cubicBezTo>
                    <a:pt x="1584" y="386"/>
                    <a:pt x="1584" y="386"/>
                    <a:pt x="1584" y="386"/>
                  </a:cubicBezTo>
                  <a:lnTo>
                    <a:pt x="1670" y="386"/>
                  </a:lnTo>
                  <a:close/>
                  <a:moveTo>
                    <a:pt x="2057" y="263"/>
                  </a:moveTo>
                  <a:cubicBezTo>
                    <a:pt x="2048" y="281"/>
                    <a:pt x="2037" y="295"/>
                    <a:pt x="2024" y="303"/>
                  </a:cubicBezTo>
                  <a:cubicBezTo>
                    <a:pt x="2011" y="312"/>
                    <a:pt x="1996" y="317"/>
                    <a:pt x="1978" y="317"/>
                  </a:cubicBezTo>
                  <a:cubicBezTo>
                    <a:pt x="1947" y="317"/>
                    <a:pt x="1924" y="306"/>
                    <a:pt x="1908" y="286"/>
                  </a:cubicBezTo>
                  <a:cubicBezTo>
                    <a:pt x="1893" y="265"/>
                    <a:pt x="1885" y="236"/>
                    <a:pt x="1885" y="199"/>
                  </a:cubicBezTo>
                  <a:cubicBezTo>
                    <a:pt x="1885" y="161"/>
                    <a:pt x="1893" y="131"/>
                    <a:pt x="1910" y="109"/>
                  </a:cubicBezTo>
                  <a:cubicBezTo>
                    <a:pt x="1926" y="88"/>
                    <a:pt x="1948" y="77"/>
                    <a:pt x="1977" y="77"/>
                  </a:cubicBezTo>
                  <a:cubicBezTo>
                    <a:pt x="1997" y="77"/>
                    <a:pt x="2013" y="83"/>
                    <a:pt x="2024" y="93"/>
                  </a:cubicBezTo>
                  <a:cubicBezTo>
                    <a:pt x="2035" y="104"/>
                    <a:pt x="2044" y="118"/>
                    <a:pt x="2050" y="137"/>
                  </a:cubicBezTo>
                  <a:cubicBezTo>
                    <a:pt x="2134" y="96"/>
                    <a:pt x="2134" y="96"/>
                    <a:pt x="2134" y="96"/>
                  </a:cubicBezTo>
                  <a:cubicBezTo>
                    <a:pt x="2120" y="66"/>
                    <a:pt x="2101" y="42"/>
                    <a:pt x="2076" y="26"/>
                  </a:cubicBezTo>
                  <a:cubicBezTo>
                    <a:pt x="2051" y="9"/>
                    <a:pt x="2019" y="0"/>
                    <a:pt x="1980" y="0"/>
                  </a:cubicBezTo>
                  <a:cubicBezTo>
                    <a:pt x="1922" y="0"/>
                    <a:pt x="1877" y="17"/>
                    <a:pt x="1844" y="51"/>
                  </a:cubicBezTo>
                  <a:cubicBezTo>
                    <a:pt x="1812" y="85"/>
                    <a:pt x="1795" y="133"/>
                    <a:pt x="1795" y="197"/>
                  </a:cubicBezTo>
                  <a:cubicBezTo>
                    <a:pt x="1795" y="228"/>
                    <a:pt x="1800" y="256"/>
                    <a:pt x="1808" y="281"/>
                  </a:cubicBezTo>
                  <a:cubicBezTo>
                    <a:pt x="1816" y="305"/>
                    <a:pt x="1828" y="325"/>
                    <a:pt x="1843" y="342"/>
                  </a:cubicBezTo>
                  <a:cubicBezTo>
                    <a:pt x="1859" y="359"/>
                    <a:pt x="1877" y="371"/>
                    <a:pt x="1898" y="380"/>
                  </a:cubicBezTo>
                  <a:cubicBezTo>
                    <a:pt x="1919" y="389"/>
                    <a:pt x="1943" y="393"/>
                    <a:pt x="1969" y="393"/>
                  </a:cubicBezTo>
                  <a:cubicBezTo>
                    <a:pt x="1989" y="393"/>
                    <a:pt x="2008" y="392"/>
                    <a:pt x="2025" y="388"/>
                  </a:cubicBezTo>
                  <a:cubicBezTo>
                    <a:pt x="2041" y="384"/>
                    <a:pt x="2056" y="379"/>
                    <a:pt x="2069" y="372"/>
                  </a:cubicBezTo>
                  <a:cubicBezTo>
                    <a:pt x="2081" y="365"/>
                    <a:pt x="2093" y="356"/>
                    <a:pt x="2103" y="345"/>
                  </a:cubicBezTo>
                  <a:cubicBezTo>
                    <a:pt x="2113" y="334"/>
                    <a:pt x="2122" y="321"/>
                    <a:pt x="2131" y="307"/>
                  </a:cubicBezTo>
                  <a:lnTo>
                    <a:pt x="2057" y="263"/>
                  </a:lnTo>
                  <a:close/>
                  <a:moveTo>
                    <a:pt x="2268" y="386"/>
                  </a:moveTo>
                  <a:cubicBezTo>
                    <a:pt x="2268" y="232"/>
                    <a:pt x="2268" y="232"/>
                    <a:pt x="2268" y="232"/>
                  </a:cubicBezTo>
                  <a:cubicBezTo>
                    <a:pt x="2413" y="232"/>
                    <a:pt x="2413" y="232"/>
                    <a:pt x="2413" y="232"/>
                  </a:cubicBezTo>
                  <a:cubicBezTo>
                    <a:pt x="2413" y="386"/>
                    <a:pt x="2413" y="386"/>
                    <a:pt x="2413" y="386"/>
                  </a:cubicBezTo>
                  <a:cubicBezTo>
                    <a:pt x="2500" y="386"/>
                    <a:pt x="2500" y="386"/>
                    <a:pt x="2500" y="386"/>
                  </a:cubicBezTo>
                  <a:cubicBezTo>
                    <a:pt x="2500" y="8"/>
                    <a:pt x="2500" y="8"/>
                    <a:pt x="2500" y="8"/>
                  </a:cubicBezTo>
                  <a:cubicBezTo>
                    <a:pt x="2413" y="8"/>
                    <a:pt x="2413" y="8"/>
                    <a:pt x="2413" y="8"/>
                  </a:cubicBezTo>
                  <a:cubicBezTo>
                    <a:pt x="2413" y="156"/>
                    <a:pt x="2413" y="156"/>
                    <a:pt x="2413" y="156"/>
                  </a:cubicBezTo>
                  <a:cubicBezTo>
                    <a:pt x="2268" y="156"/>
                    <a:pt x="2268" y="156"/>
                    <a:pt x="2268" y="156"/>
                  </a:cubicBezTo>
                  <a:cubicBezTo>
                    <a:pt x="2268" y="8"/>
                    <a:pt x="2268" y="8"/>
                    <a:pt x="2268" y="8"/>
                  </a:cubicBezTo>
                  <a:cubicBezTo>
                    <a:pt x="2181" y="8"/>
                    <a:pt x="2181" y="8"/>
                    <a:pt x="2181" y="8"/>
                  </a:cubicBezTo>
                  <a:cubicBezTo>
                    <a:pt x="2181" y="386"/>
                    <a:pt x="2181" y="386"/>
                    <a:pt x="2181" y="386"/>
                  </a:cubicBezTo>
                  <a:lnTo>
                    <a:pt x="2268" y="386"/>
                  </a:lnTo>
                  <a:close/>
                  <a:moveTo>
                    <a:pt x="189" y="859"/>
                  </a:moveTo>
                  <a:cubicBezTo>
                    <a:pt x="189" y="557"/>
                    <a:pt x="189" y="557"/>
                    <a:pt x="189" y="557"/>
                  </a:cubicBezTo>
                  <a:cubicBezTo>
                    <a:pt x="295" y="557"/>
                    <a:pt x="295" y="557"/>
                    <a:pt x="295" y="557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103" y="557"/>
                    <a:pt x="103" y="557"/>
                    <a:pt x="103" y="557"/>
                  </a:cubicBezTo>
                  <a:cubicBezTo>
                    <a:pt x="103" y="859"/>
                    <a:pt x="103" y="859"/>
                    <a:pt x="103" y="859"/>
                  </a:cubicBezTo>
                  <a:lnTo>
                    <a:pt x="189" y="859"/>
                  </a:lnTo>
                  <a:close/>
                  <a:moveTo>
                    <a:pt x="591" y="783"/>
                  </a:moveTo>
                  <a:cubicBezTo>
                    <a:pt x="425" y="783"/>
                    <a:pt x="425" y="783"/>
                    <a:pt x="425" y="783"/>
                  </a:cubicBezTo>
                  <a:cubicBezTo>
                    <a:pt x="425" y="704"/>
                    <a:pt x="425" y="704"/>
                    <a:pt x="425" y="704"/>
                  </a:cubicBezTo>
                  <a:cubicBezTo>
                    <a:pt x="571" y="704"/>
                    <a:pt x="571" y="704"/>
                    <a:pt x="571" y="704"/>
                  </a:cubicBezTo>
                  <a:cubicBezTo>
                    <a:pt x="571" y="632"/>
                    <a:pt x="571" y="632"/>
                    <a:pt x="571" y="632"/>
                  </a:cubicBezTo>
                  <a:cubicBezTo>
                    <a:pt x="425" y="632"/>
                    <a:pt x="425" y="632"/>
                    <a:pt x="425" y="632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591" y="557"/>
                    <a:pt x="591" y="557"/>
                    <a:pt x="591" y="557"/>
                  </a:cubicBezTo>
                  <a:cubicBezTo>
                    <a:pt x="591" y="481"/>
                    <a:pt x="591" y="481"/>
                    <a:pt x="591" y="481"/>
                  </a:cubicBezTo>
                  <a:cubicBezTo>
                    <a:pt x="338" y="481"/>
                    <a:pt x="338" y="481"/>
                    <a:pt x="338" y="481"/>
                  </a:cubicBezTo>
                  <a:cubicBezTo>
                    <a:pt x="338" y="859"/>
                    <a:pt x="338" y="859"/>
                    <a:pt x="338" y="859"/>
                  </a:cubicBezTo>
                  <a:cubicBezTo>
                    <a:pt x="591" y="859"/>
                    <a:pt x="591" y="859"/>
                    <a:pt x="591" y="859"/>
                  </a:cubicBezTo>
                  <a:lnTo>
                    <a:pt x="591" y="783"/>
                  </a:lnTo>
                  <a:close/>
                  <a:moveTo>
                    <a:pt x="899" y="736"/>
                  </a:moveTo>
                  <a:cubicBezTo>
                    <a:pt x="890" y="754"/>
                    <a:pt x="879" y="768"/>
                    <a:pt x="866" y="776"/>
                  </a:cubicBezTo>
                  <a:cubicBezTo>
                    <a:pt x="853" y="785"/>
                    <a:pt x="837" y="789"/>
                    <a:pt x="820" y="789"/>
                  </a:cubicBezTo>
                  <a:cubicBezTo>
                    <a:pt x="789" y="789"/>
                    <a:pt x="766" y="779"/>
                    <a:pt x="750" y="759"/>
                  </a:cubicBezTo>
                  <a:cubicBezTo>
                    <a:pt x="735" y="738"/>
                    <a:pt x="727" y="709"/>
                    <a:pt x="727" y="672"/>
                  </a:cubicBezTo>
                  <a:cubicBezTo>
                    <a:pt x="727" y="634"/>
                    <a:pt x="735" y="604"/>
                    <a:pt x="751" y="582"/>
                  </a:cubicBezTo>
                  <a:cubicBezTo>
                    <a:pt x="768" y="561"/>
                    <a:pt x="790" y="550"/>
                    <a:pt x="819" y="550"/>
                  </a:cubicBezTo>
                  <a:cubicBezTo>
                    <a:pt x="839" y="550"/>
                    <a:pt x="855" y="556"/>
                    <a:pt x="866" y="566"/>
                  </a:cubicBezTo>
                  <a:cubicBezTo>
                    <a:pt x="877" y="577"/>
                    <a:pt x="886" y="591"/>
                    <a:pt x="892" y="610"/>
                  </a:cubicBezTo>
                  <a:cubicBezTo>
                    <a:pt x="976" y="569"/>
                    <a:pt x="976" y="569"/>
                    <a:pt x="976" y="569"/>
                  </a:cubicBezTo>
                  <a:cubicBezTo>
                    <a:pt x="962" y="539"/>
                    <a:pt x="943" y="515"/>
                    <a:pt x="918" y="498"/>
                  </a:cubicBezTo>
                  <a:cubicBezTo>
                    <a:pt x="893" y="482"/>
                    <a:pt x="861" y="474"/>
                    <a:pt x="822" y="474"/>
                  </a:cubicBezTo>
                  <a:cubicBezTo>
                    <a:pt x="764" y="474"/>
                    <a:pt x="719" y="490"/>
                    <a:pt x="686" y="524"/>
                  </a:cubicBezTo>
                  <a:cubicBezTo>
                    <a:pt x="654" y="558"/>
                    <a:pt x="637" y="606"/>
                    <a:pt x="637" y="670"/>
                  </a:cubicBezTo>
                  <a:cubicBezTo>
                    <a:pt x="637" y="701"/>
                    <a:pt x="642" y="729"/>
                    <a:pt x="650" y="754"/>
                  </a:cubicBezTo>
                  <a:cubicBezTo>
                    <a:pt x="658" y="778"/>
                    <a:pt x="670" y="798"/>
                    <a:pt x="685" y="815"/>
                  </a:cubicBezTo>
                  <a:cubicBezTo>
                    <a:pt x="701" y="832"/>
                    <a:pt x="719" y="844"/>
                    <a:pt x="740" y="853"/>
                  </a:cubicBezTo>
                  <a:cubicBezTo>
                    <a:pt x="761" y="862"/>
                    <a:pt x="785" y="866"/>
                    <a:pt x="810" y="866"/>
                  </a:cubicBezTo>
                  <a:cubicBezTo>
                    <a:pt x="831" y="866"/>
                    <a:pt x="850" y="865"/>
                    <a:pt x="866" y="861"/>
                  </a:cubicBezTo>
                  <a:cubicBezTo>
                    <a:pt x="883" y="857"/>
                    <a:pt x="898" y="852"/>
                    <a:pt x="910" y="845"/>
                  </a:cubicBezTo>
                  <a:cubicBezTo>
                    <a:pt x="923" y="838"/>
                    <a:pt x="935" y="829"/>
                    <a:pt x="945" y="818"/>
                  </a:cubicBezTo>
                  <a:cubicBezTo>
                    <a:pt x="955" y="807"/>
                    <a:pt x="964" y="794"/>
                    <a:pt x="973" y="780"/>
                  </a:cubicBezTo>
                  <a:lnTo>
                    <a:pt x="899" y="736"/>
                  </a:lnTo>
                  <a:close/>
                  <a:moveTo>
                    <a:pt x="1111" y="859"/>
                  </a:moveTo>
                  <a:cubicBezTo>
                    <a:pt x="1111" y="705"/>
                    <a:pt x="1111" y="705"/>
                    <a:pt x="1111" y="705"/>
                  </a:cubicBezTo>
                  <a:cubicBezTo>
                    <a:pt x="1256" y="705"/>
                    <a:pt x="1256" y="705"/>
                    <a:pt x="1256" y="705"/>
                  </a:cubicBezTo>
                  <a:cubicBezTo>
                    <a:pt x="1256" y="859"/>
                    <a:pt x="1256" y="859"/>
                    <a:pt x="1256" y="859"/>
                  </a:cubicBezTo>
                  <a:cubicBezTo>
                    <a:pt x="1343" y="859"/>
                    <a:pt x="1343" y="859"/>
                    <a:pt x="1343" y="859"/>
                  </a:cubicBezTo>
                  <a:cubicBezTo>
                    <a:pt x="1343" y="481"/>
                    <a:pt x="1343" y="481"/>
                    <a:pt x="1343" y="481"/>
                  </a:cubicBezTo>
                  <a:cubicBezTo>
                    <a:pt x="1256" y="481"/>
                    <a:pt x="1256" y="481"/>
                    <a:pt x="1256" y="481"/>
                  </a:cubicBezTo>
                  <a:cubicBezTo>
                    <a:pt x="1256" y="629"/>
                    <a:pt x="1256" y="629"/>
                    <a:pt x="1256" y="629"/>
                  </a:cubicBezTo>
                  <a:cubicBezTo>
                    <a:pt x="1111" y="629"/>
                    <a:pt x="1111" y="629"/>
                    <a:pt x="1111" y="629"/>
                  </a:cubicBezTo>
                  <a:cubicBezTo>
                    <a:pt x="1111" y="481"/>
                    <a:pt x="1111" y="481"/>
                    <a:pt x="1111" y="481"/>
                  </a:cubicBezTo>
                  <a:cubicBezTo>
                    <a:pt x="1024" y="481"/>
                    <a:pt x="1024" y="481"/>
                    <a:pt x="1024" y="481"/>
                  </a:cubicBezTo>
                  <a:cubicBezTo>
                    <a:pt x="1024" y="859"/>
                    <a:pt x="1024" y="859"/>
                    <a:pt x="1024" y="859"/>
                  </a:cubicBezTo>
                  <a:lnTo>
                    <a:pt x="1111" y="859"/>
                  </a:lnTo>
                  <a:close/>
                  <a:moveTo>
                    <a:pt x="1511" y="481"/>
                  </a:moveTo>
                  <a:cubicBezTo>
                    <a:pt x="1429" y="481"/>
                    <a:pt x="1429" y="481"/>
                    <a:pt x="1429" y="481"/>
                  </a:cubicBezTo>
                  <a:cubicBezTo>
                    <a:pt x="1429" y="859"/>
                    <a:pt x="1429" y="859"/>
                    <a:pt x="1429" y="859"/>
                  </a:cubicBezTo>
                  <a:cubicBezTo>
                    <a:pt x="1516" y="859"/>
                    <a:pt x="1516" y="859"/>
                    <a:pt x="1516" y="85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695"/>
                    <a:pt x="1516" y="683"/>
                    <a:pt x="1515" y="672"/>
                  </a:cubicBezTo>
                  <a:cubicBezTo>
                    <a:pt x="1515" y="662"/>
                    <a:pt x="1515" y="653"/>
                    <a:pt x="1514" y="646"/>
                  </a:cubicBezTo>
                  <a:cubicBezTo>
                    <a:pt x="1513" y="637"/>
                    <a:pt x="1513" y="630"/>
                    <a:pt x="1512" y="623"/>
                  </a:cubicBezTo>
                  <a:cubicBezTo>
                    <a:pt x="1515" y="623"/>
                    <a:pt x="1515" y="623"/>
                    <a:pt x="1515" y="623"/>
                  </a:cubicBezTo>
                  <a:cubicBezTo>
                    <a:pt x="1517" y="629"/>
                    <a:pt x="1520" y="634"/>
                    <a:pt x="1524" y="639"/>
                  </a:cubicBezTo>
                  <a:cubicBezTo>
                    <a:pt x="1530" y="651"/>
                    <a:pt x="1539" y="664"/>
                    <a:pt x="1551" y="679"/>
                  </a:cubicBezTo>
                  <a:cubicBezTo>
                    <a:pt x="1684" y="859"/>
                    <a:pt x="1684" y="859"/>
                    <a:pt x="1684" y="859"/>
                  </a:cubicBezTo>
                  <a:cubicBezTo>
                    <a:pt x="1763" y="859"/>
                    <a:pt x="1763" y="859"/>
                    <a:pt x="1763" y="859"/>
                  </a:cubicBezTo>
                  <a:cubicBezTo>
                    <a:pt x="1763" y="481"/>
                    <a:pt x="1763" y="481"/>
                    <a:pt x="1763" y="481"/>
                  </a:cubicBezTo>
                  <a:cubicBezTo>
                    <a:pt x="1676" y="481"/>
                    <a:pt x="1676" y="481"/>
                    <a:pt x="1676" y="481"/>
                  </a:cubicBezTo>
                  <a:cubicBezTo>
                    <a:pt x="1676" y="634"/>
                    <a:pt x="1676" y="634"/>
                    <a:pt x="1676" y="634"/>
                  </a:cubicBezTo>
                  <a:cubicBezTo>
                    <a:pt x="1676" y="667"/>
                    <a:pt x="1676" y="667"/>
                    <a:pt x="1676" y="667"/>
                  </a:cubicBezTo>
                  <a:cubicBezTo>
                    <a:pt x="1676" y="677"/>
                    <a:pt x="1676" y="685"/>
                    <a:pt x="1677" y="693"/>
                  </a:cubicBezTo>
                  <a:cubicBezTo>
                    <a:pt x="1677" y="701"/>
                    <a:pt x="1678" y="708"/>
                    <a:pt x="1678" y="714"/>
                  </a:cubicBezTo>
                  <a:cubicBezTo>
                    <a:pt x="1676" y="714"/>
                    <a:pt x="1676" y="714"/>
                    <a:pt x="1676" y="714"/>
                  </a:cubicBezTo>
                  <a:cubicBezTo>
                    <a:pt x="1673" y="710"/>
                    <a:pt x="1671" y="705"/>
                    <a:pt x="1668" y="700"/>
                  </a:cubicBezTo>
                  <a:cubicBezTo>
                    <a:pt x="1665" y="695"/>
                    <a:pt x="1662" y="690"/>
                    <a:pt x="1658" y="684"/>
                  </a:cubicBezTo>
                  <a:cubicBezTo>
                    <a:pt x="1654" y="678"/>
                    <a:pt x="1649" y="671"/>
                    <a:pt x="1644" y="664"/>
                  </a:cubicBezTo>
                  <a:lnTo>
                    <a:pt x="1511" y="481"/>
                  </a:lnTo>
                  <a:close/>
                  <a:moveTo>
                    <a:pt x="2006" y="866"/>
                  </a:moveTo>
                  <a:cubicBezTo>
                    <a:pt x="1950" y="866"/>
                    <a:pt x="1906" y="850"/>
                    <a:pt x="1874" y="816"/>
                  </a:cubicBezTo>
                  <a:cubicBezTo>
                    <a:pt x="1843" y="783"/>
                    <a:pt x="1827" y="734"/>
                    <a:pt x="1827" y="670"/>
                  </a:cubicBezTo>
                  <a:cubicBezTo>
                    <a:pt x="1827" y="607"/>
                    <a:pt x="1843" y="558"/>
                    <a:pt x="1874" y="524"/>
                  </a:cubicBezTo>
                  <a:cubicBezTo>
                    <a:pt x="1906" y="490"/>
                    <a:pt x="1950" y="474"/>
                    <a:pt x="2006" y="474"/>
                  </a:cubicBezTo>
                  <a:cubicBezTo>
                    <a:pt x="2062" y="474"/>
                    <a:pt x="2106" y="490"/>
                    <a:pt x="2137" y="524"/>
                  </a:cubicBezTo>
                  <a:cubicBezTo>
                    <a:pt x="2169" y="558"/>
                    <a:pt x="2185" y="607"/>
                    <a:pt x="2185" y="670"/>
                  </a:cubicBezTo>
                  <a:cubicBezTo>
                    <a:pt x="2185" y="734"/>
                    <a:pt x="2169" y="783"/>
                    <a:pt x="2137" y="816"/>
                  </a:cubicBezTo>
                  <a:cubicBezTo>
                    <a:pt x="2106" y="850"/>
                    <a:pt x="2062" y="866"/>
                    <a:pt x="2006" y="866"/>
                  </a:cubicBezTo>
                  <a:moveTo>
                    <a:pt x="2006" y="551"/>
                  </a:moveTo>
                  <a:cubicBezTo>
                    <a:pt x="1976" y="551"/>
                    <a:pt x="1954" y="562"/>
                    <a:pt x="1939" y="583"/>
                  </a:cubicBezTo>
                  <a:cubicBezTo>
                    <a:pt x="1925" y="604"/>
                    <a:pt x="1917" y="634"/>
                    <a:pt x="1917" y="671"/>
                  </a:cubicBezTo>
                  <a:cubicBezTo>
                    <a:pt x="1917" y="709"/>
                    <a:pt x="1925" y="738"/>
                    <a:pt x="1939" y="759"/>
                  </a:cubicBezTo>
                  <a:cubicBezTo>
                    <a:pt x="1954" y="780"/>
                    <a:pt x="1976" y="791"/>
                    <a:pt x="2006" y="791"/>
                  </a:cubicBezTo>
                  <a:cubicBezTo>
                    <a:pt x="2036" y="791"/>
                    <a:pt x="2058" y="780"/>
                    <a:pt x="2073" y="759"/>
                  </a:cubicBezTo>
                  <a:cubicBezTo>
                    <a:pt x="2087" y="738"/>
                    <a:pt x="2095" y="709"/>
                    <a:pt x="2095" y="671"/>
                  </a:cubicBezTo>
                  <a:cubicBezTo>
                    <a:pt x="2095" y="634"/>
                    <a:pt x="2087" y="604"/>
                    <a:pt x="2073" y="583"/>
                  </a:cubicBezTo>
                  <a:cubicBezTo>
                    <a:pt x="2058" y="562"/>
                    <a:pt x="2036" y="551"/>
                    <a:pt x="2006" y="551"/>
                  </a:cubicBezTo>
                  <a:moveTo>
                    <a:pt x="2249" y="481"/>
                  </a:moveTo>
                  <a:cubicBezTo>
                    <a:pt x="2249" y="859"/>
                    <a:pt x="2249" y="859"/>
                    <a:pt x="2249" y="859"/>
                  </a:cubicBezTo>
                  <a:cubicBezTo>
                    <a:pt x="2483" y="859"/>
                    <a:pt x="2483" y="859"/>
                    <a:pt x="2483" y="859"/>
                  </a:cubicBezTo>
                  <a:cubicBezTo>
                    <a:pt x="2483" y="783"/>
                    <a:pt x="2483" y="783"/>
                    <a:pt x="2483" y="783"/>
                  </a:cubicBezTo>
                  <a:cubicBezTo>
                    <a:pt x="2336" y="783"/>
                    <a:pt x="2336" y="783"/>
                    <a:pt x="2336" y="783"/>
                  </a:cubicBezTo>
                  <a:cubicBezTo>
                    <a:pt x="2336" y="481"/>
                    <a:pt x="2336" y="481"/>
                    <a:pt x="2336" y="481"/>
                  </a:cubicBezTo>
                  <a:lnTo>
                    <a:pt x="2249" y="481"/>
                  </a:lnTo>
                  <a:close/>
                  <a:moveTo>
                    <a:pt x="2694" y="866"/>
                  </a:moveTo>
                  <a:cubicBezTo>
                    <a:pt x="2638" y="866"/>
                    <a:pt x="2594" y="850"/>
                    <a:pt x="2563" y="816"/>
                  </a:cubicBezTo>
                  <a:cubicBezTo>
                    <a:pt x="2531" y="783"/>
                    <a:pt x="2515" y="734"/>
                    <a:pt x="2515" y="670"/>
                  </a:cubicBezTo>
                  <a:cubicBezTo>
                    <a:pt x="2515" y="607"/>
                    <a:pt x="2531" y="558"/>
                    <a:pt x="2563" y="524"/>
                  </a:cubicBezTo>
                  <a:cubicBezTo>
                    <a:pt x="2594" y="490"/>
                    <a:pt x="2638" y="474"/>
                    <a:pt x="2694" y="474"/>
                  </a:cubicBezTo>
                  <a:cubicBezTo>
                    <a:pt x="2750" y="474"/>
                    <a:pt x="2794" y="490"/>
                    <a:pt x="2826" y="524"/>
                  </a:cubicBezTo>
                  <a:cubicBezTo>
                    <a:pt x="2858" y="558"/>
                    <a:pt x="2873" y="607"/>
                    <a:pt x="2873" y="670"/>
                  </a:cubicBezTo>
                  <a:cubicBezTo>
                    <a:pt x="2873" y="734"/>
                    <a:pt x="2858" y="783"/>
                    <a:pt x="2826" y="816"/>
                  </a:cubicBezTo>
                  <a:cubicBezTo>
                    <a:pt x="2794" y="850"/>
                    <a:pt x="2750" y="866"/>
                    <a:pt x="2694" y="866"/>
                  </a:cubicBezTo>
                  <a:moveTo>
                    <a:pt x="2694" y="551"/>
                  </a:moveTo>
                  <a:cubicBezTo>
                    <a:pt x="2665" y="551"/>
                    <a:pt x="2642" y="562"/>
                    <a:pt x="2628" y="583"/>
                  </a:cubicBezTo>
                  <a:cubicBezTo>
                    <a:pt x="2613" y="604"/>
                    <a:pt x="2606" y="634"/>
                    <a:pt x="2606" y="671"/>
                  </a:cubicBezTo>
                  <a:cubicBezTo>
                    <a:pt x="2606" y="709"/>
                    <a:pt x="2613" y="738"/>
                    <a:pt x="2627" y="759"/>
                  </a:cubicBezTo>
                  <a:cubicBezTo>
                    <a:pt x="2642" y="780"/>
                    <a:pt x="2664" y="791"/>
                    <a:pt x="2694" y="791"/>
                  </a:cubicBezTo>
                  <a:cubicBezTo>
                    <a:pt x="2724" y="791"/>
                    <a:pt x="2746" y="780"/>
                    <a:pt x="2761" y="759"/>
                  </a:cubicBezTo>
                  <a:cubicBezTo>
                    <a:pt x="2776" y="738"/>
                    <a:pt x="2783" y="709"/>
                    <a:pt x="2783" y="671"/>
                  </a:cubicBezTo>
                  <a:cubicBezTo>
                    <a:pt x="2783" y="634"/>
                    <a:pt x="2776" y="604"/>
                    <a:pt x="2761" y="583"/>
                  </a:cubicBezTo>
                  <a:cubicBezTo>
                    <a:pt x="2746" y="562"/>
                    <a:pt x="2724" y="551"/>
                    <a:pt x="2694" y="551"/>
                  </a:cubicBezTo>
                  <a:moveTo>
                    <a:pt x="3091" y="658"/>
                  </a:moveTo>
                  <a:cubicBezTo>
                    <a:pt x="3091" y="727"/>
                    <a:pt x="3091" y="727"/>
                    <a:pt x="3091" y="727"/>
                  </a:cubicBezTo>
                  <a:cubicBezTo>
                    <a:pt x="3171" y="727"/>
                    <a:pt x="3171" y="727"/>
                    <a:pt x="3171" y="727"/>
                  </a:cubicBezTo>
                  <a:cubicBezTo>
                    <a:pt x="3171" y="739"/>
                    <a:pt x="3171" y="739"/>
                    <a:pt x="3171" y="739"/>
                  </a:cubicBezTo>
                  <a:cubicBezTo>
                    <a:pt x="3171" y="756"/>
                    <a:pt x="3165" y="769"/>
                    <a:pt x="3153" y="780"/>
                  </a:cubicBezTo>
                  <a:cubicBezTo>
                    <a:pt x="3141" y="790"/>
                    <a:pt x="3122" y="795"/>
                    <a:pt x="3096" y="795"/>
                  </a:cubicBezTo>
                  <a:cubicBezTo>
                    <a:pt x="3079" y="795"/>
                    <a:pt x="3065" y="792"/>
                    <a:pt x="3053" y="786"/>
                  </a:cubicBezTo>
                  <a:cubicBezTo>
                    <a:pt x="3041" y="779"/>
                    <a:pt x="3032" y="770"/>
                    <a:pt x="3024" y="759"/>
                  </a:cubicBezTo>
                  <a:cubicBezTo>
                    <a:pt x="3017" y="748"/>
                    <a:pt x="3012" y="735"/>
                    <a:pt x="3008" y="721"/>
                  </a:cubicBezTo>
                  <a:cubicBezTo>
                    <a:pt x="3005" y="706"/>
                    <a:pt x="3004" y="690"/>
                    <a:pt x="3004" y="673"/>
                  </a:cubicBezTo>
                  <a:cubicBezTo>
                    <a:pt x="3004" y="649"/>
                    <a:pt x="3006" y="630"/>
                    <a:pt x="3012" y="614"/>
                  </a:cubicBezTo>
                  <a:cubicBezTo>
                    <a:pt x="3018" y="598"/>
                    <a:pt x="3025" y="585"/>
                    <a:pt x="3034" y="576"/>
                  </a:cubicBezTo>
                  <a:cubicBezTo>
                    <a:pt x="3043" y="567"/>
                    <a:pt x="3053" y="560"/>
                    <a:pt x="3064" y="556"/>
                  </a:cubicBezTo>
                  <a:cubicBezTo>
                    <a:pt x="3074" y="552"/>
                    <a:pt x="3085" y="550"/>
                    <a:pt x="3095" y="550"/>
                  </a:cubicBezTo>
                  <a:cubicBezTo>
                    <a:pt x="3132" y="550"/>
                    <a:pt x="3156" y="570"/>
                    <a:pt x="3168" y="610"/>
                  </a:cubicBezTo>
                  <a:cubicBezTo>
                    <a:pt x="3252" y="569"/>
                    <a:pt x="3252" y="569"/>
                    <a:pt x="3252" y="569"/>
                  </a:cubicBezTo>
                  <a:cubicBezTo>
                    <a:pt x="3240" y="539"/>
                    <a:pt x="3221" y="515"/>
                    <a:pt x="3195" y="498"/>
                  </a:cubicBezTo>
                  <a:cubicBezTo>
                    <a:pt x="3168" y="482"/>
                    <a:pt x="3136" y="474"/>
                    <a:pt x="3098" y="474"/>
                  </a:cubicBezTo>
                  <a:cubicBezTo>
                    <a:pt x="3040" y="474"/>
                    <a:pt x="2995" y="490"/>
                    <a:pt x="2963" y="525"/>
                  </a:cubicBezTo>
                  <a:cubicBezTo>
                    <a:pt x="2930" y="559"/>
                    <a:pt x="2914" y="608"/>
                    <a:pt x="2914" y="672"/>
                  </a:cubicBezTo>
                  <a:cubicBezTo>
                    <a:pt x="2914" y="705"/>
                    <a:pt x="2918" y="734"/>
                    <a:pt x="2926" y="758"/>
                  </a:cubicBezTo>
                  <a:cubicBezTo>
                    <a:pt x="2935" y="782"/>
                    <a:pt x="2946" y="803"/>
                    <a:pt x="2961" y="819"/>
                  </a:cubicBezTo>
                  <a:cubicBezTo>
                    <a:pt x="2976" y="835"/>
                    <a:pt x="2994" y="847"/>
                    <a:pt x="3015" y="855"/>
                  </a:cubicBezTo>
                  <a:cubicBezTo>
                    <a:pt x="3036" y="862"/>
                    <a:pt x="3058" y="866"/>
                    <a:pt x="3082" y="866"/>
                  </a:cubicBezTo>
                  <a:cubicBezTo>
                    <a:pt x="3105" y="866"/>
                    <a:pt x="3126" y="862"/>
                    <a:pt x="3144" y="854"/>
                  </a:cubicBezTo>
                  <a:cubicBezTo>
                    <a:pt x="3162" y="846"/>
                    <a:pt x="3176" y="833"/>
                    <a:pt x="3186" y="816"/>
                  </a:cubicBezTo>
                  <a:cubicBezTo>
                    <a:pt x="3200" y="859"/>
                    <a:pt x="3200" y="859"/>
                    <a:pt x="3200" y="859"/>
                  </a:cubicBezTo>
                  <a:cubicBezTo>
                    <a:pt x="3254" y="859"/>
                    <a:pt x="3254" y="859"/>
                    <a:pt x="3254" y="859"/>
                  </a:cubicBezTo>
                  <a:cubicBezTo>
                    <a:pt x="3254" y="658"/>
                    <a:pt x="3254" y="658"/>
                    <a:pt x="3254" y="658"/>
                  </a:cubicBezTo>
                  <a:lnTo>
                    <a:pt x="3091" y="658"/>
                  </a:lnTo>
                  <a:close/>
                  <a:moveTo>
                    <a:pt x="3384" y="481"/>
                  </a:moveTo>
                  <a:cubicBezTo>
                    <a:pt x="3285" y="481"/>
                    <a:pt x="3285" y="481"/>
                    <a:pt x="3285" y="481"/>
                  </a:cubicBezTo>
                  <a:cubicBezTo>
                    <a:pt x="3414" y="733"/>
                    <a:pt x="3414" y="733"/>
                    <a:pt x="3414" y="733"/>
                  </a:cubicBezTo>
                  <a:cubicBezTo>
                    <a:pt x="3414" y="859"/>
                    <a:pt x="3414" y="859"/>
                    <a:pt x="3414" y="859"/>
                  </a:cubicBezTo>
                  <a:cubicBezTo>
                    <a:pt x="3501" y="859"/>
                    <a:pt x="3501" y="859"/>
                    <a:pt x="3501" y="859"/>
                  </a:cubicBezTo>
                  <a:cubicBezTo>
                    <a:pt x="3501" y="733"/>
                    <a:pt x="3501" y="733"/>
                    <a:pt x="3501" y="733"/>
                  </a:cubicBezTo>
                  <a:cubicBezTo>
                    <a:pt x="3621" y="481"/>
                    <a:pt x="3621" y="481"/>
                    <a:pt x="3621" y="481"/>
                  </a:cubicBezTo>
                  <a:cubicBezTo>
                    <a:pt x="3530" y="481"/>
                    <a:pt x="3530" y="481"/>
                    <a:pt x="3530" y="481"/>
                  </a:cubicBezTo>
                  <a:cubicBezTo>
                    <a:pt x="3486" y="572"/>
                    <a:pt x="3486" y="572"/>
                    <a:pt x="3486" y="572"/>
                  </a:cubicBezTo>
                  <a:cubicBezTo>
                    <a:pt x="3480" y="584"/>
                    <a:pt x="3475" y="595"/>
                    <a:pt x="3472" y="605"/>
                  </a:cubicBezTo>
                  <a:cubicBezTo>
                    <a:pt x="3469" y="615"/>
                    <a:pt x="3466" y="623"/>
                    <a:pt x="3464" y="631"/>
                  </a:cubicBezTo>
                  <a:cubicBezTo>
                    <a:pt x="3462" y="639"/>
                    <a:pt x="3460" y="646"/>
                    <a:pt x="3459" y="653"/>
                  </a:cubicBezTo>
                  <a:cubicBezTo>
                    <a:pt x="3456" y="653"/>
                    <a:pt x="3456" y="653"/>
                    <a:pt x="3456" y="653"/>
                  </a:cubicBezTo>
                  <a:cubicBezTo>
                    <a:pt x="3455" y="646"/>
                    <a:pt x="3454" y="639"/>
                    <a:pt x="3451" y="631"/>
                  </a:cubicBezTo>
                  <a:cubicBezTo>
                    <a:pt x="3449" y="623"/>
                    <a:pt x="3446" y="615"/>
                    <a:pt x="3443" y="605"/>
                  </a:cubicBezTo>
                  <a:cubicBezTo>
                    <a:pt x="3439" y="595"/>
                    <a:pt x="3434" y="583"/>
                    <a:pt x="3428" y="571"/>
                  </a:cubicBezTo>
                  <a:lnTo>
                    <a:pt x="3384" y="48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31FB2F12-5E91-2EDA-7111-8FD9256ECD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15552" y="5953125"/>
              <a:ext cx="581025" cy="663575"/>
            </a:xfrm>
            <a:custGeom>
              <a:avLst/>
              <a:gdLst>
                <a:gd name="T0" fmla="*/ 1477 w 1831"/>
                <a:gd name="T1" fmla="*/ 1142 h 2091"/>
                <a:gd name="T2" fmla="*/ 1305 w 1831"/>
                <a:gd name="T3" fmla="*/ 1620 h 2091"/>
                <a:gd name="T4" fmla="*/ 1348 w 1831"/>
                <a:gd name="T5" fmla="*/ 698 h 2091"/>
                <a:gd name="T6" fmla="*/ 996 w 1831"/>
                <a:gd name="T7" fmla="*/ 385 h 2091"/>
                <a:gd name="T8" fmla="*/ 1348 w 1831"/>
                <a:gd name="T9" fmla="*/ 698 h 2091"/>
                <a:gd name="T10" fmla="*/ 1573 w 1831"/>
                <a:gd name="T11" fmla="*/ 759 h 2091"/>
                <a:gd name="T12" fmla="*/ 1373 w 1831"/>
                <a:gd name="T13" fmla="*/ 725 h 2091"/>
                <a:gd name="T14" fmla="*/ 1486 w 1831"/>
                <a:gd name="T15" fmla="*/ 1046 h 2091"/>
                <a:gd name="T16" fmla="*/ 1633 w 1831"/>
                <a:gd name="T17" fmla="*/ 1130 h 2091"/>
                <a:gd name="T18" fmla="*/ 1588 w 1831"/>
                <a:gd name="T19" fmla="*/ 793 h 2091"/>
                <a:gd name="T20" fmla="*/ 1486 w 1831"/>
                <a:gd name="T21" fmla="*/ 1046 h 2091"/>
                <a:gd name="T22" fmla="*/ 756 w 1831"/>
                <a:gd name="T23" fmla="*/ 423 h 2091"/>
                <a:gd name="T24" fmla="*/ 672 w 1831"/>
                <a:gd name="T25" fmla="*/ 638 h 2091"/>
                <a:gd name="T26" fmla="*/ 959 w 1831"/>
                <a:gd name="T27" fmla="*/ 537 h 2091"/>
                <a:gd name="T28" fmla="*/ 791 w 1831"/>
                <a:gd name="T29" fmla="*/ 411 h 2091"/>
                <a:gd name="T30" fmla="*/ 959 w 1831"/>
                <a:gd name="T31" fmla="*/ 537 h 2091"/>
                <a:gd name="T32" fmla="*/ 996 w 1831"/>
                <a:gd name="T33" fmla="*/ 1706 h 2091"/>
                <a:gd name="T34" fmla="*/ 1200 w 1831"/>
                <a:gd name="T35" fmla="*/ 1503 h 2091"/>
                <a:gd name="T36" fmla="*/ 644 w 1831"/>
                <a:gd name="T37" fmla="*/ 661 h 2091"/>
                <a:gd name="T38" fmla="*/ 319 w 1831"/>
                <a:gd name="T39" fmla="*/ 980 h 2091"/>
                <a:gd name="T40" fmla="*/ 644 w 1831"/>
                <a:gd name="T41" fmla="*/ 661 h 2091"/>
                <a:gd name="T42" fmla="*/ 506 w 1831"/>
                <a:gd name="T43" fmla="*/ 1510 h 2091"/>
                <a:gd name="T44" fmla="*/ 959 w 1831"/>
                <a:gd name="T45" fmla="*/ 1554 h 2091"/>
                <a:gd name="T46" fmla="*/ 1493 w 1831"/>
                <a:gd name="T47" fmla="*/ 572 h 2091"/>
                <a:gd name="T48" fmla="*/ 996 w 1831"/>
                <a:gd name="T49" fmla="*/ 193 h 2091"/>
                <a:gd name="T50" fmla="*/ 1493 w 1831"/>
                <a:gd name="T51" fmla="*/ 572 h 2091"/>
                <a:gd name="T52" fmla="*/ 1672 w 1831"/>
                <a:gd name="T53" fmla="*/ 1136 h 2091"/>
                <a:gd name="T54" fmla="*/ 1831 w 1831"/>
                <a:gd name="T55" fmla="*/ 1046 h 2091"/>
                <a:gd name="T56" fmla="*/ 1624 w 1831"/>
                <a:gd name="T57" fmla="*/ 777 h 2091"/>
                <a:gd name="T58" fmla="*/ 996 w 1831"/>
                <a:gd name="T59" fmla="*/ 1746 h 2091"/>
                <a:gd name="T60" fmla="*/ 1362 w 1831"/>
                <a:gd name="T61" fmla="*/ 1806 h 2091"/>
                <a:gd name="T62" fmla="*/ 996 w 1831"/>
                <a:gd name="T63" fmla="*/ 1746 h 2091"/>
                <a:gd name="T64" fmla="*/ 697 w 1831"/>
                <a:gd name="T65" fmla="*/ 240 h 2091"/>
                <a:gd name="T66" fmla="*/ 552 w 1831"/>
                <a:gd name="T67" fmla="*/ 489 h 2091"/>
                <a:gd name="T68" fmla="*/ 325 w 1831"/>
                <a:gd name="T69" fmla="*/ 1302 h 2091"/>
                <a:gd name="T70" fmla="*/ 341 w 1831"/>
                <a:gd name="T71" fmla="*/ 1613 h 2091"/>
                <a:gd name="T72" fmla="*/ 325 w 1831"/>
                <a:gd name="T73" fmla="*/ 1302 h 2091"/>
                <a:gd name="T74" fmla="*/ 0 w 1831"/>
                <a:gd name="T75" fmla="*/ 1420 h 2091"/>
                <a:gd name="T76" fmla="*/ 312 w 1831"/>
                <a:gd name="T77" fmla="*/ 1640 h 2091"/>
                <a:gd name="T78" fmla="*/ 1638 w 1831"/>
                <a:gd name="T79" fmla="*/ 446 h 2091"/>
                <a:gd name="T80" fmla="*/ 996 w 1831"/>
                <a:gd name="T81" fmla="*/ 0 h 2091"/>
                <a:gd name="T82" fmla="*/ 1638 w 1831"/>
                <a:gd name="T83" fmla="*/ 446 h 2091"/>
                <a:gd name="T84" fmla="*/ 996 w 1831"/>
                <a:gd name="T85" fmla="*/ 2091 h 2091"/>
                <a:gd name="T86" fmla="*/ 1381 w 1831"/>
                <a:gd name="T87" fmla="*/ 1842 h 2091"/>
                <a:gd name="T88" fmla="*/ 505 w 1831"/>
                <a:gd name="T89" fmla="*/ 1236 h 2091"/>
                <a:gd name="T90" fmla="*/ 468 w 1831"/>
                <a:gd name="T91" fmla="*/ 1046 h 2091"/>
                <a:gd name="T92" fmla="*/ 317 w 1831"/>
                <a:gd name="T93" fmla="*/ 1017 h 2091"/>
                <a:gd name="T94" fmla="*/ 349 w 1831"/>
                <a:gd name="T95" fmla="*/ 1253 h 2091"/>
                <a:gd name="T96" fmla="*/ 481 w 1831"/>
                <a:gd name="T97" fmla="*/ 1482 h 2091"/>
                <a:gd name="T98" fmla="*/ 505 w 1831"/>
                <a:gd name="T99" fmla="*/ 1236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1" h="2091">
                  <a:moveTo>
                    <a:pt x="1233" y="1485"/>
                  </a:moveTo>
                  <a:cubicBezTo>
                    <a:pt x="1357" y="1413"/>
                    <a:pt x="1449" y="1289"/>
                    <a:pt x="1477" y="1142"/>
                  </a:cubicBezTo>
                  <a:cubicBezTo>
                    <a:pt x="1627" y="1166"/>
                    <a:pt x="1627" y="1166"/>
                    <a:pt x="1627" y="1166"/>
                  </a:cubicBezTo>
                  <a:cubicBezTo>
                    <a:pt x="1591" y="1360"/>
                    <a:pt x="1470" y="1525"/>
                    <a:pt x="1305" y="1620"/>
                  </a:cubicBezTo>
                  <a:cubicBezTo>
                    <a:pt x="1233" y="1485"/>
                    <a:pt x="1233" y="1485"/>
                    <a:pt x="1233" y="1485"/>
                  </a:cubicBezTo>
                  <a:moveTo>
                    <a:pt x="1348" y="698"/>
                  </a:moveTo>
                  <a:cubicBezTo>
                    <a:pt x="1463" y="598"/>
                    <a:pt x="1463" y="598"/>
                    <a:pt x="1463" y="598"/>
                  </a:cubicBezTo>
                  <a:cubicBezTo>
                    <a:pt x="1346" y="471"/>
                    <a:pt x="1181" y="390"/>
                    <a:pt x="996" y="385"/>
                  </a:cubicBezTo>
                  <a:cubicBezTo>
                    <a:pt x="996" y="537"/>
                    <a:pt x="996" y="537"/>
                    <a:pt x="996" y="537"/>
                  </a:cubicBezTo>
                  <a:cubicBezTo>
                    <a:pt x="1135" y="542"/>
                    <a:pt x="1259" y="603"/>
                    <a:pt x="1348" y="698"/>
                  </a:cubicBezTo>
                  <a:moveTo>
                    <a:pt x="1434" y="821"/>
                  </a:moveTo>
                  <a:cubicBezTo>
                    <a:pt x="1573" y="759"/>
                    <a:pt x="1573" y="759"/>
                    <a:pt x="1573" y="759"/>
                  </a:cubicBezTo>
                  <a:cubicBezTo>
                    <a:pt x="1550" y="711"/>
                    <a:pt x="1521" y="666"/>
                    <a:pt x="1488" y="625"/>
                  </a:cubicBezTo>
                  <a:cubicBezTo>
                    <a:pt x="1373" y="725"/>
                    <a:pt x="1373" y="725"/>
                    <a:pt x="1373" y="725"/>
                  </a:cubicBezTo>
                  <a:cubicBezTo>
                    <a:pt x="1396" y="755"/>
                    <a:pt x="1417" y="787"/>
                    <a:pt x="1434" y="821"/>
                  </a:cubicBezTo>
                  <a:moveTo>
                    <a:pt x="1486" y="1046"/>
                  </a:moveTo>
                  <a:cubicBezTo>
                    <a:pt x="1486" y="1066"/>
                    <a:pt x="1485" y="1086"/>
                    <a:pt x="1483" y="1106"/>
                  </a:cubicBezTo>
                  <a:cubicBezTo>
                    <a:pt x="1633" y="1130"/>
                    <a:pt x="1633" y="1130"/>
                    <a:pt x="1633" y="1130"/>
                  </a:cubicBezTo>
                  <a:cubicBezTo>
                    <a:pt x="1636" y="1102"/>
                    <a:pt x="1639" y="1074"/>
                    <a:pt x="1639" y="1046"/>
                  </a:cubicBezTo>
                  <a:cubicBezTo>
                    <a:pt x="1639" y="956"/>
                    <a:pt x="1621" y="871"/>
                    <a:pt x="1588" y="793"/>
                  </a:cubicBezTo>
                  <a:cubicBezTo>
                    <a:pt x="1449" y="855"/>
                    <a:pt x="1449" y="855"/>
                    <a:pt x="1449" y="855"/>
                  </a:cubicBezTo>
                  <a:cubicBezTo>
                    <a:pt x="1473" y="914"/>
                    <a:pt x="1486" y="978"/>
                    <a:pt x="1486" y="1046"/>
                  </a:cubicBezTo>
                  <a:moveTo>
                    <a:pt x="803" y="567"/>
                  </a:moveTo>
                  <a:cubicBezTo>
                    <a:pt x="756" y="423"/>
                    <a:pt x="756" y="423"/>
                    <a:pt x="756" y="423"/>
                  </a:cubicBezTo>
                  <a:cubicBezTo>
                    <a:pt x="691" y="446"/>
                    <a:pt x="631" y="479"/>
                    <a:pt x="577" y="520"/>
                  </a:cubicBezTo>
                  <a:cubicBezTo>
                    <a:pt x="672" y="638"/>
                    <a:pt x="672" y="638"/>
                    <a:pt x="672" y="638"/>
                  </a:cubicBezTo>
                  <a:cubicBezTo>
                    <a:pt x="712" y="609"/>
                    <a:pt x="756" y="585"/>
                    <a:pt x="803" y="567"/>
                  </a:cubicBezTo>
                  <a:moveTo>
                    <a:pt x="959" y="537"/>
                  </a:moveTo>
                  <a:cubicBezTo>
                    <a:pt x="959" y="385"/>
                    <a:pt x="959" y="385"/>
                    <a:pt x="959" y="385"/>
                  </a:cubicBezTo>
                  <a:cubicBezTo>
                    <a:pt x="901" y="386"/>
                    <a:pt x="845" y="395"/>
                    <a:pt x="791" y="411"/>
                  </a:cubicBezTo>
                  <a:cubicBezTo>
                    <a:pt x="838" y="556"/>
                    <a:pt x="838" y="556"/>
                    <a:pt x="838" y="556"/>
                  </a:cubicBezTo>
                  <a:cubicBezTo>
                    <a:pt x="877" y="545"/>
                    <a:pt x="917" y="539"/>
                    <a:pt x="959" y="537"/>
                  </a:cubicBezTo>
                  <a:moveTo>
                    <a:pt x="996" y="1554"/>
                  </a:moveTo>
                  <a:cubicBezTo>
                    <a:pt x="996" y="1706"/>
                    <a:pt x="996" y="1706"/>
                    <a:pt x="996" y="1706"/>
                  </a:cubicBezTo>
                  <a:cubicBezTo>
                    <a:pt x="1095" y="1704"/>
                    <a:pt x="1188" y="1679"/>
                    <a:pt x="1272" y="1637"/>
                  </a:cubicBezTo>
                  <a:cubicBezTo>
                    <a:pt x="1200" y="1503"/>
                    <a:pt x="1200" y="1503"/>
                    <a:pt x="1200" y="1503"/>
                  </a:cubicBezTo>
                  <a:cubicBezTo>
                    <a:pt x="1138" y="1533"/>
                    <a:pt x="1069" y="1551"/>
                    <a:pt x="996" y="1554"/>
                  </a:cubicBezTo>
                  <a:moveTo>
                    <a:pt x="644" y="661"/>
                  </a:moveTo>
                  <a:cubicBezTo>
                    <a:pt x="548" y="543"/>
                    <a:pt x="548" y="543"/>
                    <a:pt x="548" y="543"/>
                  </a:cubicBezTo>
                  <a:cubicBezTo>
                    <a:pt x="421" y="651"/>
                    <a:pt x="336" y="805"/>
                    <a:pt x="319" y="980"/>
                  </a:cubicBezTo>
                  <a:cubicBezTo>
                    <a:pt x="471" y="991"/>
                    <a:pt x="471" y="991"/>
                    <a:pt x="471" y="991"/>
                  </a:cubicBezTo>
                  <a:cubicBezTo>
                    <a:pt x="485" y="859"/>
                    <a:pt x="549" y="744"/>
                    <a:pt x="644" y="661"/>
                  </a:cubicBezTo>
                  <a:moveTo>
                    <a:pt x="617" y="1406"/>
                  </a:moveTo>
                  <a:cubicBezTo>
                    <a:pt x="506" y="1510"/>
                    <a:pt x="506" y="1510"/>
                    <a:pt x="506" y="1510"/>
                  </a:cubicBezTo>
                  <a:cubicBezTo>
                    <a:pt x="622" y="1627"/>
                    <a:pt x="782" y="1702"/>
                    <a:pt x="959" y="1706"/>
                  </a:cubicBezTo>
                  <a:cubicBezTo>
                    <a:pt x="959" y="1554"/>
                    <a:pt x="959" y="1554"/>
                    <a:pt x="959" y="1554"/>
                  </a:cubicBezTo>
                  <a:cubicBezTo>
                    <a:pt x="826" y="1549"/>
                    <a:pt x="705" y="1494"/>
                    <a:pt x="617" y="1406"/>
                  </a:cubicBezTo>
                  <a:moveTo>
                    <a:pt x="1493" y="572"/>
                  </a:moveTo>
                  <a:cubicBezTo>
                    <a:pt x="1607" y="472"/>
                    <a:pt x="1607" y="472"/>
                    <a:pt x="1607" y="472"/>
                  </a:cubicBezTo>
                  <a:cubicBezTo>
                    <a:pt x="1455" y="305"/>
                    <a:pt x="1238" y="198"/>
                    <a:pt x="996" y="193"/>
                  </a:cubicBezTo>
                  <a:cubicBezTo>
                    <a:pt x="996" y="345"/>
                    <a:pt x="996" y="345"/>
                    <a:pt x="996" y="345"/>
                  </a:cubicBezTo>
                  <a:cubicBezTo>
                    <a:pt x="1192" y="351"/>
                    <a:pt x="1368" y="437"/>
                    <a:pt x="1493" y="572"/>
                  </a:cubicBezTo>
                  <a:moveTo>
                    <a:pt x="1678" y="1046"/>
                  </a:moveTo>
                  <a:cubicBezTo>
                    <a:pt x="1678" y="1076"/>
                    <a:pt x="1675" y="1106"/>
                    <a:pt x="1672" y="1136"/>
                  </a:cubicBezTo>
                  <a:cubicBezTo>
                    <a:pt x="1822" y="1159"/>
                    <a:pt x="1822" y="1159"/>
                    <a:pt x="1822" y="1159"/>
                  </a:cubicBezTo>
                  <a:cubicBezTo>
                    <a:pt x="1827" y="1122"/>
                    <a:pt x="1831" y="1084"/>
                    <a:pt x="1831" y="1046"/>
                  </a:cubicBezTo>
                  <a:cubicBezTo>
                    <a:pt x="1831" y="928"/>
                    <a:pt x="1807" y="816"/>
                    <a:pt x="1764" y="715"/>
                  </a:cubicBezTo>
                  <a:cubicBezTo>
                    <a:pt x="1624" y="777"/>
                    <a:pt x="1624" y="777"/>
                    <a:pt x="1624" y="777"/>
                  </a:cubicBezTo>
                  <a:cubicBezTo>
                    <a:pt x="1659" y="860"/>
                    <a:pt x="1678" y="950"/>
                    <a:pt x="1678" y="1046"/>
                  </a:cubicBezTo>
                  <a:moveTo>
                    <a:pt x="996" y="1746"/>
                  </a:moveTo>
                  <a:cubicBezTo>
                    <a:pt x="996" y="1898"/>
                    <a:pt x="996" y="1898"/>
                    <a:pt x="996" y="1898"/>
                  </a:cubicBezTo>
                  <a:cubicBezTo>
                    <a:pt x="1127" y="1895"/>
                    <a:pt x="1251" y="1862"/>
                    <a:pt x="1362" y="1806"/>
                  </a:cubicBezTo>
                  <a:cubicBezTo>
                    <a:pt x="1290" y="1672"/>
                    <a:pt x="1290" y="1672"/>
                    <a:pt x="1290" y="1672"/>
                  </a:cubicBezTo>
                  <a:cubicBezTo>
                    <a:pt x="1201" y="1717"/>
                    <a:pt x="1102" y="1743"/>
                    <a:pt x="996" y="1746"/>
                  </a:cubicBezTo>
                  <a:moveTo>
                    <a:pt x="744" y="385"/>
                  </a:moveTo>
                  <a:cubicBezTo>
                    <a:pt x="697" y="240"/>
                    <a:pt x="697" y="240"/>
                    <a:pt x="697" y="240"/>
                  </a:cubicBezTo>
                  <a:cubicBezTo>
                    <a:pt x="609" y="271"/>
                    <a:pt x="528" y="315"/>
                    <a:pt x="456" y="371"/>
                  </a:cubicBezTo>
                  <a:cubicBezTo>
                    <a:pt x="552" y="489"/>
                    <a:pt x="552" y="489"/>
                    <a:pt x="552" y="489"/>
                  </a:cubicBezTo>
                  <a:cubicBezTo>
                    <a:pt x="610" y="445"/>
                    <a:pt x="674" y="410"/>
                    <a:pt x="744" y="385"/>
                  </a:cubicBezTo>
                  <a:moveTo>
                    <a:pt x="325" y="1302"/>
                  </a:moveTo>
                  <a:cubicBezTo>
                    <a:pt x="182" y="1354"/>
                    <a:pt x="182" y="1354"/>
                    <a:pt x="182" y="1354"/>
                  </a:cubicBezTo>
                  <a:cubicBezTo>
                    <a:pt x="219" y="1450"/>
                    <a:pt x="274" y="1537"/>
                    <a:pt x="341" y="1613"/>
                  </a:cubicBezTo>
                  <a:cubicBezTo>
                    <a:pt x="452" y="1509"/>
                    <a:pt x="452" y="1509"/>
                    <a:pt x="452" y="1509"/>
                  </a:cubicBezTo>
                  <a:cubicBezTo>
                    <a:pt x="399" y="1448"/>
                    <a:pt x="355" y="1378"/>
                    <a:pt x="325" y="1302"/>
                  </a:cubicBezTo>
                  <a:moveTo>
                    <a:pt x="144" y="1367"/>
                  </a:moveTo>
                  <a:cubicBezTo>
                    <a:pt x="0" y="1420"/>
                    <a:pt x="0" y="1420"/>
                    <a:pt x="0" y="1420"/>
                  </a:cubicBezTo>
                  <a:cubicBezTo>
                    <a:pt x="47" y="1540"/>
                    <a:pt x="115" y="1650"/>
                    <a:pt x="200" y="1745"/>
                  </a:cubicBezTo>
                  <a:cubicBezTo>
                    <a:pt x="312" y="1640"/>
                    <a:pt x="312" y="1640"/>
                    <a:pt x="312" y="1640"/>
                  </a:cubicBezTo>
                  <a:cubicBezTo>
                    <a:pt x="241" y="1561"/>
                    <a:pt x="184" y="1468"/>
                    <a:pt x="144" y="1367"/>
                  </a:cubicBezTo>
                  <a:moveTo>
                    <a:pt x="1638" y="446"/>
                  </a:moveTo>
                  <a:cubicBezTo>
                    <a:pt x="1753" y="345"/>
                    <a:pt x="1753" y="345"/>
                    <a:pt x="1753" y="345"/>
                  </a:cubicBezTo>
                  <a:cubicBezTo>
                    <a:pt x="1566" y="138"/>
                    <a:pt x="1296" y="5"/>
                    <a:pt x="996" y="0"/>
                  </a:cubicBezTo>
                  <a:cubicBezTo>
                    <a:pt x="996" y="153"/>
                    <a:pt x="996" y="153"/>
                    <a:pt x="996" y="153"/>
                  </a:cubicBezTo>
                  <a:cubicBezTo>
                    <a:pt x="1250" y="158"/>
                    <a:pt x="1478" y="270"/>
                    <a:pt x="1638" y="446"/>
                  </a:cubicBezTo>
                  <a:moveTo>
                    <a:pt x="996" y="1938"/>
                  </a:moveTo>
                  <a:cubicBezTo>
                    <a:pt x="996" y="2091"/>
                    <a:pt x="996" y="2091"/>
                    <a:pt x="996" y="2091"/>
                  </a:cubicBezTo>
                  <a:cubicBezTo>
                    <a:pt x="1160" y="2088"/>
                    <a:pt x="1315" y="2047"/>
                    <a:pt x="1452" y="1977"/>
                  </a:cubicBezTo>
                  <a:cubicBezTo>
                    <a:pt x="1381" y="1842"/>
                    <a:pt x="1381" y="1842"/>
                    <a:pt x="1381" y="1842"/>
                  </a:cubicBezTo>
                  <a:cubicBezTo>
                    <a:pt x="1265" y="1901"/>
                    <a:pt x="1134" y="1935"/>
                    <a:pt x="996" y="1938"/>
                  </a:cubicBezTo>
                  <a:moveTo>
                    <a:pt x="505" y="1236"/>
                  </a:moveTo>
                  <a:cubicBezTo>
                    <a:pt x="500" y="1225"/>
                    <a:pt x="496" y="1213"/>
                    <a:pt x="492" y="1201"/>
                  </a:cubicBezTo>
                  <a:cubicBezTo>
                    <a:pt x="476" y="1152"/>
                    <a:pt x="468" y="1100"/>
                    <a:pt x="468" y="1046"/>
                  </a:cubicBezTo>
                  <a:cubicBezTo>
                    <a:pt x="468" y="1039"/>
                    <a:pt x="468" y="1033"/>
                    <a:pt x="469" y="1027"/>
                  </a:cubicBezTo>
                  <a:cubicBezTo>
                    <a:pt x="317" y="1017"/>
                    <a:pt x="317" y="1017"/>
                    <a:pt x="317" y="1017"/>
                  </a:cubicBezTo>
                  <a:cubicBezTo>
                    <a:pt x="316" y="1026"/>
                    <a:pt x="315" y="1036"/>
                    <a:pt x="315" y="1046"/>
                  </a:cubicBezTo>
                  <a:cubicBezTo>
                    <a:pt x="315" y="1118"/>
                    <a:pt x="328" y="1188"/>
                    <a:pt x="349" y="1253"/>
                  </a:cubicBezTo>
                  <a:cubicBezTo>
                    <a:pt x="353" y="1265"/>
                    <a:pt x="357" y="1277"/>
                    <a:pt x="362" y="1288"/>
                  </a:cubicBezTo>
                  <a:cubicBezTo>
                    <a:pt x="390" y="1360"/>
                    <a:pt x="431" y="1425"/>
                    <a:pt x="481" y="1482"/>
                  </a:cubicBezTo>
                  <a:cubicBezTo>
                    <a:pt x="592" y="1378"/>
                    <a:pt x="592" y="1378"/>
                    <a:pt x="592" y="1378"/>
                  </a:cubicBezTo>
                  <a:cubicBezTo>
                    <a:pt x="556" y="1336"/>
                    <a:pt x="526" y="1288"/>
                    <a:pt x="505" y="1236"/>
                  </a:cubicBezTo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8C9821FB-1FF5-FA00-A203-621280BA12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47202" y="6151563"/>
              <a:ext cx="687388" cy="268288"/>
            </a:xfrm>
            <a:custGeom>
              <a:avLst/>
              <a:gdLst>
                <a:gd name="T0" fmla="*/ 549 w 2162"/>
                <a:gd name="T1" fmla="*/ 0 h 843"/>
                <a:gd name="T2" fmla="*/ 549 w 2162"/>
                <a:gd name="T3" fmla="*/ 169 h 843"/>
                <a:gd name="T4" fmla="*/ 194 w 2162"/>
                <a:gd name="T5" fmla="*/ 169 h 843"/>
                <a:gd name="T6" fmla="*/ 194 w 2162"/>
                <a:gd name="T7" fmla="*/ 371 h 843"/>
                <a:gd name="T8" fmla="*/ 505 w 2162"/>
                <a:gd name="T9" fmla="*/ 371 h 843"/>
                <a:gd name="T10" fmla="*/ 505 w 2162"/>
                <a:gd name="T11" fmla="*/ 532 h 843"/>
                <a:gd name="T12" fmla="*/ 194 w 2162"/>
                <a:gd name="T13" fmla="*/ 532 h 843"/>
                <a:gd name="T14" fmla="*/ 194 w 2162"/>
                <a:gd name="T15" fmla="*/ 843 h 843"/>
                <a:gd name="T16" fmla="*/ 0 w 2162"/>
                <a:gd name="T17" fmla="*/ 843 h 843"/>
                <a:gd name="T18" fmla="*/ 0 w 2162"/>
                <a:gd name="T19" fmla="*/ 0 h 843"/>
                <a:gd name="T20" fmla="*/ 549 w 2162"/>
                <a:gd name="T21" fmla="*/ 0 h 843"/>
                <a:gd name="T22" fmla="*/ 1089 w 2162"/>
                <a:gd name="T23" fmla="*/ 648 h 843"/>
                <a:gd name="T24" fmla="*/ 1206 w 2162"/>
                <a:gd name="T25" fmla="*/ 455 h 843"/>
                <a:gd name="T26" fmla="*/ 1234 w 2162"/>
                <a:gd name="T27" fmla="*/ 406 h 843"/>
                <a:gd name="T28" fmla="*/ 1253 w 2162"/>
                <a:gd name="T29" fmla="*/ 365 h 843"/>
                <a:gd name="T30" fmla="*/ 1269 w 2162"/>
                <a:gd name="T31" fmla="*/ 326 h 843"/>
                <a:gd name="T32" fmla="*/ 1275 w 2162"/>
                <a:gd name="T33" fmla="*/ 326 h 843"/>
                <a:gd name="T34" fmla="*/ 1270 w 2162"/>
                <a:gd name="T35" fmla="*/ 362 h 843"/>
                <a:gd name="T36" fmla="*/ 1268 w 2162"/>
                <a:gd name="T37" fmla="*/ 407 h 843"/>
                <a:gd name="T38" fmla="*/ 1267 w 2162"/>
                <a:gd name="T39" fmla="*/ 469 h 843"/>
                <a:gd name="T40" fmla="*/ 1267 w 2162"/>
                <a:gd name="T41" fmla="*/ 843 h 843"/>
                <a:gd name="T42" fmla="*/ 1459 w 2162"/>
                <a:gd name="T43" fmla="*/ 843 h 843"/>
                <a:gd name="T44" fmla="*/ 1459 w 2162"/>
                <a:gd name="T45" fmla="*/ 0 h 843"/>
                <a:gd name="T46" fmla="*/ 1266 w 2162"/>
                <a:gd name="T47" fmla="*/ 0 h 843"/>
                <a:gd name="T48" fmla="*/ 1105 w 2162"/>
                <a:gd name="T49" fmla="*/ 285 h 843"/>
                <a:gd name="T50" fmla="*/ 1076 w 2162"/>
                <a:gd name="T51" fmla="*/ 339 h 843"/>
                <a:gd name="T52" fmla="*/ 1058 w 2162"/>
                <a:gd name="T53" fmla="*/ 378 h 843"/>
                <a:gd name="T54" fmla="*/ 1045 w 2162"/>
                <a:gd name="T55" fmla="*/ 408 h 843"/>
                <a:gd name="T56" fmla="*/ 1039 w 2162"/>
                <a:gd name="T57" fmla="*/ 408 h 843"/>
                <a:gd name="T58" fmla="*/ 1026 w 2162"/>
                <a:gd name="T59" fmla="*/ 378 h 843"/>
                <a:gd name="T60" fmla="*/ 1008 w 2162"/>
                <a:gd name="T61" fmla="*/ 340 h 843"/>
                <a:gd name="T62" fmla="*/ 979 w 2162"/>
                <a:gd name="T63" fmla="*/ 285 h 843"/>
                <a:gd name="T64" fmla="*/ 821 w 2162"/>
                <a:gd name="T65" fmla="*/ 0 h 843"/>
                <a:gd name="T66" fmla="*/ 624 w 2162"/>
                <a:gd name="T67" fmla="*/ 0 h 843"/>
                <a:gd name="T68" fmla="*/ 624 w 2162"/>
                <a:gd name="T69" fmla="*/ 843 h 843"/>
                <a:gd name="T70" fmla="*/ 818 w 2162"/>
                <a:gd name="T71" fmla="*/ 843 h 843"/>
                <a:gd name="T72" fmla="*/ 818 w 2162"/>
                <a:gd name="T73" fmla="*/ 469 h 843"/>
                <a:gd name="T74" fmla="*/ 817 w 2162"/>
                <a:gd name="T75" fmla="*/ 407 h 843"/>
                <a:gd name="T76" fmla="*/ 814 w 2162"/>
                <a:gd name="T77" fmla="*/ 362 h 843"/>
                <a:gd name="T78" fmla="*/ 810 w 2162"/>
                <a:gd name="T79" fmla="*/ 326 h 843"/>
                <a:gd name="T80" fmla="*/ 815 w 2162"/>
                <a:gd name="T81" fmla="*/ 326 h 843"/>
                <a:gd name="T82" fmla="*/ 831 w 2162"/>
                <a:gd name="T83" fmla="*/ 364 h 843"/>
                <a:gd name="T84" fmla="*/ 851 w 2162"/>
                <a:gd name="T85" fmla="*/ 404 h 843"/>
                <a:gd name="T86" fmla="*/ 880 w 2162"/>
                <a:gd name="T87" fmla="*/ 455 h 843"/>
                <a:gd name="T88" fmla="*/ 996 w 2162"/>
                <a:gd name="T89" fmla="*/ 648 h 843"/>
                <a:gd name="T90" fmla="*/ 1089 w 2162"/>
                <a:gd name="T91" fmla="*/ 648 h 843"/>
                <a:gd name="T92" fmla="*/ 2162 w 2162"/>
                <a:gd name="T93" fmla="*/ 674 h 843"/>
                <a:gd name="T94" fmla="*/ 1791 w 2162"/>
                <a:gd name="T95" fmla="*/ 674 h 843"/>
                <a:gd name="T96" fmla="*/ 1791 w 2162"/>
                <a:gd name="T97" fmla="*/ 498 h 843"/>
                <a:gd name="T98" fmla="*/ 2117 w 2162"/>
                <a:gd name="T99" fmla="*/ 498 h 843"/>
                <a:gd name="T100" fmla="*/ 2117 w 2162"/>
                <a:gd name="T101" fmla="*/ 336 h 843"/>
                <a:gd name="T102" fmla="*/ 1791 w 2162"/>
                <a:gd name="T103" fmla="*/ 336 h 843"/>
                <a:gd name="T104" fmla="*/ 1791 w 2162"/>
                <a:gd name="T105" fmla="*/ 169 h 843"/>
                <a:gd name="T106" fmla="*/ 2162 w 2162"/>
                <a:gd name="T107" fmla="*/ 169 h 843"/>
                <a:gd name="T108" fmla="*/ 2162 w 2162"/>
                <a:gd name="T109" fmla="*/ 0 h 843"/>
                <a:gd name="T110" fmla="*/ 1597 w 2162"/>
                <a:gd name="T111" fmla="*/ 0 h 843"/>
                <a:gd name="T112" fmla="*/ 1597 w 2162"/>
                <a:gd name="T113" fmla="*/ 843 h 843"/>
                <a:gd name="T114" fmla="*/ 2162 w 2162"/>
                <a:gd name="T115" fmla="*/ 843 h 843"/>
                <a:gd name="T116" fmla="*/ 2162 w 2162"/>
                <a:gd name="T117" fmla="*/ 67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2" h="843">
                  <a:moveTo>
                    <a:pt x="549" y="0"/>
                  </a:moveTo>
                  <a:cubicBezTo>
                    <a:pt x="549" y="169"/>
                    <a:pt x="549" y="169"/>
                    <a:pt x="549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371"/>
                    <a:pt x="194" y="371"/>
                    <a:pt x="194" y="371"/>
                  </a:cubicBezTo>
                  <a:cubicBezTo>
                    <a:pt x="505" y="371"/>
                    <a:pt x="505" y="371"/>
                    <a:pt x="505" y="371"/>
                  </a:cubicBezTo>
                  <a:cubicBezTo>
                    <a:pt x="505" y="532"/>
                    <a:pt x="505" y="532"/>
                    <a:pt x="505" y="532"/>
                  </a:cubicBezTo>
                  <a:cubicBezTo>
                    <a:pt x="194" y="532"/>
                    <a:pt x="194" y="532"/>
                    <a:pt x="194" y="532"/>
                  </a:cubicBezTo>
                  <a:cubicBezTo>
                    <a:pt x="194" y="843"/>
                    <a:pt x="194" y="843"/>
                    <a:pt x="194" y="843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9" y="0"/>
                  </a:lnTo>
                  <a:close/>
                  <a:moveTo>
                    <a:pt x="1089" y="648"/>
                  </a:moveTo>
                  <a:cubicBezTo>
                    <a:pt x="1206" y="455"/>
                    <a:pt x="1206" y="455"/>
                    <a:pt x="1206" y="455"/>
                  </a:cubicBezTo>
                  <a:cubicBezTo>
                    <a:pt x="1216" y="438"/>
                    <a:pt x="1226" y="421"/>
                    <a:pt x="1234" y="406"/>
                  </a:cubicBezTo>
                  <a:cubicBezTo>
                    <a:pt x="1242" y="390"/>
                    <a:pt x="1248" y="376"/>
                    <a:pt x="1253" y="365"/>
                  </a:cubicBezTo>
                  <a:cubicBezTo>
                    <a:pt x="1259" y="352"/>
                    <a:pt x="1264" y="339"/>
                    <a:pt x="1269" y="326"/>
                  </a:cubicBezTo>
                  <a:cubicBezTo>
                    <a:pt x="1275" y="326"/>
                    <a:pt x="1275" y="326"/>
                    <a:pt x="1275" y="326"/>
                  </a:cubicBezTo>
                  <a:cubicBezTo>
                    <a:pt x="1273" y="336"/>
                    <a:pt x="1271" y="348"/>
                    <a:pt x="1270" y="362"/>
                  </a:cubicBezTo>
                  <a:cubicBezTo>
                    <a:pt x="1269" y="374"/>
                    <a:pt x="1269" y="390"/>
                    <a:pt x="1268" y="407"/>
                  </a:cubicBezTo>
                  <a:cubicBezTo>
                    <a:pt x="1268" y="425"/>
                    <a:pt x="1267" y="446"/>
                    <a:pt x="1267" y="469"/>
                  </a:cubicBezTo>
                  <a:cubicBezTo>
                    <a:pt x="1267" y="843"/>
                    <a:pt x="1267" y="843"/>
                    <a:pt x="1267" y="843"/>
                  </a:cubicBezTo>
                  <a:cubicBezTo>
                    <a:pt x="1459" y="843"/>
                    <a:pt x="1459" y="843"/>
                    <a:pt x="1459" y="843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105" y="285"/>
                    <a:pt x="1105" y="285"/>
                    <a:pt x="1105" y="285"/>
                  </a:cubicBezTo>
                  <a:cubicBezTo>
                    <a:pt x="1093" y="306"/>
                    <a:pt x="1083" y="324"/>
                    <a:pt x="1076" y="339"/>
                  </a:cubicBezTo>
                  <a:cubicBezTo>
                    <a:pt x="1069" y="354"/>
                    <a:pt x="1063" y="367"/>
                    <a:pt x="1058" y="378"/>
                  </a:cubicBezTo>
                  <a:cubicBezTo>
                    <a:pt x="1045" y="408"/>
                    <a:pt x="1045" y="408"/>
                    <a:pt x="1045" y="408"/>
                  </a:cubicBezTo>
                  <a:cubicBezTo>
                    <a:pt x="1039" y="408"/>
                    <a:pt x="1039" y="408"/>
                    <a:pt x="1039" y="408"/>
                  </a:cubicBezTo>
                  <a:cubicBezTo>
                    <a:pt x="1026" y="378"/>
                    <a:pt x="1026" y="378"/>
                    <a:pt x="1026" y="378"/>
                  </a:cubicBezTo>
                  <a:cubicBezTo>
                    <a:pt x="1022" y="367"/>
                    <a:pt x="1016" y="355"/>
                    <a:pt x="1008" y="340"/>
                  </a:cubicBezTo>
                  <a:cubicBezTo>
                    <a:pt x="1000" y="325"/>
                    <a:pt x="991" y="307"/>
                    <a:pt x="979" y="285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843"/>
                    <a:pt x="624" y="843"/>
                    <a:pt x="624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8" y="469"/>
                    <a:pt x="818" y="469"/>
                    <a:pt x="818" y="469"/>
                  </a:cubicBezTo>
                  <a:cubicBezTo>
                    <a:pt x="818" y="446"/>
                    <a:pt x="818" y="425"/>
                    <a:pt x="817" y="407"/>
                  </a:cubicBezTo>
                  <a:cubicBezTo>
                    <a:pt x="816" y="390"/>
                    <a:pt x="815" y="374"/>
                    <a:pt x="814" y="362"/>
                  </a:cubicBezTo>
                  <a:cubicBezTo>
                    <a:pt x="812" y="348"/>
                    <a:pt x="811" y="336"/>
                    <a:pt x="810" y="326"/>
                  </a:cubicBezTo>
                  <a:cubicBezTo>
                    <a:pt x="815" y="326"/>
                    <a:pt x="815" y="326"/>
                    <a:pt x="815" y="326"/>
                  </a:cubicBezTo>
                  <a:cubicBezTo>
                    <a:pt x="819" y="338"/>
                    <a:pt x="824" y="350"/>
                    <a:pt x="831" y="364"/>
                  </a:cubicBezTo>
                  <a:cubicBezTo>
                    <a:pt x="836" y="375"/>
                    <a:pt x="843" y="389"/>
                    <a:pt x="851" y="404"/>
                  </a:cubicBezTo>
                  <a:cubicBezTo>
                    <a:pt x="860" y="420"/>
                    <a:pt x="869" y="437"/>
                    <a:pt x="880" y="455"/>
                  </a:cubicBezTo>
                  <a:cubicBezTo>
                    <a:pt x="996" y="648"/>
                    <a:pt x="996" y="648"/>
                    <a:pt x="996" y="648"/>
                  </a:cubicBezTo>
                  <a:lnTo>
                    <a:pt x="1089" y="648"/>
                  </a:lnTo>
                  <a:close/>
                  <a:moveTo>
                    <a:pt x="2162" y="674"/>
                  </a:moveTo>
                  <a:cubicBezTo>
                    <a:pt x="1791" y="674"/>
                    <a:pt x="1791" y="674"/>
                    <a:pt x="1791" y="674"/>
                  </a:cubicBezTo>
                  <a:cubicBezTo>
                    <a:pt x="1791" y="498"/>
                    <a:pt x="1791" y="498"/>
                    <a:pt x="1791" y="498"/>
                  </a:cubicBezTo>
                  <a:cubicBezTo>
                    <a:pt x="2117" y="498"/>
                    <a:pt x="2117" y="498"/>
                    <a:pt x="2117" y="498"/>
                  </a:cubicBezTo>
                  <a:cubicBezTo>
                    <a:pt x="2117" y="336"/>
                    <a:pt x="2117" y="336"/>
                    <a:pt x="2117" y="336"/>
                  </a:cubicBezTo>
                  <a:cubicBezTo>
                    <a:pt x="1791" y="336"/>
                    <a:pt x="1791" y="336"/>
                    <a:pt x="1791" y="336"/>
                  </a:cubicBezTo>
                  <a:cubicBezTo>
                    <a:pt x="1791" y="169"/>
                    <a:pt x="1791" y="169"/>
                    <a:pt x="1791" y="169"/>
                  </a:cubicBezTo>
                  <a:cubicBezTo>
                    <a:pt x="2162" y="169"/>
                    <a:pt x="2162" y="169"/>
                    <a:pt x="2162" y="169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1597" y="0"/>
                    <a:pt x="1597" y="0"/>
                    <a:pt x="1597" y="0"/>
                  </a:cubicBezTo>
                  <a:cubicBezTo>
                    <a:pt x="1597" y="843"/>
                    <a:pt x="1597" y="843"/>
                    <a:pt x="1597" y="843"/>
                  </a:cubicBezTo>
                  <a:cubicBezTo>
                    <a:pt x="2162" y="843"/>
                    <a:pt x="2162" y="843"/>
                    <a:pt x="2162" y="843"/>
                  </a:cubicBezTo>
                  <a:lnTo>
                    <a:pt x="2162" y="67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06ACD67A-5634-62F6-9A33-759894EB2BB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92400" y="6152400"/>
              <a:ext cx="270000" cy="270000"/>
            </a:xfrm>
            <a:custGeom>
              <a:avLst/>
              <a:gdLst/>
              <a:ahLst/>
              <a:cxnLst>
                <a:cxn ang="0">
                  <a:pos x="1505" y="489"/>
                </a:cxn>
                <a:cxn ang="0">
                  <a:pos x="1478" y="433"/>
                </a:cxn>
                <a:cxn ang="0">
                  <a:pos x="1386" y="291"/>
                </a:cxn>
                <a:cxn ang="0">
                  <a:pos x="1345" y="245"/>
                </a:cxn>
                <a:cxn ang="0">
                  <a:pos x="811" y="1"/>
                </a:cxn>
                <a:cxn ang="0">
                  <a:pos x="779" y="0"/>
                </a:cxn>
                <a:cxn ang="0">
                  <a:pos x="749" y="1"/>
                </a:cxn>
                <a:cxn ang="0">
                  <a:pos x="569" y="30"/>
                </a:cxn>
                <a:cxn ang="0">
                  <a:pos x="511" y="48"/>
                </a:cxn>
                <a:cxn ang="0">
                  <a:pos x="315" y="154"/>
                </a:cxn>
                <a:cxn ang="0">
                  <a:pos x="267" y="193"/>
                </a:cxn>
                <a:cxn ang="0">
                  <a:pos x="5" y="692"/>
                </a:cxn>
                <a:cxn ang="0">
                  <a:pos x="1" y="753"/>
                </a:cxn>
                <a:cxn ang="0">
                  <a:pos x="0" y="779"/>
                </a:cxn>
                <a:cxn ang="0">
                  <a:pos x="37" y="1015"/>
                </a:cxn>
                <a:cxn ang="0">
                  <a:pos x="58" y="1072"/>
                </a:cxn>
                <a:cxn ang="0">
                  <a:pos x="189" y="1286"/>
                </a:cxn>
                <a:cxn ang="0">
                  <a:pos x="230" y="1331"/>
                </a:cxn>
                <a:cxn ang="0">
                  <a:pos x="749" y="1556"/>
                </a:cxn>
                <a:cxn ang="0">
                  <a:pos x="779" y="1558"/>
                </a:cxn>
                <a:cxn ang="0">
                  <a:pos x="810" y="1556"/>
                </a:cxn>
                <a:cxn ang="0">
                  <a:pos x="1118" y="1479"/>
                </a:cxn>
                <a:cxn ang="0">
                  <a:pos x="1172" y="1450"/>
                </a:cxn>
                <a:cxn ang="0">
                  <a:pos x="1543" y="929"/>
                </a:cxn>
                <a:cxn ang="0">
                  <a:pos x="1556" y="868"/>
                </a:cxn>
                <a:cxn ang="0">
                  <a:pos x="1566" y="779"/>
                </a:cxn>
                <a:cxn ang="0">
                  <a:pos x="1566" y="778"/>
                </a:cxn>
                <a:cxn ang="0">
                  <a:pos x="1505" y="489"/>
                </a:cxn>
              </a:cxnLst>
              <a:rect l="0" t="0" r="r" b="b"/>
              <a:pathLst>
                <a:path w="1566" h="1558">
                  <a:moveTo>
                    <a:pt x="1505" y="489"/>
                  </a:moveTo>
                  <a:cubicBezTo>
                    <a:pt x="1498" y="470"/>
                    <a:pt x="1487" y="452"/>
                    <a:pt x="1478" y="433"/>
                  </a:cubicBezTo>
                  <a:cubicBezTo>
                    <a:pt x="1453" y="383"/>
                    <a:pt x="1422" y="335"/>
                    <a:pt x="1386" y="291"/>
                  </a:cubicBezTo>
                  <a:cubicBezTo>
                    <a:pt x="1374" y="275"/>
                    <a:pt x="1359" y="260"/>
                    <a:pt x="1345" y="245"/>
                  </a:cubicBezTo>
                  <a:cubicBezTo>
                    <a:pt x="1210" y="102"/>
                    <a:pt x="1021" y="10"/>
                    <a:pt x="811" y="1"/>
                  </a:cubicBezTo>
                  <a:cubicBezTo>
                    <a:pt x="800" y="1"/>
                    <a:pt x="790" y="0"/>
                    <a:pt x="779" y="0"/>
                  </a:cubicBezTo>
                  <a:cubicBezTo>
                    <a:pt x="769" y="0"/>
                    <a:pt x="759" y="1"/>
                    <a:pt x="749" y="1"/>
                  </a:cubicBezTo>
                  <a:cubicBezTo>
                    <a:pt x="687" y="4"/>
                    <a:pt x="627" y="13"/>
                    <a:pt x="569" y="30"/>
                  </a:cubicBezTo>
                  <a:cubicBezTo>
                    <a:pt x="549" y="35"/>
                    <a:pt x="530" y="41"/>
                    <a:pt x="511" y="48"/>
                  </a:cubicBezTo>
                  <a:cubicBezTo>
                    <a:pt x="440" y="74"/>
                    <a:pt x="374" y="110"/>
                    <a:pt x="315" y="154"/>
                  </a:cubicBezTo>
                  <a:cubicBezTo>
                    <a:pt x="299" y="167"/>
                    <a:pt x="283" y="179"/>
                    <a:pt x="267" y="193"/>
                  </a:cubicBezTo>
                  <a:cubicBezTo>
                    <a:pt x="124" y="318"/>
                    <a:pt x="27" y="494"/>
                    <a:pt x="5" y="692"/>
                  </a:cubicBezTo>
                  <a:cubicBezTo>
                    <a:pt x="3" y="712"/>
                    <a:pt x="2" y="733"/>
                    <a:pt x="1" y="753"/>
                  </a:cubicBezTo>
                  <a:cubicBezTo>
                    <a:pt x="1" y="762"/>
                    <a:pt x="0" y="770"/>
                    <a:pt x="0" y="779"/>
                  </a:cubicBezTo>
                  <a:cubicBezTo>
                    <a:pt x="0" y="861"/>
                    <a:pt x="13" y="940"/>
                    <a:pt x="37" y="1015"/>
                  </a:cubicBezTo>
                  <a:cubicBezTo>
                    <a:pt x="43" y="1034"/>
                    <a:pt x="50" y="1054"/>
                    <a:pt x="58" y="1072"/>
                  </a:cubicBezTo>
                  <a:cubicBezTo>
                    <a:pt x="90" y="1151"/>
                    <a:pt x="134" y="1223"/>
                    <a:pt x="189" y="1286"/>
                  </a:cubicBezTo>
                  <a:cubicBezTo>
                    <a:pt x="202" y="1302"/>
                    <a:pt x="216" y="1317"/>
                    <a:pt x="230" y="1331"/>
                  </a:cubicBezTo>
                  <a:cubicBezTo>
                    <a:pt x="365" y="1465"/>
                    <a:pt x="547" y="1549"/>
                    <a:pt x="749" y="1556"/>
                  </a:cubicBezTo>
                  <a:cubicBezTo>
                    <a:pt x="759" y="1557"/>
                    <a:pt x="769" y="1558"/>
                    <a:pt x="779" y="1558"/>
                  </a:cubicBezTo>
                  <a:cubicBezTo>
                    <a:pt x="790" y="1558"/>
                    <a:pt x="800" y="1557"/>
                    <a:pt x="810" y="1556"/>
                  </a:cubicBezTo>
                  <a:cubicBezTo>
                    <a:pt x="920" y="1552"/>
                    <a:pt x="1025" y="1525"/>
                    <a:pt x="1118" y="1479"/>
                  </a:cubicBezTo>
                  <a:cubicBezTo>
                    <a:pt x="1137" y="1470"/>
                    <a:pt x="1155" y="1460"/>
                    <a:pt x="1172" y="1450"/>
                  </a:cubicBezTo>
                  <a:cubicBezTo>
                    <a:pt x="1361" y="1339"/>
                    <a:pt x="1500" y="1151"/>
                    <a:pt x="1543" y="929"/>
                  </a:cubicBezTo>
                  <a:cubicBezTo>
                    <a:pt x="1547" y="909"/>
                    <a:pt x="1554" y="889"/>
                    <a:pt x="1556" y="868"/>
                  </a:cubicBezTo>
                  <a:cubicBezTo>
                    <a:pt x="1560" y="839"/>
                    <a:pt x="1566" y="810"/>
                    <a:pt x="1566" y="779"/>
                  </a:cubicBezTo>
                  <a:cubicBezTo>
                    <a:pt x="1566" y="778"/>
                    <a:pt x="1566" y="778"/>
                    <a:pt x="1566" y="778"/>
                  </a:cubicBezTo>
                  <a:cubicBezTo>
                    <a:pt x="1566" y="676"/>
                    <a:pt x="1541" y="579"/>
                    <a:pt x="1505" y="4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5000">
                  <a:srgbClr val="FDF1E2"/>
                </a:gs>
                <a:gs pos="55000">
                  <a:srgbClr val="F6B56C"/>
                </a:gs>
                <a:gs pos="85000">
                  <a:srgbClr val="F08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7" name="Rechthoek 106">
            <a:extLst>
              <a:ext uri="{FF2B5EF4-FFF2-40B4-BE49-F238E27FC236}">
                <a16:creationId xmlns:a16="http://schemas.microsoft.com/office/drawing/2014/main" id="{3A6DC153-6674-A890-52A0-539A99BB12B1}"/>
              </a:ext>
            </a:extLst>
          </p:cNvPr>
          <p:cNvSpPr/>
          <p:nvPr/>
        </p:nvSpPr>
        <p:spPr>
          <a:xfrm>
            <a:off x="7787106" y="4085331"/>
            <a:ext cx="846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venir Next Condensed" panose="020B0506020202020204" pitchFamily="34" charset="0"/>
              </a:rPr>
              <a:t>Platform AI </a:t>
            </a:r>
            <a:r>
              <a:rPr lang="nl-NL" sz="2000" dirty="0" err="1">
                <a:latin typeface="Avenir Next Condensed" panose="020B0506020202020204" pitchFamily="34" charset="0"/>
              </a:rPr>
              <a:t>for</a:t>
            </a:r>
            <a:r>
              <a:rPr lang="nl-NL" sz="2000" dirty="0">
                <a:latin typeface="Avenir Next Condensed" panose="020B0506020202020204" pitchFamily="34" charset="0"/>
              </a:rPr>
              <a:t> Industry</a:t>
            </a:r>
          </a:p>
        </p:txBody>
      </p:sp>
    </p:spTree>
    <p:extLst>
      <p:ext uri="{BB962C8B-B14F-4D97-AF65-F5344CB8AC3E}">
        <p14:creationId xmlns:p14="http://schemas.microsoft.com/office/powerpoint/2010/main" val="6644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209922" y="569852"/>
            <a:ext cx="6368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Toelichting </a:t>
            </a:r>
            <a:r>
              <a:rPr lang="nl-NL" sz="40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roadmap</a:t>
            </a:r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 </a:t>
            </a:r>
            <a:r>
              <a:rPr lang="nl-NL" sz="40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ahv</a:t>
            </a:r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 onze gevolgde route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6699C7D-6F3D-91FD-4A42-7635FA0CEB58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32AE3B-8F61-CBCC-C74E-5314C1CBD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087" y="2256378"/>
            <a:ext cx="1696632" cy="686311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65DF03CF-56B0-AD62-2AB6-ABC0294F1AC4}"/>
              </a:ext>
            </a:extLst>
          </p:cNvPr>
          <p:cNvGrpSpPr/>
          <p:nvPr/>
        </p:nvGrpSpPr>
        <p:grpSpPr>
          <a:xfrm>
            <a:off x="1636144" y="4028639"/>
            <a:ext cx="2102521" cy="1031890"/>
            <a:chOff x="484802" y="3407202"/>
            <a:chExt cx="2102521" cy="103189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D70D5ECD-3106-B74C-68DE-F914381F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02" y="3407202"/>
              <a:ext cx="1591348" cy="103189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0595C9AC-1D29-A55C-D8D2-941105084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347" y="3427563"/>
              <a:ext cx="498976" cy="1006130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C5AFD238-C6A7-96E3-11D8-9C05B9EDB5DD}"/>
              </a:ext>
            </a:extLst>
          </p:cNvPr>
          <p:cNvGrpSpPr/>
          <p:nvPr/>
        </p:nvGrpSpPr>
        <p:grpSpPr>
          <a:xfrm>
            <a:off x="5947962" y="4072642"/>
            <a:ext cx="1781091" cy="953871"/>
            <a:chOff x="1107012" y="3024218"/>
            <a:chExt cx="2776835" cy="148714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CB1E398-061B-E71F-B1DA-BB0C22DC02AC}"/>
                </a:ext>
              </a:extLst>
            </p:cNvPr>
            <p:cNvGrpSpPr/>
            <p:nvPr/>
          </p:nvGrpSpPr>
          <p:grpSpPr>
            <a:xfrm>
              <a:off x="1107012" y="3024218"/>
              <a:ext cx="2776835" cy="1487146"/>
              <a:chOff x="1107012" y="3024218"/>
              <a:chExt cx="2776835" cy="1487146"/>
            </a:xfrm>
          </p:grpSpPr>
          <p:pic>
            <p:nvPicPr>
              <p:cNvPr id="15" name="Content Placeholder 9">
                <a:extLst>
                  <a:ext uri="{FF2B5EF4-FFF2-40B4-BE49-F238E27FC236}">
                    <a16:creationId xmlns:a16="http://schemas.microsoft.com/office/drawing/2014/main" id="{2033ED21-32BA-F18D-3CE5-9A36877BC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0142" y="3024218"/>
                <a:ext cx="2043705" cy="1487146"/>
              </a:xfrm>
              <a:prstGeom prst="rect">
                <a:avLst/>
              </a:prstGeom>
            </p:spPr>
          </p:pic>
          <p:pic>
            <p:nvPicPr>
              <p:cNvPr id="16" name="Picture 2" descr="Image result for lora logo">
                <a:extLst>
                  <a:ext uri="{FF2B5EF4-FFF2-40B4-BE49-F238E27FC236}">
                    <a16:creationId xmlns:a16="http://schemas.microsoft.com/office/drawing/2014/main" id="{1D7E2D87-BF3A-ADC9-8BA0-8A0580195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9958" b="20167"/>
              <a:stretch/>
            </p:blipFill>
            <p:spPr bwMode="auto">
              <a:xfrm>
                <a:off x="1809299" y="3813282"/>
                <a:ext cx="394206" cy="166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Image result for 4g logo">
                <a:extLst>
                  <a:ext uri="{FF2B5EF4-FFF2-40B4-BE49-F238E27FC236}">
                    <a16:creationId xmlns:a16="http://schemas.microsoft.com/office/drawing/2014/main" id="{685E2475-8299-808A-BAC5-3A86EF1E5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308"/>
              <a:stretch/>
            </p:blipFill>
            <p:spPr bwMode="auto">
              <a:xfrm>
                <a:off x="1858544" y="3616993"/>
                <a:ext cx="308393" cy="116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Image result for lan network logo">
                <a:extLst>
                  <a:ext uri="{FF2B5EF4-FFF2-40B4-BE49-F238E27FC236}">
                    <a16:creationId xmlns:a16="http://schemas.microsoft.com/office/drawing/2014/main" id="{8509FA67-7E85-BB05-E64D-293E885F4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53" y="3854416"/>
                <a:ext cx="131693" cy="93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Image result for ble logo">
                <a:extLst>
                  <a:ext uri="{FF2B5EF4-FFF2-40B4-BE49-F238E27FC236}">
                    <a16:creationId xmlns:a16="http://schemas.microsoft.com/office/drawing/2014/main" id="{B13197A7-CF94-35A2-61BC-2AF88B491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3008" y="3599011"/>
                <a:ext cx="352513" cy="158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Picture 8">
                <a:extLst>
                  <a:ext uri="{FF2B5EF4-FFF2-40B4-BE49-F238E27FC236}">
                    <a16:creationId xmlns:a16="http://schemas.microsoft.com/office/drawing/2014/main" id="{B5D9B522-769B-A48B-34D8-9C223870C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7012" y="3062038"/>
                <a:ext cx="513969" cy="430741"/>
              </a:xfrm>
              <a:prstGeom prst="rect">
                <a:avLst/>
              </a:prstGeom>
              <a:ln w="25400">
                <a:solidFill>
                  <a:srgbClr val="000000"/>
                </a:solidFill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</p:spPr>
          </p:pic>
        </p:grpSp>
        <p:pic>
          <p:nvPicPr>
            <p:cNvPr id="13" name="Picture 11" descr="Picture 11">
              <a:extLst>
                <a:ext uri="{FF2B5EF4-FFF2-40B4-BE49-F238E27FC236}">
                  <a16:creationId xmlns:a16="http://schemas.microsoft.com/office/drawing/2014/main" id="{B075B4BC-7025-1680-A60C-FBD4ED33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62" t="4627" r="4172" b="13280"/>
            <a:stretch>
              <a:fillRect/>
            </a:stretch>
          </p:blipFill>
          <p:spPr>
            <a:xfrm>
              <a:off x="1158609" y="3980072"/>
              <a:ext cx="360739" cy="512570"/>
            </a:xfrm>
            <a:prstGeom prst="rect">
              <a:avLst/>
            </a:prstGeom>
            <a:ln w="76200">
              <a:noFill/>
            </a:ln>
            <a:effectLst>
              <a:outerShdw blurRad="254000" dist="177216" dir="312000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AD76233-2A94-D60B-F10B-2AB4BDB27325}"/>
              </a:ext>
            </a:extLst>
          </p:cNvPr>
          <p:cNvGrpSpPr/>
          <p:nvPr/>
        </p:nvGrpSpPr>
        <p:grpSpPr>
          <a:xfrm>
            <a:off x="6691280" y="2091229"/>
            <a:ext cx="1763688" cy="861378"/>
            <a:chOff x="5539938" y="1469792"/>
            <a:chExt cx="1763688" cy="861378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AA9E62FF-A493-FA39-7084-67BC613C5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0" t="7296" r="4767" b="4774"/>
            <a:stretch/>
          </p:blipFill>
          <p:spPr>
            <a:xfrm>
              <a:off x="5880060" y="1469792"/>
              <a:ext cx="1037421" cy="541281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39806632-4782-4DD0-6B71-07001F76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938" y="1960117"/>
              <a:ext cx="1763688" cy="371053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D1001131-773D-292C-26F1-8FD915F79AB2}"/>
              </a:ext>
            </a:extLst>
          </p:cNvPr>
          <p:cNvGrpSpPr/>
          <p:nvPr/>
        </p:nvGrpSpPr>
        <p:grpSpPr>
          <a:xfrm>
            <a:off x="7733880" y="4085881"/>
            <a:ext cx="1875413" cy="947740"/>
            <a:chOff x="6629077" y="3501725"/>
            <a:chExt cx="1980704" cy="1000949"/>
          </a:xfrm>
        </p:grpSpPr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62774198-66CE-7DCF-E558-EA243A94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063" y="3543190"/>
              <a:ext cx="1867070" cy="959484"/>
            </a:xfrm>
            <a:prstGeom prst="rect">
              <a:avLst/>
            </a:prstGeom>
          </p:spPr>
        </p:pic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AF244F62-60A8-811A-D535-FEED5623AD0B}"/>
                </a:ext>
              </a:extLst>
            </p:cNvPr>
            <p:cNvSpPr txBox="1"/>
            <p:nvPr/>
          </p:nvSpPr>
          <p:spPr>
            <a:xfrm>
              <a:off x="6660232" y="4025541"/>
              <a:ext cx="686004" cy="19503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Uptime Value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35AACE2-9DC0-233A-4F0A-3C94A8EEEB36}"/>
                </a:ext>
              </a:extLst>
            </p:cNvPr>
            <p:cNvSpPr txBox="1"/>
            <p:nvPr/>
          </p:nvSpPr>
          <p:spPr>
            <a:xfrm>
              <a:off x="7359864" y="3501725"/>
              <a:ext cx="978153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Asset Health Indicators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F58BA9A-D6D1-27A6-A7D3-6114E09585E8}"/>
                </a:ext>
              </a:extLst>
            </p:cNvPr>
            <p:cNvSpPr txBox="1"/>
            <p:nvPr/>
          </p:nvSpPr>
          <p:spPr>
            <a:xfrm>
              <a:off x="6629077" y="3501725"/>
              <a:ext cx="665567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Plant </a:t>
              </a:r>
              <a:r>
                <a: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Overiew</a:t>
              </a:r>
              <a:endParaRPr kumimoji="0" lang="nl-NL" sz="600" b="0" i="0" u="none" strike="noStrike" kern="0" cap="none" spc="0" normalizeH="0" baseline="0" noProof="0" dirty="0">
                <a:ln>
                  <a:noFill/>
                </a:ln>
                <a:solidFill>
                  <a:srgbClr val="103A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651CD8E7-BD1C-3F18-38DD-435A4732141A}"/>
                </a:ext>
              </a:extLst>
            </p:cNvPr>
            <p:cNvSpPr txBox="1"/>
            <p:nvPr/>
          </p:nvSpPr>
          <p:spPr>
            <a:xfrm>
              <a:off x="7868119" y="4019191"/>
              <a:ext cx="741662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Response time</a:t>
              </a: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3B77DF44-8A00-60D2-F289-5775533B0635}"/>
              </a:ext>
            </a:extLst>
          </p:cNvPr>
          <p:cNvGrpSpPr/>
          <p:nvPr/>
        </p:nvGrpSpPr>
        <p:grpSpPr>
          <a:xfrm>
            <a:off x="1249746" y="2239001"/>
            <a:ext cx="1819104" cy="729580"/>
            <a:chOff x="98404" y="1617564"/>
            <a:chExt cx="1819104" cy="729580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337CB792-E6AD-BA60-A3FB-6601CD4E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78068" y="1617564"/>
              <a:ext cx="739440" cy="729580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498BE2BA-30E1-86C5-B0BA-0BBD441EB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04" y="1621404"/>
              <a:ext cx="1059808" cy="699848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8B65E3B-BD47-166D-659C-F53F3BE46EAB}"/>
              </a:ext>
            </a:extLst>
          </p:cNvPr>
          <p:cNvGrpSpPr/>
          <p:nvPr/>
        </p:nvGrpSpPr>
        <p:grpSpPr>
          <a:xfrm>
            <a:off x="4018352" y="4039406"/>
            <a:ext cx="1437826" cy="1045063"/>
            <a:chOff x="2867010" y="3417969"/>
            <a:chExt cx="1437826" cy="1045063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ADF0753F-3EBE-A485-DBF2-4BC1DBA10CC3}"/>
                </a:ext>
              </a:extLst>
            </p:cNvPr>
            <p:cNvGrpSpPr/>
            <p:nvPr/>
          </p:nvGrpSpPr>
          <p:grpSpPr>
            <a:xfrm>
              <a:off x="2867010" y="3417969"/>
              <a:ext cx="1237961" cy="1028407"/>
              <a:chOff x="1797062" y="900381"/>
              <a:chExt cx="1634203" cy="1611062"/>
            </a:xfrm>
          </p:grpSpPr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3459E97-A6A7-6E19-FD17-4BD9381257D9}"/>
                  </a:ext>
                </a:extLst>
              </p:cNvPr>
              <p:cNvGrpSpPr/>
              <p:nvPr/>
            </p:nvGrpSpPr>
            <p:grpSpPr>
              <a:xfrm>
                <a:off x="1797062" y="1036671"/>
                <a:ext cx="1037089" cy="1474772"/>
                <a:chOff x="2048510" y="915533"/>
                <a:chExt cx="1037089" cy="1474772"/>
              </a:xfrm>
            </p:grpSpPr>
            <p:pic>
              <p:nvPicPr>
                <p:cNvPr id="38" name="uMote.png" descr="uMote.png">
                  <a:extLst>
                    <a:ext uri="{FF2B5EF4-FFF2-40B4-BE49-F238E27FC236}">
                      <a16:creationId xmlns:a16="http://schemas.microsoft.com/office/drawing/2014/main" id="{04705924-ABBB-17F9-18A1-0FE2A38147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7175" y="915533"/>
                  <a:ext cx="419790" cy="689594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39" name="uClip.png" descr="uClip.png">
                  <a:extLst>
                    <a:ext uri="{FF2B5EF4-FFF2-40B4-BE49-F238E27FC236}">
                      <a16:creationId xmlns:a16="http://schemas.microsoft.com/office/drawing/2014/main" id="{425E4B68-C11F-FF28-D700-7207BBEEE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8" b="8"/>
                <a:stretch>
                  <a:fillRect/>
                </a:stretch>
              </p:blipFill>
              <p:spPr>
                <a:xfrm rot="176957">
                  <a:off x="2279366" y="1730683"/>
                  <a:ext cx="806233" cy="65962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40" name="Afbeelding 39">
                  <a:extLst>
                    <a:ext uri="{FF2B5EF4-FFF2-40B4-BE49-F238E27FC236}">
                      <a16:creationId xmlns:a16="http://schemas.microsoft.com/office/drawing/2014/main" id="{83EF3E5F-8F1F-32BF-1F8E-C6AC56004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8510" y="1667731"/>
                  <a:ext cx="409671" cy="206805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4">
                <a:extLst>
                  <a:ext uri="{FF2B5EF4-FFF2-40B4-BE49-F238E27FC236}">
                    <a16:creationId xmlns:a16="http://schemas.microsoft.com/office/drawing/2014/main" id="{E8D139C8-2976-8CD4-25B4-B8E0EFD1B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7595" y="900381"/>
                <a:ext cx="683670" cy="617179"/>
              </a:xfrm>
              <a:prstGeom prst="rect">
                <a:avLst/>
              </a:prstGeom>
            </p:spPr>
          </p:pic>
        </p:grpSp>
        <p:pic>
          <p:nvPicPr>
            <p:cNvPr id="35" name="Afbeelding 34" descr="Afbeelding met binnen, person, zitten, gootsteen&#10;&#10;Automatisch gegenereerde beschrijving">
              <a:extLst>
                <a:ext uri="{FF2B5EF4-FFF2-40B4-BE49-F238E27FC236}">
                  <a16:creationId xmlns:a16="http://schemas.microsoft.com/office/drawing/2014/main" id="{4DBF46F9-2B9A-6E81-CD5D-AEA800A7C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91" r="31545"/>
            <a:stretch/>
          </p:blipFill>
          <p:spPr>
            <a:xfrm>
              <a:off x="3702873" y="3880504"/>
              <a:ext cx="601963" cy="582528"/>
            </a:xfrm>
            <a:prstGeom prst="rect">
              <a:avLst/>
            </a:prstGeom>
          </p:spPr>
        </p:pic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5FB525F8-1F29-098D-7925-66BF59742E3E}"/>
              </a:ext>
            </a:extLst>
          </p:cNvPr>
          <p:cNvGrpSpPr/>
          <p:nvPr/>
        </p:nvGrpSpPr>
        <p:grpSpPr>
          <a:xfrm>
            <a:off x="8661242" y="2175088"/>
            <a:ext cx="1454437" cy="749005"/>
            <a:chOff x="7509900" y="1553651"/>
            <a:chExt cx="1454437" cy="749005"/>
          </a:xfrm>
        </p:grpSpPr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A114851A-080B-A3C8-EBA8-9BFA7493E85B}"/>
                </a:ext>
              </a:extLst>
            </p:cNvPr>
            <p:cNvSpPr txBox="1"/>
            <p:nvPr/>
          </p:nvSpPr>
          <p:spPr>
            <a:xfrm>
              <a:off x="7509900" y="1557351"/>
              <a:ext cx="1042273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UpTime</a:t>
              </a:r>
              <a:r>
                <a:rPr kumimoji="0" lang="nl-NL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as a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 life as a service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Pumping</a:t>
              </a:r>
              <a:r>
                <a:rPr kumimoji="0" lang="nl-NL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103A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as a service</a:t>
              </a: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F7C069AB-3076-4892-9CA9-5DD278C4C319}"/>
                </a:ext>
              </a:extLst>
            </p:cNvPr>
            <p:cNvGrpSpPr/>
            <p:nvPr/>
          </p:nvGrpSpPr>
          <p:grpSpPr>
            <a:xfrm>
              <a:off x="7598520" y="1960117"/>
              <a:ext cx="1365817" cy="342539"/>
              <a:chOff x="900737" y="1368623"/>
              <a:chExt cx="7982431" cy="2001948"/>
            </a:xfrm>
          </p:grpSpPr>
          <p:pic>
            <p:nvPicPr>
              <p:cNvPr id="45" name="Picture 5" descr="Picture 5">
                <a:extLst>
                  <a:ext uri="{FF2B5EF4-FFF2-40B4-BE49-F238E27FC236}">
                    <a16:creationId xmlns:a16="http://schemas.microsoft.com/office/drawing/2014/main" id="{9B7598C6-6FCC-5E47-EEB9-12AA560F5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22" t="1200" r="11471"/>
              <a:stretch>
                <a:fillRect/>
              </a:stretch>
            </p:blipFill>
            <p:spPr>
              <a:xfrm>
                <a:off x="900737" y="1372162"/>
                <a:ext cx="2375118" cy="1994870"/>
              </a:xfrm>
              <a:prstGeom prst="rect">
                <a:avLst/>
              </a:prstGeom>
              <a:ln w="76200">
                <a:noFill/>
              </a:ln>
              <a:effectLst/>
            </p:spPr>
          </p:pic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FCB71E3E-F723-5A73-1D7D-3B7A48FABDF0}"/>
                  </a:ext>
                </a:extLst>
              </p:cNvPr>
              <p:cNvGrpSpPr/>
              <p:nvPr/>
            </p:nvGrpSpPr>
            <p:grpSpPr>
              <a:xfrm>
                <a:off x="3275855" y="1368623"/>
                <a:ext cx="5607313" cy="2001948"/>
                <a:chOff x="250486" y="1009238"/>
                <a:chExt cx="8643675" cy="3086003"/>
              </a:xfrm>
            </p:grpSpPr>
            <p:pic>
              <p:nvPicPr>
                <p:cNvPr id="47" name="Afbeelding 46">
                  <a:extLst>
                    <a:ext uri="{FF2B5EF4-FFF2-40B4-BE49-F238E27FC236}">
                      <a16:creationId xmlns:a16="http://schemas.microsoft.com/office/drawing/2014/main" id="{FA4BF108-B61A-B4B6-6389-7048DA1F49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86" y="2543111"/>
                  <a:ext cx="2314504" cy="1541220"/>
                </a:xfrm>
                <a:prstGeom prst="rect">
                  <a:avLst/>
                </a:prstGeom>
              </p:spPr>
            </p:pic>
            <p:pic>
              <p:nvPicPr>
                <p:cNvPr id="48" name="Afbeelding 47">
                  <a:extLst>
                    <a:ext uri="{FF2B5EF4-FFF2-40B4-BE49-F238E27FC236}">
                      <a16:creationId xmlns:a16="http://schemas.microsoft.com/office/drawing/2014/main" id="{61FE1161-9184-BA42-F624-52DEC4F70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4990" y="1009238"/>
                  <a:ext cx="2314501" cy="1543001"/>
                </a:xfrm>
                <a:prstGeom prst="rect">
                  <a:avLst/>
                </a:prstGeom>
              </p:spPr>
            </p:pic>
            <p:pic>
              <p:nvPicPr>
                <p:cNvPr id="49" name="Afbeelding 48">
                  <a:extLst>
                    <a:ext uri="{FF2B5EF4-FFF2-40B4-BE49-F238E27FC236}">
                      <a16:creationId xmlns:a16="http://schemas.microsoft.com/office/drawing/2014/main" id="{4A3C7730-C944-8E22-52B4-728830EDC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88" y="1013802"/>
                  <a:ext cx="2314502" cy="1543001"/>
                </a:xfrm>
                <a:prstGeom prst="rect">
                  <a:avLst/>
                </a:prstGeom>
              </p:spPr>
            </p:pic>
            <p:pic>
              <p:nvPicPr>
                <p:cNvPr id="50" name="Afbeelding 49">
                  <a:extLst>
                    <a:ext uri="{FF2B5EF4-FFF2-40B4-BE49-F238E27FC236}">
                      <a16:creationId xmlns:a16="http://schemas.microsoft.com/office/drawing/2014/main" id="{55E7145E-636F-CA08-D9ED-93CAB8EEC2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9491" y="1019912"/>
                  <a:ext cx="2284797" cy="1523198"/>
                </a:xfrm>
                <a:prstGeom prst="rect">
                  <a:avLst/>
                </a:prstGeom>
              </p:spPr>
            </p:pic>
            <p:pic>
              <p:nvPicPr>
                <p:cNvPr id="51" name="Afbeelding 50">
                  <a:extLst>
                    <a:ext uri="{FF2B5EF4-FFF2-40B4-BE49-F238E27FC236}">
                      <a16:creationId xmlns:a16="http://schemas.microsoft.com/office/drawing/2014/main" id="{9A77D9F7-9463-5E0C-A725-F69A44C1D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4992" y="2552240"/>
                  <a:ext cx="2314503" cy="15247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7EABF233-CC9B-BF20-8B2D-C97A318AC2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9491" y="2543110"/>
                  <a:ext cx="2759339" cy="1552129"/>
                </a:xfrm>
                <a:prstGeom prst="rect">
                  <a:avLst/>
                </a:prstGeom>
              </p:spPr>
            </p:pic>
            <p:pic>
              <p:nvPicPr>
                <p:cNvPr id="53" name="Afbeelding 52">
                  <a:extLst>
                    <a:ext uri="{FF2B5EF4-FFF2-40B4-BE49-F238E27FC236}">
                      <a16:creationId xmlns:a16="http://schemas.microsoft.com/office/drawing/2014/main" id="{99A93A29-C632-0808-F7D4-8507A8F37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491560" y="1692639"/>
                  <a:ext cx="3075330" cy="17298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695AB177-93C3-A478-A57B-D45AF9C2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1782" y="1553651"/>
              <a:ext cx="502212" cy="362382"/>
            </a:xfrm>
            <a:prstGeom prst="rect">
              <a:avLst/>
            </a:prstGeom>
          </p:spPr>
        </p:pic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72ED4352-0550-D985-881B-93064E2DF02F}"/>
              </a:ext>
            </a:extLst>
          </p:cNvPr>
          <p:cNvGrpSpPr/>
          <p:nvPr/>
        </p:nvGrpSpPr>
        <p:grpSpPr>
          <a:xfrm>
            <a:off x="5025728" y="2076006"/>
            <a:ext cx="1452907" cy="893610"/>
            <a:chOff x="3874386" y="1454569"/>
            <a:chExt cx="1452907" cy="893610"/>
          </a:xfrm>
        </p:grpSpPr>
        <p:pic>
          <p:nvPicPr>
            <p:cNvPr id="55" name="Afbeelding 54" descr="Afbeelding met elektronica, telefoon, mobiele telefoon, monitor&#10;&#10;Automatisch gegenereerde beschrijving">
              <a:extLst>
                <a:ext uri="{FF2B5EF4-FFF2-40B4-BE49-F238E27FC236}">
                  <a16:creationId xmlns:a16="http://schemas.microsoft.com/office/drawing/2014/main" id="{F3A83077-DF49-543F-A160-3F7548EA9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9364" y="1454569"/>
              <a:ext cx="369257" cy="475459"/>
            </a:xfrm>
            <a:prstGeom prst="rect">
              <a:avLst/>
            </a:prstGeom>
          </p:spPr>
        </p:pic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39E00B05-8646-A470-ABAB-7A992D5E18EA}"/>
                </a:ext>
              </a:extLst>
            </p:cNvPr>
            <p:cNvGrpSpPr/>
            <p:nvPr/>
          </p:nvGrpSpPr>
          <p:grpSpPr>
            <a:xfrm>
              <a:off x="3874386" y="1474104"/>
              <a:ext cx="1452907" cy="874075"/>
              <a:chOff x="4133071" y="2905161"/>
              <a:chExt cx="2781341" cy="1673266"/>
            </a:xfrm>
          </p:grpSpPr>
          <p:pic>
            <p:nvPicPr>
              <p:cNvPr id="57" name="VA_Laptop.png" descr="VA_Laptop.png">
                <a:extLst>
                  <a:ext uri="{FF2B5EF4-FFF2-40B4-BE49-F238E27FC236}">
                    <a16:creationId xmlns:a16="http://schemas.microsoft.com/office/drawing/2014/main" id="{2699E574-1797-F58B-0408-9D77FDB96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242" t="16604" r="15590" b="10804"/>
              <a:stretch>
                <a:fillRect/>
              </a:stretch>
            </p:blipFill>
            <p:spPr>
              <a:xfrm>
                <a:off x="4649528" y="3047357"/>
                <a:ext cx="2264884" cy="153107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58" name="Afbeelding 57">
                <a:extLst>
                  <a:ext uri="{FF2B5EF4-FFF2-40B4-BE49-F238E27FC236}">
                    <a16:creationId xmlns:a16="http://schemas.microsoft.com/office/drawing/2014/main" id="{E4180FDA-22A2-62E4-EA15-721EB5DF3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3071" y="3743436"/>
                <a:ext cx="665627" cy="695502"/>
              </a:xfrm>
              <a:prstGeom prst="rect">
                <a:avLst/>
              </a:prstGeom>
            </p:spPr>
          </p:pic>
          <p:pic>
            <p:nvPicPr>
              <p:cNvPr id="59" name="Picture 4" descr="Picture 4">
                <a:extLst>
                  <a:ext uri="{FF2B5EF4-FFF2-40B4-BE49-F238E27FC236}">
                    <a16:creationId xmlns:a16="http://schemas.microsoft.com/office/drawing/2014/main" id="{BBFD8B64-0A5C-9BB8-8B9F-FD0DDBD2B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193" y="2905161"/>
                <a:ext cx="618847" cy="632396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4636F8DB-28DD-2FD0-F74D-1F3681110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780671"/>
              </p:ext>
            </p:extLst>
          </p:nvPr>
        </p:nvGraphicFramePr>
        <p:xfrm>
          <a:off x="1271464" y="1537003"/>
          <a:ext cx="8928992" cy="393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61" name="Afbeelding 60">
            <a:extLst>
              <a:ext uri="{FF2B5EF4-FFF2-40B4-BE49-F238E27FC236}">
                <a16:creationId xmlns:a16="http://schemas.microsoft.com/office/drawing/2014/main" id="{ACE320CE-0007-D488-BE24-185E8786AA0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380" y="1184323"/>
            <a:ext cx="802258" cy="56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7B0E3D38-CD41-42B5-ADFB-F37C8E3F8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C69F6EC8-AC29-4D7D-8CCC-E19238AB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2A06E0F0-C9A1-4BF0-98DA-15C501B58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9E0FDCAF-695E-4193-A2C2-B7533941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6E94DD3C-2B30-462C-BBDC-F73D40B13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708ABC97-7A5C-48AF-AF14-7151C44C0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96DF17C1-0B61-4F2C-931D-D34226A9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101BBB03-E0A3-4A5C-A237-E50191344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dgm id="{4430A2A5-AF85-4848-9CAB-7CF2D703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115607" y="762706"/>
            <a:ext cx="846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Roadmap</a:t>
            </a:r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 AI Predictive Maintenance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E027266-AB7D-EB4A-9D69-6F00876AEDEA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9E9FC6-BD37-4C61-965E-D50CBF5F0C4B}"/>
              </a:ext>
            </a:extLst>
          </p:cNvPr>
          <p:cNvSpPr txBox="1"/>
          <p:nvPr/>
        </p:nvSpPr>
        <p:spPr>
          <a:xfrm>
            <a:off x="838702" y="1616021"/>
            <a:ext cx="9433058" cy="473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echthoek 74">
            <a:extLst>
              <a:ext uri="{FF2B5EF4-FFF2-40B4-BE49-F238E27FC236}">
                <a16:creationId xmlns:a16="http://schemas.microsoft.com/office/drawing/2014/main" id="{B27E3BC8-FF84-ED0E-1981-9B65082E6B95}"/>
              </a:ext>
            </a:extLst>
          </p:cNvPr>
          <p:cNvSpPr/>
          <p:nvPr/>
        </p:nvSpPr>
        <p:spPr>
          <a:xfrm>
            <a:off x="1115608" y="2571750"/>
            <a:ext cx="9252520" cy="1368152"/>
          </a:xfrm>
          <a:prstGeom prst="rect">
            <a:avLst/>
          </a:prstGeom>
          <a:solidFill>
            <a:srgbClr val="F08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Vrije vorm: vorm 75">
            <a:extLst>
              <a:ext uri="{FF2B5EF4-FFF2-40B4-BE49-F238E27FC236}">
                <a16:creationId xmlns:a16="http://schemas.microsoft.com/office/drawing/2014/main" id="{0C68669F-DDB1-FF23-0006-A0DB18E957A1}"/>
              </a:ext>
            </a:extLst>
          </p:cNvPr>
          <p:cNvSpPr/>
          <p:nvPr/>
        </p:nvSpPr>
        <p:spPr>
          <a:xfrm>
            <a:off x="1407768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0 w 1201841"/>
              <a:gd name="connsiteY5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42398" tIns="22860" rIns="289777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Inspiration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Ai?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Maintenance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Technologies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 stories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for action?</a:t>
            </a:r>
          </a:p>
        </p:txBody>
      </p:sp>
      <p:sp>
        <p:nvSpPr>
          <p:cNvPr id="77" name="Vrije vorm: vorm 76">
            <a:extLst>
              <a:ext uri="{FF2B5EF4-FFF2-40B4-BE49-F238E27FC236}">
                <a16:creationId xmlns:a16="http://schemas.microsoft.com/office/drawing/2014/main" id="{8B89AA3E-396F-FC45-8FD0-20D9EDD2EFF4}"/>
              </a:ext>
            </a:extLst>
          </p:cNvPr>
          <p:cNvSpPr/>
          <p:nvPr/>
        </p:nvSpPr>
        <p:spPr>
          <a:xfrm>
            <a:off x="2369241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Dream statement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 KPIs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Business Models</a:t>
            </a:r>
          </a:p>
        </p:txBody>
      </p:sp>
      <p:sp>
        <p:nvSpPr>
          <p:cNvPr id="78" name="Vrije vorm: vorm 77">
            <a:extLst>
              <a:ext uri="{FF2B5EF4-FFF2-40B4-BE49-F238E27FC236}">
                <a16:creationId xmlns:a16="http://schemas.microsoft.com/office/drawing/2014/main" id="{7F89085B-7D34-6C1F-9507-3D125B6720FB}"/>
              </a:ext>
            </a:extLst>
          </p:cNvPr>
          <p:cNvSpPr/>
          <p:nvPr/>
        </p:nvSpPr>
        <p:spPr>
          <a:xfrm>
            <a:off x="3330714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assets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modes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chances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effects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Vrije vorm: vorm 78">
            <a:extLst>
              <a:ext uri="{FF2B5EF4-FFF2-40B4-BE49-F238E27FC236}">
                <a16:creationId xmlns:a16="http://schemas.microsoft.com/office/drawing/2014/main" id="{B3BC16A1-D210-4E9F-53F5-E7E095428FBB}"/>
              </a:ext>
            </a:extLst>
          </p:cNvPr>
          <p:cNvSpPr/>
          <p:nvPr/>
        </p:nvSpPr>
        <p:spPr>
          <a:xfrm>
            <a:off x="4292187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values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data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Sensors</a:t>
            </a:r>
          </a:p>
        </p:txBody>
      </p:sp>
      <p:sp>
        <p:nvSpPr>
          <p:cNvPr id="80" name="Vrije vorm: vorm 79">
            <a:extLst>
              <a:ext uri="{FF2B5EF4-FFF2-40B4-BE49-F238E27FC236}">
                <a16:creationId xmlns:a16="http://schemas.microsoft.com/office/drawing/2014/main" id="{B9038E44-45BC-FF40-2DCB-EA943807AA32}"/>
              </a:ext>
            </a:extLst>
          </p:cNvPr>
          <p:cNvSpPr/>
          <p:nvPr/>
        </p:nvSpPr>
        <p:spPr>
          <a:xfrm>
            <a:off x="5253660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Digitization &amp; computing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Digitization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Edge/cloud computing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</a:p>
        </p:txBody>
      </p:sp>
      <p:sp>
        <p:nvSpPr>
          <p:cNvPr id="81" name="Vrije vorm: vorm 80">
            <a:extLst>
              <a:ext uri="{FF2B5EF4-FFF2-40B4-BE49-F238E27FC236}">
                <a16:creationId xmlns:a16="http://schemas.microsoft.com/office/drawing/2014/main" id="{CD31E763-6C8D-8926-A557-577293004EA8}"/>
              </a:ext>
            </a:extLst>
          </p:cNvPr>
          <p:cNvSpPr/>
          <p:nvPr/>
        </p:nvSpPr>
        <p:spPr>
          <a:xfrm>
            <a:off x="6215133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&amp; Connectivity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platform</a:t>
            </a: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5G/BLE/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LoRa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 &amp; Integration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Vrije vorm: vorm 81">
            <a:extLst>
              <a:ext uri="{FF2B5EF4-FFF2-40B4-BE49-F238E27FC236}">
                <a16:creationId xmlns:a16="http://schemas.microsoft.com/office/drawing/2014/main" id="{F858A8CA-0D17-6F7D-8A58-7D62889BD446}"/>
              </a:ext>
            </a:extLst>
          </p:cNvPr>
          <p:cNvSpPr/>
          <p:nvPr/>
        </p:nvSpPr>
        <p:spPr>
          <a:xfrm>
            <a:off x="7176607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analytics &amp; Ai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Anomalies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Prediction</a:t>
            </a:r>
          </a:p>
        </p:txBody>
      </p:sp>
      <p:sp>
        <p:nvSpPr>
          <p:cNvPr id="83" name="Vrije vorm: vorm 82">
            <a:extLst>
              <a:ext uri="{FF2B5EF4-FFF2-40B4-BE49-F238E27FC236}">
                <a16:creationId xmlns:a16="http://schemas.microsoft.com/office/drawing/2014/main" id="{B8A090C1-8C03-6BFA-17B9-F7554B1C1818}"/>
              </a:ext>
            </a:extLst>
          </p:cNvPr>
          <p:cNvSpPr/>
          <p:nvPr/>
        </p:nvSpPr>
        <p:spPr>
          <a:xfrm>
            <a:off x="8138080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Appreciation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 stating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Celebrating Successes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Vrije vorm: vorm 83">
            <a:extLst>
              <a:ext uri="{FF2B5EF4-FFF2-40B4-BE49-F238E27FC236}">
                <a16:creationId xmlns:a16="http://schemas.microsoft.com/office/drawing/2014/main" id="{66EA7AE5-B904-7FA5-17EE-F80F494D5197}"/>
              </a:ext>
            </a:extLst>
          </p:cNvPr>
          <p:cNvSpPr/>
          <p:nvPr/>
        </p:nvSpPr>
        <p:spPr>
          <a:xfrm>
            <a:off x="9099553" y="2801852"/>
            <a:ext cx="1201841" cy="961473"/>
          </a:xfrm>
          <a:custGeom>
            <a:avLst/>
            <a:gdLst>
              <a:gd name="connsiteX0" fmla="*/ 0 w 1201841"/>
              <a:gd name="connsiteY0" fmla="*/ 0 h 961473"/>
              <a:gd name="connsiteX1" fmla="*/ 961473 w 1201841"/>
              <a:gd name="connsiteY1" fmla="*/ 0 h 961473"/>
              <a:gd name="connsiteX2" fmla="*/ 1201841 w 1201841"/>
              <a:gd name="connsiteY2" fmla="*/ 480737 h 961473"/>
              <a:gd name="connsiteX3" fmla="*/ 961473 w 1201841"/>
              <a:gd name="connsiteY3" fmla="*/ 961473 h 961473"/>
              <a:gd name="connsiteX4" fmla="*/ 0 w 1201841"/>
              <a:gd name="connsiteY4" fmla="*/ 961473 h 961473"/>
              <a:gd name="connsiteX5" fmla="*/ 240368 w 1201841"/>
              <a:gd name="connsiteY5" fmla="*/ 480737 h 961473"/>
              <a:gd name="connsiteX6" fmla="*/ 0 w 1201841"/>
              <a:gd name="connsiteY6" fmla="*/ 0 h 9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841" h="961473">
                <a:moveTo>
                  <a:pt x="0" y="0"/>
                </a:moveTo>
                <a:lnTo>
                  <a:pt x="961473" y="0"/>
                </a:lnTo>
                <a:lnTo>
                  <a:pt x="1201841" y="480737"/>
                </a:lnTo>
                <a:lnTo>
                  <a:pt x="961473" y="961473"/>
                </a:lnTo>
                <a:lnTo>
                  <a:pt x="0" y="961473"/>
                </a:lnTo>
                <a:lnTo>
                  <a:pt x="240368" y="48073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08000">
                  <a:hueOff val="0"/>
                  <a:satOff val="0"/>
                  <a:lumOff val="0"/>
                  <a:alphaOff val="0"/>
                  <a:tint val="50000"/>
                  <a:satMod val="300000"/>
                </a:srgbClr>
              </a:gs>
              <a:gs pos="35000">
                <a:srgbClr val="F08000">
                  <a:hueOff val="0"/>
                  <a:satOff val="0"/>
                  <a:lumOff val="0"/>
                  <a:alphaOff val="0"/>
                  <a:tint val="37000"/>
                  <a:satMod val="300000"/>
                </a:srgbClr>
              </a:gs>
              <a:gs pos="100000">
                <a:srgbClr val="F08000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282766" tIns="22860" rIns="282766" bIns="22860" numCol="1" spcCol="1270" anchor="t" anchorCtr="0">
            <a:noAutofit/>
          </a:bodyPr>
          <a:lstStyle/>
          <a:p>
            <a:pPr marL="0" marR="0" lvl="0" indent="0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Elevation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areas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Elevated services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Business Models</a:t>
            </a:r>
          </a:p>
        </p:txBody>
      </p:sp>
      <p:sp>
        <p:nvSpPr>
          <p:cNvPr id="85" name="Tekstvak 25">
            <a:extLst>
              <a:ext uri="{FF2B5EF4-FFF2-40B4-BE49-F238E27FC236}">
                <a16:creationId xmlns:a16="http://schemas.microsoft.com/office/drawing/2014/main" id="{94D57F9B-A4E8-2238-9CA2-D041819C7834}"/>
              </a:ext>
            </a:extLst>
          </p:cNvPr>
          <p:cNvSpPr txBox="1"/>
          <p:nvPr/>
        </p:nvSpPr>
        <p:spPr>
          <a:xfrm>
            <a:off x="1875146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6" name="Tekstvak 26">
            <a:extLst>
              <a:ext uri="{FF2B5EF4-FFF2-40B4-BE49-F238E27FC236}">
                <a16:creationId xmlns:a16="http://schemas.microsoft.com/office/drawing/2014/main" id="{36A3E7FA-4C9B-5E5C-B4A3-4EC2893F6F23}"/>
              </a:ext>
            </a:extLst>
          </p:cNvPr>
          <p:cNvSpPr txBox="1"/>
          <p:nvPr/>
        </p:nvSpPr>
        <p:spPr>
          <a:xfrm>
            <a:off x="2808953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7" name="Tekstvak 27">
            <a:extLst>
              <a:ext uri="{FF2B5EF4-FFF2-40B4-BE49-F238E27FC236}">
                <a16:creationId xmlns:a16="http://schemas.microsoft.com/office/drawing/2014/main" id="{1C6A2DDA-6977-FF33-087B-EFA5077469D9}"/>
              </a:ext>
            </a:extLst>
          </p:cNvPr>
          <p:cNvSpPr txBox="1"/>
          <p:nvPr/>
        </p:nvSpPr>
        <p:spPr>
          <a:xfrm>
            <a:off x="3742760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88" name="Tekstvak 28">
            <a:extLst>
              <a:ext uri="{FF2B5EF4-FFF2-40B4-BE49-F238E27FC236}">
                <a16:creationId xmlns:a16="http://schemas.microsoft.com/office/drawing/2014/main" id="{AA8FD851-3773-B6FE-2D1F-5A0905F35D9E}"/>
              </a:ext>
            </a:extLst>
          </p:cNvPr>
          <p:cNvSpPr txBox="1"/>
          <p:nvPr/>
        </p:nvSpPr>
        <p:spPr>
          <a:xfrm>
            <a:off x="4676567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9" name="Tekstvak 29">
            <a:extLst>
              <a:ext uri="{FF2B5EF4-FFF2-40B4-BE49-F238E27FC236}">
                <a16:creationId xmlns:a16="http://schemas.microsoft.com/office/drawing/2014/main" id="{DC50FAC7-35A9-11FE-3109-018A75B86B4A}"/>
              </a:ext>
            </a:extLst>
          </p:cNvPr>
          <p:cNvSpPr txBox="1"/>
          <p:nvPr/>
        </p:nvSpPr>
        <p:spPr>
          <a:xfrm>
            <a:off x="5610374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0" name="Tekstvak 30">
            <a:extLst>
              <a:ext uri="{FF2B5EF4-FFF2-40B4-BE49-F238E27FC236}">
                <a16:creationId xmlns:a16="http://schemas.microsoft.com/office/drawing/2014/main" id="{B8393367-B65B-428D-CD1A-5E9117417F95}"/>
              </a:ext>
            </a:extLst>
          </p:cNvPr>
          <p:cNvSpPr txBox="1"/>
          <p:nvPr/>
        </p:nvSpPr>
        <p:spPr>
          <a:xfrm>
            <a:off x="6544181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1" name="Tekstvak 31">
            <a:extLst>
              <a:ext uri="{FF2B5EF4-FFF2-40B4-BE49-F238E27FC236}">
                <a16:creationId xmlns:a16="http://schemas.microsoft.com/office/drawing/2014/main" id="{303BA1AD-561D-6A61-66EA-EB2E1750219B}"/>
              </a:ext>
            </a:extLst>
          </p:cNvPr>
          <p:cNvSpPr txBox="1"/>
          <p:nvPr/>
        </p:nvSpPr>
        <p:spPr>
          <a:xfrm>
            <a:off x="10423088" y="380380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92" name="Tekstvak 32">
            <a:extLst>
              <a:ext uri="{FF2B5EF4-FFF2-40B4-BE49-F238E27FC236}">
                <a16:creationId xmlns:a16="http://schemas.microsoft.com/office/drawing/2014/main" id="{F365DAA1-5B26-FB52-31FD-261218D1FA33}"/>
              </a:ext>
            </a:extLst>
          </p:cNvPr>
          <p:cNvSpPr txBox="1"/>
          <p:nvPr/>
        </p:nvSpPr>
        <p:spPr>
          <a:xfrm>
            <a:off x="8411795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3" name="Tekstvak 33">
            <a:extLst>
              <a:ext uri="{FF2B5EF4-FFF2-40B4-BE49-F238E27FC236}">
                <a16:creationId xmlns:a16="http://schemas.microsoft.com/office/drawing/2014/main" id="{24C9094C-CF3E-11BF-2990-9AF064CC2938}"/>
              </a:ext>
            </a:extLst>
          </p:cNvPr>
          <p:cNvSpPr txBox="1"/>
          <p:nvPr/>
        </p:nvSpPr>
        <p:spPr>
          <a:xfrm>
            <a:off x="9345601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3739006F-2278-D034-AD07-C6E5BF5DCE9B}"/>
              </a:ext>
            </a:extLst>
          </p:cNvPr>
          <p:cNvGrpSpPr>
            <a:grpSpLocks/>
          </p:cNvGrpSpPr>
          <p:nvPr/>
        </p:nvGrpSpPr>
        <p:grpSpPr bwMode="gray">
          <a:xfrm>
            <a:off x="7949137" y="4455957"/>
            <a:ext cx="1779227" cy="483917"/>
            <a:chOff x="9347202" y="5953125"/>
            <a:chExt cx="2620963" cy="663575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CA27F7AF-C860-0867-4A4F-9F91CF31661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33102" y="6072188"/>
              <a:ext cx="766763" cy="273050"/>
            </a:xfrm>
            <a:custGeom>
              <a:avLst/>
              <a:gdLst>
                <a:gd name="T0" fmla="*/ 208 w 2412"/>
                <a:gd name="T1" fmla="*/ 37 h 858"/>
                <a:gd name="T2" fmla="*/ 50 w 2412"/>
                <a:gd name="T3" fmla="*/ 240 h 858"/>
                <a:gd name="T4" fmla="*/ 108 w 2412"/>
                <a:gd name="T5" fmla="*/ 199 h 858"/>
                <a:gd name="T6" fmla="*/ 187 w 2412"/>
                <a:gd name="T7" fmla="*/ 123 h 858"/>
                <a:gd name="T8" fmla="*/ 50 w 2412"/>
                <a:gd name="T9" fmla="*/ 199 h 858"/>
                <a:gd name="T10" fmla="*/ 287 w 2412"/>
                <a:gd name="T11" fmla="*/ 280 h 858"/>
                <a:gd name="T12" fmla="*/ 374 w 2412"/>
                <a:gd name="T13" fmla="*/ 13 h 858"/>
                <a:gd name="T14" fmla="*/ 598 w 2412"/>
                <a:gd name="T15" fmla="*/ 112 h 858"/>
                <a:gd name="T16" fmla="*/ 512 w 2412"/>
                <a:gd name="T17" fmla="*/ 380 h 858"/>
                <a:gd name="T18" fmla="*/ 328 w 2412"/>
                <a:gd name="T19" fmla="*/ 196 h 858"/>
                <a:gd name="T20" fmla="*/ 557 w 2412"/>
                <a:gd name="T21" fmla="*/ 196 h 858"/>
                <a:gd name="T22" fmla="*/ 860 w 2412"/>
                <a:gd name="T23" fmla="*/ 7 h 858"/>
                <a:gd name="T24" fmla="*/ 773 w 2412"/>
                <a:gd name="T25" fmla="*/ 354 h 858"/>
                <a:gd name="T26" fmla="*/ 750 w 2412"/>
                <a:gd name="T27" fmla="*/ 252 h 858"/>
                <a:gd name="T28" fmla="*/ 806 w 2412"/>
                <a:gd name="T29" fmla="*/ 385 h 858"/>
                <a:gd name="T30" fmla="*/ 885 w 2412"/>
                <a:gd name="T31" fmla="*/ 51 h 858"/>
                <a:gd name="T32" fmla="*/ 904 w 2412"/>
                <a:gd name="T33" fmla="*/ 150 h 858"/>
                <a:gd name="T34" fmla="*/ 1089 w 2412"/>
                <a:gd name="T35" fmla="*/ 7 h 858"/>
                <a:gd name="T36" fmla="*/ 1004 w 2412"/>
                <a:gd name="T37" fmla="*/ 354 h 858"/>
                <a:gd name="T38" fmla="*/ 980 w 2412"/>
                <a:gd name="T39" fmla="*/ 253 h 858"/>
                <a:gd name="T40" fmla="*/ 1237 w 2412"/>
                <a:gd name="T41" fmla="*/ 218 h 858"/>
                <a:gd name="T42" fmla="*/ 1237 w 2412"/>
                <a:gd name="T43" fmla="*/ 51 h 858"/>
                <a:gd name="T44" fmla="*/ 1187 w 2412"/>
                <a:gd name="T45" fmla="*/ 385 h 858"/>
                <a:gd name="T46" fmla="*/ 1691 w 2412"/>
                <a:gd name="T47" fmla="*/ 369 h 858"/>
                <a:gd name="T48" fmla="*/ 1640 w 2412"/>
                <a:gd name="T49" fmla="*/ 235 h 858"/>
                <a:gd name="T50" fmla="*/ 1537 w 2412"/>
                <a:gd name="T51" fmla="*/ 385 h 858"/>
                <a:gd name="T52" fmla="*/ 1708 w 2412"/>
                <a:gd name="T53" fmla="*/ 35 h 858"/>
                <a:gd name="T54" fmla="*/ 1683 w 2412"/>
                <a:gd name="T55" fmla="*/ 199 h 858"/>
                <a:gd name="T56" fmla="*/ 1716 w 2412"/>
                <a:gd name="T57" fmla="*/ 270 h 858"/>
                <a:gd name="T58" fmla="*/ 1537 w 2412"/>
                <a:gd name="T59" fmla="*/ 183 h 858"/>
                <a:gd name="T60" fmla="*/ 1667 w 2412"/>
                <a:gd name="T61" fmla="*/ 66 h 858"/>
                <a:gd name="T62" fmla="*/ 2046 w 2412"/>
                <a:gd name="T63" fmla="*/ 341 h 858"/>
                <a:gd name="T64" fmla="*/ 2026 w 2412"/>
                <a:gd name="T65" fmla="*/ 175 h 858"/>
                <a:gd name="T66" fmla="*/ 2046 w 2412"/>
                <a:gd name="T67" fmla="*/ 7 h 858"/>
                <a:gd name="T68" fmla="*/ 2046 w 2412"/>
                <a:gd name="T69" fmla="*/ 341 h 858"/>
                <a:gd name="T70" fmla="*/ 2304 w 2412"/>
                <a:gd name="T71" fmla="*/ 17 h 858"/>
                <a:gd name="T72" fmla="*/ 2397 w 2412"/>
                <a:gd name="T73" fmla="*/ 281 h 858"/>
                <a:gd name="T74" fmla="*/ 2121 w 2412"/>
                <a:gd name="T75" fmla="*/ 385 h 858"/>
                <a:gd name="T76" fmla="*/ 2349 w 2412"/>
                <a:gd name="T77" fmla="*/ 262 h 858"/>
                <a:gd name="T78" fmla="*/ 2279 w 2412"/>
                <a:gd name="T79" fmla="*/ 56 h 858"/>
                <a:gd name="T80" fmla="*/ 2225 w 2412"/>
                <a:gd name="T81" fmla="*/ 343 h 858"/>
                <a:gd name="T82" fmla="*/ 239 w 2412"/>
                <a:gd name="T83" fmla="*/ 714 h 858"/>
                <a:gd name="T84" fmla="*/ 0 w 2412"/>
                <a:gd name="T85" fmla="*/ 858 h 858"/>
                <a:gd name="T86" fmla="*/ 231 w 2412"/>
                <a:gd name="T87" fmla="*/ 576 h 858"/>
                <a:gd name="T88" fmla="*/ 111 w 2412"/>
                <a:gd name="T89" fmla="*/ 648 h 858"/>
                <a:gd name="T90" fmla="*/ 107 w 2412"/>
                <a:gd name="T91" fmla="*/ 522 h 858"/>
                <a:gd name="T92" fmla="*/ 50 w 2412"/>
                <a:gd name="T93" fmla="*/ 816 h 858"/>
                <a:gd name="T94" fmla="*/ 179 w 2412"/>
                <a:gd name="T95" fmla="*/ 705 h 858"/>
                <a:gd name="T96" fmla="*/ 312 w 2412"/>
                <a:gd name="T97" fmla="*/ 480 h 858"/>
                <a:gd name="T98" fmla="*/ 427 w 2412"/>
                <a:gd name="T99" fmla="*/ 858 h 858"/>
                <a:gd name="T100" fmla="*/ 428 w 2412"/>
                <a:gd name="T101" fmla="*/ 610 h 858"/>
                <a:gd name="T102" fmla="*/ 402 w 2412"/>
                <a:gd name="T103" fmla="*/ 669 h 858"/>
                <a:gd name="T104" fmla="*/ 312 w 2412"/>
                <a:gd name="T105" fmla="*/ 48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2" h="858">
                  <a:moveTo>
                    <a:pt x="0" y="38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54" y="7"/>
                    <a:pt x="187" y="17"/>
                    <a:pt x="208" y="37"/>
                  </a:cubicBezTo>
                  <a:cubicBezTo>
                    <a:pt x="229" y="57"/>
                    <a:pt x="240" y="85"/>
                    <a:pt x="240" y="119"/>
                  </a:cubicBezTo>
                  <a:cubicBezTo>
                    <a:pt x="240" y="157"/>
                    <a:pt x="229" y="186"/>
                    <a:pt x="208" y="208"/>
                  </a:cubicBezTo>
                  <a:cubicBezTo>
                    <a:pt x="187" y="230"/>
                    <a:pt x="155" y="240"/>
                    <a:pt x="113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0" y="385"/>
                    <a:pt x="50" y="385"/>
                    <a:pt x="50" y="385"/>
                  </a:cubicBezTo>
                  <a:lnTo>
                    <a:pt x="0" y="385"/>
                  </a:lnTo>
                  <a:close/>
                  <a:moveTo>
                    <a:pt x="50" y="199"/>
                  </a:moveTo>
                  <a:cubicBezTo>
                    <a:pt x="108" y="199"/>
                    <a:pt x="108" y="199"/>
                    <a:pt x="108" y="199"/>
                  </a:cubicBezTo>
                  <a:cubicBezTo>
                    <a:pt x="123" y="199"/>
                    <a:pt x="136" y="198"/>
                    <a:pt x="146" y="194"/>
                  </a:cubicBezTo>
                  <a:cubicBezTo>
                    <a:pt x="156" y="190"/>
                    <a:pt x="164" y="185"/>
                    <a:pt x="170" y="178"/>
                  </a:cubicBezTo>
                  <a:cubicBezTo>
                    <a:pt x="176" y="171"/>
                    <a:pt x="180" y="163"/>
                    <a:pt x="183" y="154"/>
                  </a:cubicBezTo>
                  <a:cubicBezTo>
                    <a:pt x="186" y="145"/>
                    <a:pt x="187" y="134"/>
                    <a:pt x="187" y="123"/>
                  </a:cubicBezTo>
                  <a:cubicBezTo>
                    <a:pt x="187" y="99"/>
                    <a:pt x="180" y="80"/>
                    <a:pt x="166" y="68"/>
                  </a:cubicBezTo>
                  <a:cubicBezTo>
                    <a:pt x="153" y="55"/>
                    <a:pt x="133" y="49"/>
                    <a:pt x="107" y="49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50" y="199"/>
                  </a:lnTo>
                  <a:close/>
                  <a:moveTo>
                    <a:pt x="443" y="392"/>
                  </a:moveTo>
                  <a:cubicBezTo>
                    <a:pt x="417" y="392"/>
                    <a:pt x="394" y="388"/>
                    <a:pt x="374" y="380"/>
                  </a:cubicBezTo>
                  <a:cubicBezTo>
                    <a:pt x="353" y="371"/>
                    <a:pt x="335" y="358"/>
                    <a:pt x="321" y="342"/>
                  </a:cubicBezTo>
                  <a:cubicBezTo>
                    <a:pt x="306" y="325"/>
                    <a:pt x="295" y="305"/>
                    <a:pt x="287" y="280"/>
                  </a:cubicBezTo>
                  <a:cubicBezTo>
                    <a:pt x="279" y="256"/>
                    <a:pt x="275" y="228"/>
                    <a:pt x="275" y="196"/>
                  </a:cubicBezTo>
                  <a:cubicBezTo>
                    <a:pt x="275" y="165"/>
                    <a:pt x="279" y="137"/>
                    <a:pt x="287" y="112"/>
                  </a:cubicBezTo>
                  <a:cubicBezTo>
                    <a:pt x="295" y="88"/>
                    <a:pt x="306" y="67"/>
                    <a:pt x="321" y="51"/>
                  </a:cubicBezTo>
                  <a:cubicBezTo>
                    <a:pt x="335" y="34"/>
                    <a:pt x="353" y="21"/>
                    <a:pt x="374" y="13"/>
                  </a:cubicBezTo>
                  <a:cubicBezTo>
                    <a:pt x="394" y="4"/>
                    <a:pt x="417" y="0"/>
                    <a:pt x="443" y="0"/>
                  </a:cubicBezTo>
                  <a:cubicBezTo>
                    <a:pt x="468" y="0"/>
                    <a:pt x="491" y="4"/>
                    <a:pt x="512" y="13"/>
                  </a:cubicBezTo>
                  <a:cubicBezTo>
                    <a:pt x="532" y="21"/>
                    <a:pt x="550" y="34"/>
                    <a:pt x="564" y="51"/>
                  </a:cubicBezTo>
                  <a:cubicBezTo>
                    <a:pt x="579" y="67"/>
                    <a:pt x="590" y="88"/>
                    <a:pt x="598" y="112"/>
                  </a:cubicBezTo>
                  <a:cubicBezTo>
                    <a:pt x="606" y="137"/>
                    <a:pt x="610" y="165"/>
                    <a:pt x="610" y="196"/>
                  </a:cubicBezTo>
                  <a:cubicBezTo>
                    <a:pt x="610" y="228"/>
                    <a:pt x="606" y="256"/>
                    <a:pt x="598" y="280"/>
                  </a:cubicBezTo>
                  <a:cubicBezTo>
                    <a:pt x="590" y="305"/>
                    <a:pt x="579" y="325"/>
                    <a:pt x="564" y="342"/>
                  </a:cubicBezTo>
                  <a:cubicBezTo>
                    <a:pt x="550" y="358"/>
                    <a:pt x="532" y="371"/>
                    <a:pt x="512" y="380"/>
                  </a:cubicBezTo>
                  <a:cubicBezTo>
                    <a:pt x="491" y="388"/>
                    <a:pt x="468" y="392"/>
                    <a:pt x="443" y="392"/>
                  </a:cubicBezTo>
                  <a:moveTo>
                    <a:pt x="443" y="43"/>
                  </a:moveTo>
                  <a:cubicBezTo>
                    <a:pt x="405" y="43"/>
                    <a:pt x="377" y="57"/>
                    <a:pt x="357" y="84"/>
                  </a:cubicBezTo>
                  <a:cubicBezTo>
                    <a:pt x="338" y="111"/>
                    <a:pt x="328" y="148"/>
                    <a:pt x="328" y="196"/>
                  </a:cubicBezTo>
                  <a:cubicBezTo>
                    <a:pt x="328" y="244"/>
                    <a:pt x="338" y="281"/>
                    <a:pt x="357" y="308"/>
                  </a:cubicBezTo>
                  <a:cubicBezTo>
                    <a:pt x="377" y="335"/>
                    <a:pt x="405" y="349"/>
                    <a:pt x="443" y="349"/>
                  </a:cubicBezTo>
                  <a:cubicBezTo>
                    <a:pt x="480" y="349"/>
                    <a:pt x="509" y="335"/>
                    <a:pt x="528" y="308"/>
                  </a:cubicBezTo>
                  <a:cubicBezTo>
                    <a:pt x="548" y="281"/>
                    <a:pt x="557" y="244"/>
                    <a:pt x="557" y="196"/>
                  </a:cubicBezTo>
                  <a:cubicBezTo>
                    <a:pt x="557" y="148"/>
                    <a:pt x="548" y="111"/>
                    <a:pt x="528" y="84"/>
                  </a:cubicBezTo>
                  <a:cubicBezTo>
                    <a:pt x="509" y="57"/>
                    <a:pt x="480" y="43"/>
                    <a:pt x="443" y="43"/>
                  </a:cubicBezTo>
                  <a:moveTo>
                    <a:pt x="917" y="7"/>
                  </a:moveTo>
                  <a:cubicBezTo>
                    <a:pt x="860" y="7"/>
                    <a:pt x="860" y="7"/>
                    <a:pt x="860" y="7"/>
                  </a:cubicBezTo>
                  <a:cubicBezTo>
                    <a:pt x="794" y="253"/>
                    <a:pt x="794" y="253"/>
                    <a:pt x="794" y="253"/>
                  </a:cubicBezTo>
                  <a:cubicBezTo>
                    <a:pt x="790" y="268"/>
                    <a:pt x="786" y="281"/>
                    <a:pt x="784" y="294"/>
                  </a:cubicBezTo>
                  <a:cubicBezTo>
                    <a:pt x="782" y="306"/>
                    <a:pt x="780" y="317"/>
                    <a:pt x="778" y="326"/>
                  </a:cubicBezTo>
                  <a:cubicBezTo>
                    <a:pt x="776" y="336"/>
                    <a:pt x="775" y="346"/>
                    <a:pt x="773" y="354"/>
                  </a:cubicBezTo>
                  <a:cubicBezTo>
                    <a:pt x="771" y="354"/>
                    <a:pt x="771" y="354"/>
                    <a:pt x="771" y="354"/>
                  </a:cubicBezTo>
                  <a:cubicBezTo>
                    <a:pt x="769" y="345"/>
                    <a:pt x="767" y="336"/>
                    <a:pt x="766" y="325"/>
                  </a:cubicBezTo>
                  <a:cubicBezTo>
                    <a:pt x="764" y="316"/>
                    <a:pt x="762" y="305"/>
                    <a:pt x="759" y="293"/>
                  </a:cubicBezTo>
                  <a:cubicBezTo>
                    <a:pt x="757" y="281"/>
                    <a:pt x="753" y="267"/>
                    <a:pt x="750" y="252"/>
                  </a:cubicBezTo>
                  <a:cubicBezTo>
                    <a:pt x="686" y="7"/>
                    <a:pt x="686" y="7"/>
                    <a:pt x="686" y="7"/>
                  </a:cubicBezTo>
                  <a:cubicBezTo>
                    <a:pt x="633" y="7"/>
                    <a:pt x="633" y="7"/>
                    <a:pt x="633" y="7"/>
                  </a:cubicBezTo>
                  <a:cubicBezTo>
                    <a:pt x="736" y="385"/>
                    <a:pt x="736" y="385"/>
                    <a:pt x="736" y="385"/>
                  </a:cubicBezTo>
                  <a:cubicBezTo>
                    <a:pt x="806" y="385"/>
                    <a:pt x="806" y="385"/>
                    <a:pt x="806" y="385"/>
                  </a:cubicBezTo>
                  <a:cubicBezTo>
                    <a:pt x="867" y="150"/>
                    <a:pt x="867" y="150"/>
                    <a:pt x="867" y="150"/>
                  </a:cubicBezTo>
                  <a:cubicBezTo>
                    <a:pt x="871" y="135"/>
                    <a:pt x="874" y="122"/>
                    <a:pt x="876" y="109"/>
                  </a:cubicBezTo>
                  <a:cubicBezTo>
                    <a:pt x="879" y="97"/>
                    <a:pt x="880" y="86"/>
                    <a:pt x="882" y="78"/>
                  </a:cubicBezTo>
                  <a:cubicBezTo>
                    <a:pt x="883" y="67"/>
                    <a:pt x="884" y="58"/>
                    <a:pt x="885" y="51"/>
                  </a:cubicBezTo>
                  <a:cubicBezTo>
                    <a:pt x="887" y="51"/>
                    <a:pt x="887" y="51"/>
                    <a:pt x="887" y="51"/>
                  </a:cubicBezTo>
                  <a:cubicBezTo>
                    <a:pt x="888" y="58"/>
                    <a:pt x="889" y="67"/>
                    <a:pt x="890" y="78"/>
                  </a:cubicBezTo>
                  <a:cubicBezTo>
                    <a:pt x="891" y="86"/>
                    <a:pt x="892" y="97"/>
                    <a:pt x="894" y="109"/>
                  </a:cubicBezTo>
                  <a:cubicBezTo>
                    <a:pt x="897" y="122"/>
                    <a:pt x="900" y="135"/>
                    <a:pt x="904" y="150"/>
                  </a:cubicBezTo>
                  <a:cubicBezTo>
                    <a:pt x="966" y="385"/>
                    <a:pt x="966" y="385"/>
                    <a:pt x="966" y="385"/>
                  </a:cubicBezTo>
                  <a:cubicBezTo>
                    <a:pt x="1037" y="385"/>
                    <a:pt x="1037" y="385"/>
                    <a:pt x="1037" y="385"/>
                  </a:cubicBezTo>
                  <a:cubicBezTo>
                    <a:pt x="1139" y="7"/>
                    <a:pt x="1139" y="7"/>
                    <a:pt x="1139" y="7"/>
                  </a:cubicBezTo>
                  <a:cubicBezTo>
                    <a:pt x="1089" y="7"/>
                    <a:pt x="1089" y="7"/>
                    <a:pt x="1089" y="7"/>
                  </a:cubicBezTo>
                  <a:cubicBezTo>
                    <a:pt x="1025" y="254"/>
                    <a:pt x="1025" y="254"/>
                    <a:pt x="1025" y="254"/>
                  </a:cubicBezTo>
                  <a:cubicBezTo>
                    <a:pt x="1021" y="269"/>
                    <a:pt x="1018" y="283"/>
                    <a:pt x="1015" y="295"/>
                  </a:cubicBezTo>
                  <a:cubicBezTo>
                    <a:pt x="1012" y="307"/>
                    <a:pt x="1010" y="318"/>
                    <a:pt x="1008" y="326"/>
                  </a:cubicBezTo>
                  <a:cubicBezTo>
                    <a:pt x="1007" y="337"/>
                    <a:pt x="1005" y="346"/>
                    <a:pt x="1004" y="354"/>
                  </a:cubicBezTo>
                  <a:cubicBezTo>
                    <a:pt x="1002" y="354"/>
                    <a:pt x="1002" y="354"/>
                    <a:pt x="1002" y="354"/>
                  </a:cubicBezTo>
                  <a:cubicBezTo>
                    <a:pt x="1000" y="346"/>
                    <a:pt x="998" y="337"/>
                    <a:pt x="996" y="326"/>
                  </a:cubicBezTo>
                  <a:cubicBezTo>
                    <a:pt x="995" y="318"/>
                    <a:pt x="993" y="307"/>
                    <a:pt x="990" y="295"/>
                  </a:cubicBezTo>
                  <a:cubicBezTo>
                    <a:pt x="987" y="282"/>
                    <a:pt x="984" y="268"/>
                    <a:pt x="980" y="253"/>
                  </a:cubicBezTo>
                  <a:lnTo>
                    <a:pt x="917" y="7"/>
                  </a:lnTo>
                  <a:close/>
                  <a:moveTo>
                    <a:pt x="1413" y="341"/>
                  </a:moveTo>
                  <a:cubicBezTo>
                    <a:pt x="1237" y="341"/>
                    <a:pt x="1237" y="341"/>
                    <a:pt x="1237" y="341"/>
                  </a:cubicBezTo>
                  <a:cubicBezTo>
                    <a:pt x="1237" y="218"/>
                    <a:pt x="1237" y="218"/>
                    <a:pt x="1237" y="218"/>
                  </a:cubicBezTo>
                  <a:cubicBezTo>
                    <a:pt x="1393" y="218"/>
                    <a:pt x="1393" y="218"/>
                    <a:pt x="1393" y="218"/>
                  </a:cubicBezTo>
                  <a:cubicBezTo>
                    <a:pt x="1393" y="175"/>
                    <a:pt x="1393" y="175"/>
                    <a:pt x="1393" y="175"/>
                  </a:cubicBezTo>
                  <a:cubicBezTo>
                    <a:pt x="1237" y="175"/>
                    <a:pt x="1237" y="175"/>
                    <a:pt x="1237" y="175"/>
                  </a:cubicBezTo>
                  <a:cubicBezTo>
                    <a:pt x="1237" y="51"/>
                    <a:pt x="1237" y="51"/>
                    <a:pt x="1237" y="51"/>
                  </a:cubicBezTo>
                  <a:cubicBezTo>
                    <a:pt x="1413" y="51"/>
                    <a:pt x="1413" y="51"/>
                    <a:pt x="1413" y="51"/>
                  </a:cubicBezTo>
                  <a:cubicBezTo>
                    <a:pt x="1413" y="7"/>
                    <a:pt x="1413" y="7"/>
                    <a:pt x="1413" y="7"/>
                  </a:cubicBezTo>
                  <a:cubicBezTo>
                    <a:pt x="1187" y="7"/>
                    <a:pt x="1187" y="7"/>
                    <a:pt x="1187" y="7"/>
                  </a:cubicBezTo>
                  <a:cubicBezTo>
                    <a:pt x="1187" y="385"/>
                    <a:pt x="1187" y="385"/>
                    <a:pt x="1187" y="385"/>
                  </a:cubicBezTo>
                  <a:cubicBezTo>
                    <a:pt x="1413" y="385"/>
                    <a:pt x="1413" y="385"/>
                    <a:pt x="1413" y="385"/>
                  </a:cubicBezTo>
                  <a:lnTo>
                    <a:pt x="1413" y="341"/>
                  </a:lnTo>
                  <a:close/>
                  <a:moveTo>
                    <a:pt x="1700" y="385"/>
                  </a:moveTo>
                  <a:cubicBezTo>
                    <a:pt x="1696" y="380"/>
                    <a:pt x="1693" y="374"/>
                    <a:pt x="1691" y="369"/>
                  </a:cubicBezTo>
                  <a:cubicBezTo>
                    <a:pt x="1688" y="364"/>
                    <a:pt x="1686" y="358"/>
                    <a:pt x="1685" y="351"/>
                  </a:cubicBezTo>
                  <a:cubicBezTo>
                    <a:pt x="1669" y="282"/>
                    <a:pt x="1669" y="282"/>
                    <a:pt x="1669" y="282"/>
                  </a:cubicBezTo>
                  <a:cubicBezTo>
                    <a:pt x="1666" y="270"/>
                    <a:pt x="1662" y="260"/>
                    <a:pt x="1657" y="253"/>
                  </a:cubicBezTo>
                  <a:cubicBezTo>
                    <a:pt x="1652" y="246"/>
                    <a:pt x="1647" y="240"/>
                    <a:pt x="1640" y="235"/>
                  </a:cubicBezTo>
                  <a:cubicBezTo>
                    <a:pt x="1634" y="231"/>
                    <a:pt x="1627" y="228"/>
                    <a:pt x="1619" y="227"/>
                  </a:cubicBezTo>
                  <a:cubicBezTo>
                    <a:pt x="1611" y="225"/>
                    <a:pt x="1602" y="224"/>
                    <a:pt x="1592" y="224"/>
                  </a:cubicBezTo>
                  <a:cubicBezTo>
                    <a:pt x="1537" y="224"/>
                    <a:pt x="1537" y="224"/>
                    <a:pt x="1537" y="224"/>
                  </a:cubicBezTo>
                  <a:cubicBezTo>
                    <a:pt x="1537" y="385"/>
                    <a:pt x="1537" y="385"/>
                    <a:pt x="1537" y="385"/>
                  </a:cubicBezTo>
                  <a:cubicBezTo>
                    <a:pt x="1487" y="385"/>
                    <a:pt x="1487" y="385"/>
                    <a:pt x="1487" y="385"/>
                  </a:cubicBezTo>
                  <a:cubicBezTo>
                    <a:pt x="1487" y="7"/>
                    <a:pt x="1487" y="7"/>
                    <a:pt x="1487" y="7"/>
                  </a:cubicBezTo>
                  <a:cubicBezTo>
                    <a:pt x="1612" y="7"/>
                    <a:pt x="1612" y="7"/>
                    <a:pt x="1612" y="7"/>
                  </a:cubicBezTo>
                  <a:cubicBezTo>
                    <a:pt x="1656" y="7"/>
                    <a:pt x="1688" y="16"/>
                    <a:pt x="1708" y="35"/>
                  </a:cubicBezTo>
                  <a:cubicBezTo>
                    <a:pt x="1728" y="53"/>
                    <a:pt x="1738" y="79"/>
                    <a:pt x="1738" y="112"/>
                  </a:cubicBezTo>
                  <a:cubicBezTo>
                    <a:pt x="1738" y="127"/>
                    <a:pt x="1735" y="140"/>
                    <a:pt x="1730" y="152"/>
                  </a:cubicBezTo>
                  <a:cubicBezTo>
                    <a:pt x="1726" y="163"/>
                    <a:pt x="1719" y="173"/>
                    <a:pt x="1711" y="181"/>
                  </a:cubicBezTo>
                  <a:cubicBezTo>
                    <a:pt x="1703" y="188"/>
                    <a:pt x="1693" y="195"/>
                    <a:pt x="1683" y="199"/>
                  </a:cubicBezTo>
                  <a:cubicBezTo>
                    <a:pt x="1672" y="203"/>
                    <a:pt x="1661" y="205"/>
                    <a:pt x="1649" y="206"/>
                  </a:cubicBezTo>
                  <a:cubicBezTo>
                    <a:pt x="1649" y="207"/>
                    <a:pt x="1649" y="207"/>
                    <a:pt x="1649" y="207"/>
                  </a:cubicBezTo>
                  <a:cubicBezTo>
                    <a:pt x="1667" y="209"/>
                    <a:pt x="1682" y="215"/>
                    <a:pt x="1692" y="224"/>
                  </a:cubicBezTo>
                  <a:cubicBezTo>
                    <a:pt x="1702" y="233"/>
                    <a:pt x="1710" y="249"/>
                    <a:pt x="1716" y="270"/>
                  </a:cubicBezTo>
                  <a:cubicBezTo>
                    <a:pt x="1735" y="346"/>
                    <a:pt x="1735" y="346"/>
                    <a:pt x="1735" y="346"/>
                  </a:cubicBezTo>
                  <a:cubicBezTo>
                    <a:pt x="1739" y="361"/>
                    <a:pt x="1746" y="374"/>
                    <a:pt x="1755" y="385"/>
                  </a:cubicBezTo>
                  <a:lnTo>
                    <a:pt x="1700" y="385"/>
                  </a:lnTo>
                  <a:close/>
                  <a:moveTo>
                    <a:pt x="1537" y="183"/>
                  </a:moveTo>
                  <a:cubicBezTo>
                    <a:pt x="1611" y="183"/>
                    <a:pt x="1611" y="183"/>
                    <a:pt x="1611" y="183"/>
                  </a:cubicBezTo>
                  <a:cubicBezTo>
                    <a:pt x="1637" y="183"/>
                    <a:pt x="1655" y="178"/>
                    <a:pt x="1667" y="167"/>
                  </a:cubicBezTo>
                  <a:cubicBezTo>
                    <a:pt x="1679" y="156"/>
                    <a:pt x="1685" y="139"/>
                    <a:pt x="1685" y="116"/>
                  </a:cubicBezTo>
                  <a:cubicBezTo>
                    <a:pt x="1685" y="95"/>
                    <a:pt x="1679" y="78"/>
                    <a:pt x="1667" y="66"/>
                  </a:cubicBezTo>
                  <a:cubicBezTo>
                    <a:pt x="1655" y="55"/>
                    <a:pt x="1637" y="49"/>
                    <a:pt x="1611" y="49"/>
                  </a:cubicBezTo>
                  <a:cubicBezTo>
                    <a:pt x="1537" y="49"/>
                    <a:pt x="1537" y="49"/>
                    <a:pt x="1537" y="49"/>
                  </a:cubicBezTo>
                  <a:lnTo>
                    <a:pt x="1537" y="183"/>
                  </a:lnTo>
                  <a:close/>
                  <a:moveTo>
                    <a:pt x="2046" y="341"/>
                  </a:moveTo>
                  <a:cubicBezTo>
                    <a:pt x="1871" y="341"/>
                    <a:pt x="1871" y="341"/>
                    <a:pt x="1871" y="341"/>
                  </a:cubicBezTo>
                  <a:cubicBezTo>
                    <a:pt x="1871" y="218"/>
                    <a:pt x="1871" y="218"/>
                    <a:pt x="1871" y="218"/>
                  </a:cubicBezTo>
                  <a:cubicBezTo>
                    <a:pt x="2026" y="218"/>
                    <a:pt x="2026" y="218"/>
                    <a:pt x="2026" y="218"/>
                  </a:cubicBezTo>
                  <a:cubicBezTo>
                    <a:pt x="2026" y="175"/>
                    <a:pt x="2026" y="175"/>
                    <a:pt x="2026" y="175"/>
                  </a:cubicBezTo>
                  <a:cubicBezTo>
                    <a:pt x="1871" y="175"/>
                    <a:pt x="1871" y="175"/>
                    <a:pt x="1871" y="175"/>
                  </a:cubicBezTo>
                  <a:cubicBezTo>
                    <a:pt x="1871" y="51"/>
                    <a:pt x="1871" y="51"/>
                    <a:pt x="1871" y="51"/>
                  </a:cubicBezTo>
                  <a:cubicBezTo>
                    <a:pt x="2046" y="51"/>
                    <a:pt x="2046" y="51"/>
                    <a:pt x="2046" y="51"/>
                  </a:cubicBezTo>
                  <a:cubicBezTo>
                    <a:pt x="2046" y="7"/>
                    <a:pt x="2046" y="7"/>
                    <a:pt x="2046" y="7"/>
                  </a:cubicBezTo>
                  <a:cubicBezTo>
                    <a:pt x="1821" y="7"/>
                    <a:pt x="1821" y="7"/>
                    <a:pt x="1821" y="7"/>
                  </a:cubicBezTo>
                  <a:cubicBezTo>
                    <a:pt x="1821" y="385"/>
                    <a:pt x="1821" y="385"/>
                    <a:pt x="1821" y="385"/>
                  </a:cubicBezTo>
                  <a:cubicBezTo>
                    <a:pt x="2046" y="385"/>
                    <a:pt x="2046" y="385"/>
                    <a:pt x="2046" y="385"/>
                  </a:cubicBezTo>
                  <a:lnTo>
                    <a:pt x="2046" y="341"/>
                  </a:lnTo>
                  <a:close/>
                  <a:moveTo>
                    <a:pt x="2121" y="385"/>
                  </a:moveTo>
                  <a:cubicBezTo>
                    <a:pt x="2121" y="7"/>
                    <a:pt x="2121" y="7"/>
                    <a:pt x="2121" y="7"/>
                  </a:cubicBezTo>
                  <a:cubicBezTo>
                    <a:pt x="2231" y="7"/>
                    <a:pt x="2231" y="7"/>
                    <a:pt x="2231" y="7"/>
                  </a:cubicBezTo>
                  <a:cubicBezTo>
                    <a:pt x="2257" y="7"/>
                    <a:pt x="2282" y="11"/>
                    <a:pt x="2304" y="17"/>
                  </a:cubicBezTo>
                  <a:cubicBezTo>
                    <a:pt x="2326" y="24"/>
                    <a:pt x="2345" y="35"/>
                    <a:pt x="2361" y="50"/>
                  </a:cubicBezTo>
                  <a:cubicBezTo>
                    <a:pt x="2377" y="65"/>
                    <a:pt x="2390" y="84"/>
                    <a:pt x="2399" y="107"/>
                  </a:cubicBezTo>
                  <a:cubicBezTo>
                    <a:pt x="2408" y="130"/>
                    <a:pt x="2412" y="158"/>
                    <a:pt x="2412" y="192"/>
                  </a:cubicBezTo>
                  <a:cubicBezTo>
                    <a:pt x="2412" y="227"/>
                    <a:pt x="2407" y="257"/>
                    <a:pt x="2397" y="281"/>
                  </a:cubicBezTo>
                  <a:cubicBezTo>
                    <a:pt x="2387" y="305"/>
                    <a:pt x="2374" y="325"/>
                    <a:pt x="2358" y="340"/>
                  </a:cubicBezTo>
                  <a:cubicBezTo>
                    <a:pt x="2341" y="356"/>
                    <a:pt x="2322" y="367"/>
                    <a:pt x="2300" y="374"/>
                  </a:cubicBezTo>
                  <a:cubicBezTo>
                    <a:pt x="2278" y="381"/>
                    <a:pt x="2254" y="385"/>
                    <a:pt x="2230" y="385"/>
                  </a:cubicBezTo>
                  <a:lnTo>
                    <a:pt x="2121" y="385"/>
                  </a:lnTo>
                  <a:close/>
                  <a:moveTo>
                    <a:pt x="2225" y="343"/>
                  </a:moveTo>
                  <a:cubicBezTo>
                    <a:pt x="2244" y="343"/>
                    <a:pt x="2262" y="340"/>
                    <a:pt x="2278" y="335"/>
                  </a:cubicBezTo>
                  <a:cubicBezTo>
                    <a:pt x="2294" y="329"/>
                    <a:pt x="2309" y="320"/>
                    <a:pt x="2320" y="308"/>
                  </a:cubicBezTo>
                  <a:cubicBezTo>
                    <a:pt x="2332" y="296"/>
                    <a:pt x="2342" y="280"/>
                    <a:pt x="2349" y="262"/>
                  </a:cubicBezTo>
                  <a:cubicBezTo>
                    <a:pt x="2355" y="243"/>
                    <a:pt x="2359" y="220"/>
                    <a:pt x="2359" y="194"/>
                  </a:cubicBezTo>
                  <a:cubicBezTo>
                    <a:pt x="2359" y="166"/>
                    <a:pt x="2355" y="143"/>
                    <a:pt x="2348" y="124"/>
                  </a:cubicBezTo>
                  <a:cubicBezTo>
                    <a:pt x="2341" y="106"/>
                    <a:pt x="2332" y="91"/>
                    <a:pt x="2320" y="80"/>
                  </a:cubicBezTo>
                  <a:cubicBezTo>
                    <a:pt x="2308" y="68"/>
                    <a:pt x="2295" y="61"/>
                    <a:pt x="2279" y="56"/>
                  </a:cubicBezTo>
                  <a:cubicBezTo>
                    <a:pt x="2264" y="51"/>
                    <a:pt x="2248" y="49"/>
                    <a:pt x="2231" y="49"/>
                  </a:cubicBezTo>
                  <a:cubicBezTo>
                    <a:pt x="2170" y="49"/>
                    <a:pt x="2170" y="49"/>
                    <a:pt x="2170" y="49"/>
                  </a:cubicBezTo>
                  <a:cubicBezTo>
                    <a:pt x="2170" y="343"/>
                    <a:pt x="2170" y="343"/>
                    <a:pt x="2170" y="343"/>
                  </a:cubicBezTo>
                  <a:lnTo>
                    <a:pt x="2225" y="343"/>
                  </a:lnTo>
                  <a:close/>
                  <a:moveTo>
                    <a:pt x="163" y="665"/>
                  </a:moveTo>
                  <a:cubicBezTo>
                    <a:pt x="174" y="666"/>
                    <a:pt x="184" y="668"/>
                    <a:pt x="194" y="672"/>
                  </a:cubicBezTo>
                  <a:cubicBezTo>
                    <a:pt x="204" y="676"/>
                    <a:pt x="213" y="681"/>
                    <a:pt x="221" y="688"/>
                  </a:cubicBezTo>
                  <a:cubicBezTo>
                    <a:pt x="229" y="695"/>
                    <a:pt x="235" y="704"/>
                    <a:pt x="239" y="714"/>
                  </a:cubicBezTo>
                  <a:cubicBezTo>
                    <a:pt x="244" y="725"/>
                    <a:pt x="246" y="737"/>
                    <a:pt x="246" y="751"/>
                  </a:cubicBezTo>
                  <a:cubicBezTo>
                    <a:pt x="246" y="784"/>
                    <a:pt x="235" y="810"/>
                    <a:pt x="214" y="829"/>
                  </a:cubicBezTo>
                  <a:cubicBezTo>
                    <a:pt x="192" y="848"/>
                    <a:pt x="159" y="858"/>
                    <a:pt x="113" y="858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3" y="480"/>
                    <a:pt x="113" y="480"/>
                    <a:pt x="113" y="480"/>
                  </a:cubicBezTo>
                  <a:cubicBezTo>
                    <a:pt x="152" y="480"/>
                    <a:pt x="181" y="488"/>
                    <a:pt x="201" y="504"/>
                  </a:cubicBezTo>
                  <a:cubicBezTo>
                    <a:pt x="221" y="520"/>
                    <a:pt x="231" y="544"/>
                    <a:pt x="231" y="576"/>
                  </a:cubicBezTo>
                  <a:cubicBezTo>
                    <a:pt x="231" y="602"/>
                    <a:pt x="225" y="622"/>
                    <a:pt x="212" y="636"/>
                  </a:cubicBezTo>
                  <a:cubicBezTo>
                    <a:pt x="199" y="651"/>
                    <a:pt x="183" y="659"/>
                    <a:pt x="163" y="663"/>
                  </a:cubicBezTo>
                  <a:lnTo>
                    <a:pt x="163" y="665"/>
                  </a:lnTo>
                  <a:close/>
                  <a:moveTo>
                    <a:pt x="111" y="648"/>
                  </a:moveTo>
                  <a:cubicBezTo>
                    <a:pt x="132" y="648"/>
                    <a:pt x="149" y="643"/>
                    <a:pt x="162" y="633"/>
                  </a:cubicBezTo>
                  <a:cubicBezTo>
                    <a:pt x="174" y="622"/>
                    <a:pt x="180" y="606"/>
                    <a:pt x="180" y="584"/>
                  </a:cubicBezTo>
                  <a:cubicBezTo>
                    <a:pt x="180" y="562"/>
                    <a:pt x="174" y="546"/>
                    <a:pt x="161" y="537"/>
                  </a:cubicBezTo>
                  <a:cubicBezTo>
                    <a:pt x="148" y="527"/>
                    <a:pt x="130" y="522"/>
                    <a:pt x="107" y="522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50" y="648"/>
                    <a:pt x="50" y="648"/>
                    <a:pt x="50" y="648"/>
                  </a:cubicBezTo>
                  <a:lnTo>
                    <a:pt x="111" y="648"/>
                  </a:lnTo>
                  <a:close/>
                  <a:moveTo>
                    <a:pt x="50" y="816"/>
                  </a:moveTo>
                  <a:cubicBezTo>
                    <a:pt x="120" y="816"/>
                    <a:pt x="120" y="816"/>
                    <a:pt x="120" y="816"/>
                  </a:cubicBezTo>
                  <a:cubicBezTo>
                    <a:pt x="144" y="816"/>
                    <a:pt x="163" y="811"/>
                    <a:pt x="176" y="800"/>
                  </a:cubicBezTo>
                  <a:cubicBezTo>
                    <a:pt x="189" y="789"/>
                    <a:pt x="196" y="772"/>
                    <a:pt x="196" y="749"/>
                  </a:cubicBezTo>
                  <a:cubicBezTo>
                    <a:pt x="196" y="731"/>
                    <a:pt x="190" y="716"/>
                    <a:pt x="179" y="705"/>
                  </a:cubicBezTo>
                  <a:cubicBezTo>
                    <a:pt x="167" y="695"/>
                    <a:pt x="147" y="689"/>
                    <a:pt x="119" y="689"/>
                  </a:cubicBezTo>
                  <a:cubicBezTo>
                    <a:pt x="50" y="689"/>
                    <a:pt x="50" y="689"/>
                    <a:pt x="50" y="689"/>
                  </a:cubicBezTo>
                  <a:lnTo>
                    <a:pt x="50" y="816"/>
                  </a:lnTo>
                  <a:close/>
                  <a:moveTo>
                    <a:pt x="312" y="480"/>
                  </a:moveTo>
                  <a:cubicBezTo>
                    <a:pt x="256" y="480"/>
                    <a:pt x="256" y="480"/>
                    <a:pt x="256" y="480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77" y="858"/>
                    <a:pt x="377" y="858"/>
                    <a:pt x="377" y="858"/>
                  </a:cubicBezTo>
                  <a:cubicBezTo>
                    <a:pt x="427" y="858"/>
                    <a:pt x="427" y="858"/>
                    <a:pt x="427" y="858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541" y="480"/>
                    <a:pt x="541" y="480"/>
                    <a:pt x="541" y="480"/>
                  </a:cubicBezTo>
                  <a:cubicBezTo>
                    <a:pt x="488" y="480"/>
                    <a:pt x="488" y="480"/>
                    <a:pt x="488" y="480"/>
                  </a:cubicBezTo>
                  <a:cubicBezTo>
                    <a:pt x="428" y="610"/>
                    <a:pt x="428" y="610"/>
                    <a:pt x="428" y="610"/>
                  </a:cubicBezTo>
                  <a:cubicBezTo>
                    <a:pt x="423" y="621"/>
                    <a:pt x="419" y="629"/>
                    <a:pt x="416" y="637"/>
                  </a:cubicBezTo>
                  <a:cubicBezTo>
                    <a:pt x="413" y="644"/>
                    <a:pt x="411" y="650"/>
                    <a:pt x="409" y="655"/>
                  </a:cubicBezTo>
                  <a:cubicBezTo>
                    <a:pt x="408" y="660"/>
                    <a:pt x="406" y="665"/>
                    <a:pt x="405" y="669"/>
                  </a:cubicBezTo>
                  <a:cubicBezTo>
                    <a:pt x="402" y="669"/>
                    <a:pt x="402" y="669"/>
                    <a:pt x="402" y="669"/>
                  </a:cubicBezTo>
                  <a:cubicBezTo>
                    <a:pt x="401" y="665"/>
                    <a:pt x="399" y="660"/>
                    <a:pt x="397" y="655"/>
                  </a:cubicBezTo>
                  <a:cubicBezTo>
                    <a:pt x="395" y="650"/>
                    <a:pt x="392" y="644"/>
                    <a:pt x="389" y="636"/>
                  </a:cubicBezTo>
                  <a:cubicBezTo>
                    <a:pt x="386" y="629"/>
                    <a:pt x="382" y="620"/>
                    <a:pt x="377" y="610"/>
                  </a:cubicBezTo>
                  <a:lnTo>
                    <a:pt x="312" y="480"/>
                  </a:lnTo>
                  <a:close/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17F5D30-D2F7-D36D-B835-8D8F79F2DF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18815" y="6223000"/>
              <a:ext cx="1149350" cy="274638"/>
            </a:xfrm>
            <a:custGeom>
              <a:avLst/>
              <a:gdLst>
                <a:gd name="T0" fmla="*/ 1030 w 3621"/>
                <a:gd name="T1" fmla="*/ 51 h 866"/>
                <a:gd name="T2" fmla="*/ 968 w 3621"/>
                <a:gd name="T3" fmla="*/ 375 h 866"/>
                <a:gd name="T4" fmla="*/ 963 w 3621"/>
                <a:gd name="T5" fmla="*/ 287 h 866"/>
                <a:gd name="T6" fmla="*/ 932 w 3621"/>
                <a:gd name="T7" fmla="*/ 87 h 866"/>
                <a:gd name="T8" fmla="*/ 1361 w 3621"/>
                <a:gd name="T9" fmla="*/ 8 h 866"/>
                <a:gd name="T10" fmla="*/ 1292 w 3621"/>
                <a:gd name="T11" fmla="*/ 321 h 866"/>
                <a:gd name="T12" fmla="*/ 1223 w 3621"/>
                <a:gd name="T13" fmla="*/ 8 h 866"/>
                <a:gd name="T14" fmla="*/ 1232 w 3621"/>
                <a:gd name="T15" fmla="*/ 387 h 866"/>
                <a:gd name="T16" fmla="*/ 1447 w 3621"/>
                <a:gd name="T17" fmla="*/ 259 h 866"/>
                <a:gd name="T18" fmla="*/ 1775 w 3621"/>
                <a:gd name="T19" fmla="*/ 84 h 866"/>
                <a:gd name="T20" fmla="*/ 1584 w 3621"/>
                <a:gd name="T21" fmla="*/ 386 h 866"/>
                <a:gd name="T22" fmla="*/ 1908 w 3621"/>
                <a:gd name="T23" fmla="*/ 286 h 866"/>
                <a:gd name="T24" fmla="*/ 2050 w 3621"/>
                <a:gd name="T25" fmla="*/ 137 h 866"/>
                <a:gd name="T26" fmla="*/ 1795 w 3621"/>
                <a:gd name="T27" fmla="*/ 197 h 866"/>
                <a:gd name="T28" fmla="*/ 2025 w 3621"/>
                <a:gd name="T29" fmla="*/ 388 h 866"/>
                <a:gd name="T30" fmla="*/ 2268 w 3621"/>
                <a:gd name="T31" fmla="*/ 386 h 866"/>
                <a:gd name="T32" fmla="*/ 2500 w 3621"/>
                <a:gd name="T33" fmla="*/ 8 h 866"/>
                <a:gd name="T34" fmla="*/ 2181 w 3621"/>
                <a:gd name="T35" fmla="*/ 8 h 866"/>
                <a:gd name="T36" fmla="*/ 295 w 3621"/>
                <a:gd name="T37" fmla="*/ 557 h 866"/>
                <a:gd name="T38" fmla="*/ 103 w 3621"/>
                <a:gd name="T39" fmla="*/ 859 h 866"/>
                <a:gd name="T40" fmla="*/ 571 w 3621"/>
                <a:gd name="T41" fmla="*/ 704 h 866"/>
                <a:gd name="T42" fmla="*/ 591 w 3621"/>
                <a:gd name="T43" fmla="*/ 481 h 866"/>
                <a:gd name="T44" fmla="*/ 899 w 3621"/>
                <a:gd name="T45" fmla="*/ 736 h 866"/>
                <a:gd name="T46" fmla="*/ 751 w 3621"/>
                <a:gd name="T47" fmla="*/ 582 h 866"/>
                <a:gd name="T48" fmla="*/ 918 w 3621"/>
                <a:gd name="T49" fmla="*/ 498 h 866"/>
                <a:gd name="T50" fmla="*/ 685 w 3621"/>
                <a:gd name="T51" fmla="*/ 815 h 866"/>
                <a:gd name="T52" fmla="*/ 945 w 3621"/>
                <a:gd name="T53" fmla="*/ 818 h 866"/>
                <a:gd name="T54" fmla="*/ 1256 w 3621"/>
                <a:gd name="T55" fmla="*/ 705 h 866"/>
                <a:gd name="T56" fmla="*/ 1256 w 3621"/>
                <a:gd name="T57" fmla="*/ 629 h 866"/>
                <a:gd name="T58" fmla="*/ 1111 w 3621"/>
                <a:gd name="T59" fmla="*/ 859 h 866"/>
                <a:gd name="T60" fmla="*/ 1516 w 3621"/>
                <a:gd name="T61" fmla="*/ 709 h 866"/>
                <a:gd name="T62" fmla="*/ 1524 w 3621"/>
                <a:gd name="T63" fmla="*/ 639 h 866"/>
                <a:gd name="T64" fmla="*/ 1676 w 3621"/>
                <a:gd name="T65" fmla="*/ 481 h 866"/>
                <a:gd name="T66" fmla="*/ 1676 w 3621"/>
                <a:gd name="T67" fmla="*/ 714 h 866"/>
                <a:gd name="T68" fmla="*/ 2006 w 3621"/>
                <a:gd name="T69" fmla="*/ 866 h 866"/>
                <a:gd name="T70" fmla="*/ 2137 w 3621"/>
                <a:gd name="T71" fmla="*/ 524 h 866"/>
                <a:gd name="T72" fmla="*/ 1939 w 3621"/>
                <a:gd name="T73" fmla="*/ 583 h 866"/>
                <a:gd name="T74" fmla="*/ 2095 w 3621"/>
                <a:gd name="T75" fmla="*/ 671 h 866"/>
                <a:gd name="T76" fmla="*/ 2483 w 3621"/>
                <a:gd name="T77" fmla="*/ 859 h 866"/>
                <a:gd name="T78" fmla="*/ 2694 w 3621"/>
                <a:gd name="T79" fmla="*/ 866 h 866"/>
                <a:gd name="T80" fmla="*/ 2826 w 3621"/>
                <a:gd name="T81" fmla="*/ 524 h 866"/>
                <a:gd name="T82" fmla="*/ 2628 w 3621"/>
                <a:gd name="T83" fmla="*/ 583 h 866"/>
                <a:gd name="T84" fmla="*/ 2783 w 3621"/>
                <a:gd name="T85" fmla="*/ 671 h 866"/>
                <a:gd name="T86" fmla="*/ 3171 w 3621"/>
                <a:gd name="T87" fmla="*/ 727 h 866"/>
                <a:gd name="T88" fmla="*/ 3024 w 3621"/>
                <a:gd name="T89" fmla="*/ 759 h 866"/>
                <a:gd name="T90" fmla="*/ 3064 w 3621"/>
                <a:gd name="T91" fmla="*/ 556 h 866"/>
                <a:gd name="T92" fmla="*/ 3098 w 3621"/>
                <a:gd name="T93" fmla="*/ 474 h 866"/>
                <a:gd name="T94" fmla="*/ 3015 w 3621"/>
                <a:gd name="T95" fmla="*/ 855 h 866"/>
                <a:gd name="T96" fmla="*/ 3254 w 3621"/>
                <a:gd name="T97" fmla="*/ 859 h 866"/>
                <a:gd name="T98" fmla="*/ 3414 w 3621"/>
                <a:gd name="T99" fmla="*/ 733 h 866"/>
                <a:gd name="T100" fmla="*/ 3530 w 3621"/>
                <a:gd name="T101" fmla="*/ 481 h 866"/>
                <a:gd name="T102" fmla="*/ 3456 w 3621"/>
                <a:gd name="T103" fmla="*/ 65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1" h="866">
                  <a:moveTo>
                    <a:pt x="760" y="386"/>
                  </a:moveTo>
                  <a:cubicBezTo>
                    <a:pt x="760" y="8"/>
                    <a:pt x="760" y="8"/>
                    <a:pt x="760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25" y="8"/>
                    <a:pt x="949" y="12"/>
                    <a:pt x="972" y="18"/>
                  </a:cubicBezTo>
                  <a:cubicBezTo>
                    <a:pt x="994" y="25"/>
                    <a:pt x="1014" y="36"/>
                    <a:pt x="1030" y="51"/>
                  </a:cubicBezTo>
                  <a:cubicBezTo>
                    <a:pt x="1046" y="66"/>
                    <a:pt x="1059" y="84"/>
                    <a:pt x="1069" y="108"/>
                  </a:cubicBezTo>
                  <a:cubicBezTo>
                    <a:pt x="1078" y="131"/>
                    <a:pt x="1083" y="159"/>
                    <a:pt x="1083" y="193"/>
                  </a:cubicBezTo>
                  <a:cubicBezTo>
                    <a:pt x="1083" y="228"/>
                    <a:pt x="1078" y="258"/>
                    <a:pt x="1068" y="282"/>
                  </a:cubicBezTo>
                  <a:cubicBezTo>
                    <a:pt x="1059" y="306"/>
                    <a:pt x="1046" y="326"/>
                    <a:pt x="1029" y="341"/>
                  </a:cubicBezTo>
                  <a:cubicBezTo>
                    <a:pt x="1012" y="357"/>
                    <a:pt x="992" y="368"/>
                    <a:pt x="968" y="375"/>
                  </a:cubicBezTo>
                  <a:cubicBezTo>
                    <a:pt x="945" y="382"/>
                    <a:pt x="920" y="386"/>
                    <a:pt x="893" y="386"/>
                  </a:cubicBezTo>
                  <a:lnTo>
                    <a:pt x="760" y="386"/>
                  </a:lnTo>
                  <a:close/>
                  <a:moveTo>
                    <a:pt x="885" y="312"/>
                  </a:moveTo>
                  <a:cubicBezTo>
                    <a:pt x="902" y="312"/>
                    <a:pt x="916" y="310"/>
                    <a:pt x="930" y="306"/>
                  </a:cubicBezTo>
                  <a:cubicBezTo>
                    <a:pt x="943" y="302"/>
                    <a:pt x="954" y="296"/>
                    <a:pt x="963" y="287"/>
                  </a:cubicBezTo>
                  <a:cubicBezTo>
                    <a:pt x="972" y="278"/>
                    <a:pt x="980" y="266"/>
                    <a:pt x="984" y="252"/>
                  </a:cubicBezTo>
                  <a:cubicBezTo>
                    <a:pt x="989" y="237"/>
                    <a:pt x="992" y="219"/>
                    <a:pt x="992" y="198"/>
                  </a:cubicBezTo>
                  <a:cubicBezTo>
                    <a:pt x="992" y="176"/>
                    <a:pt x="989" y="157"/>
                    <a:pt x="985" y="142"/>
                  </a:cubicBezTo>
                  <a:cubicBezTo>
                    <a:pt x="980" y="127"/>
                    <a:pt x="973" y="115"/>
                    <a:pt x="964" y="106"/>
                  </a:cubicBezTo>
                  <a:cubicBezTo>
                    <a:pt x="955" y="97"/>
                    <a:pt x="945" y="91"/>
                    <a:pt x="932" y="87"/>
                  </a:cubicBezTo>
                  <a:cubicBezTo>
                    <a:pt x="919" y="84"/>
                    <a:pt x="905" y="82"/>
                    <a:pt x="890" y="82"/>
                  </a:cubicBezTo>
                  <a:cubicBezTo>
                    <a:pt x="847" y="82"/>
                    <a:pt x="847" y="82"/>
                    <a:pt x="847" y="82"/>
                  </a:cubicBezTo>
                  <a:cubicBezTo>
                    <a:pt x="847" y="312"/>
                    <a:pt x="847" y="312"/>
                    <a:pt x="847" y="312"/>
                  </a:cubicBezTo>
                  <a:lnTo>
                    <a:pt x="885" y="312"/>
                  </a:lnTo>
                  <a:close/>
                  <a:moveTo>
                    <a:pt x="1361" y="8"/>
                  </a:moveTo>
                  <a:cubicBezTo>
                    <a:pt x="1361" y="234"/>
                    <a:pt x="1361" y="234"/>
                    <a:pt x="1361" y="234"/>
                  </a:cubicBezTo>
                  <a:cubicBezTo>
                    <a:pt x="1361" y="248"/>
                    <a:pt x="1360" y="260"/>
                    <a:pt x="1358" y="271"/>
                  </a:cubicBezTo>
                  <a:cubicBezTo>
                    <a:pt x="1356" y="282"/>
                    <a:pt x="1352" y="291"/>
                    <a:pt x="1347" y="298"/>
                  </a:cubicBezTo>
                  <a:cubicBezTo>
                    <a:pt x="1342" y="306"/>
                    <a:pt x="1335" y="311"/>
                    <a:pt x="1326" y="315"/>
                  </a:cubicBezTo>
                  <a:cubicBezTo>
                    <a:pt x="1317" y="319"/>
                    <a:pt x="1305" y="321"/>
                    <a:pt x="1292" y="321"/>
                  </a:cubicBezTo>
                  <a:cubicBezTo>
                    <a:pt x="1278" y="321"/>
                    <a:pt x="1267" y="319"/>
                    <a:pt x="1258" y="315"/>
                  </a:cubicBezTo>
                  <a:cubicBezTo>
                    <a:pt x="1249" y="311"/>
                    <a:pt x="1242" y="306"/>
                    <a:pt x="1237" y="298"/>
                  </a:cubicBezTo>
                  <a:cubicBezTo>
                    <a:pt x="1232" y="291"/>
                    <a:pt x="1228" y="282"/>
                    <a:pt x="1226" y="271"/>
                  </a:cubicBezTo>
                  <a:cubicBezTo>
                    <a:pt x="1224" y="261"/>
                    <a:pt x="1223" y="249"/>
                    <a:pt x="1223" y="235"/>
                  </a:cubicBezTo>
                  <a:cubicBezTo>
                    <a:pt x="1223" y="8"/>
                    <a:pt x="1223" y="8"/>
                    <a:pt x="1223" y="8"/>
                  </a:cubicBezTo>
                  <a:cubicBezTo>
                    <a:pt x="1136" y="8"/>
                    <a:pt x="1136" y="8"/>
                    <a:pt x="1136" y="8"/>
                  </a:cubicBezTo>
                  <a:cubicBezTo>
                    <a:pt x="1136" y="259"/>
                    <a:pt x="1136" y="259"/>
                    <a:pt x="1136" y="259"/>
                  </a:cubicBezTo>
                  <a:cubicBezTo>
                    <a:pt x="1136" y="285"/>
                    <a:pt x="1140" y="306"/>
                    <a:pt x="1149" y="323"/>
                  </a:cubicBezTo>
                  <a:cubicBezTo>
                    <a:pt x="1157" y="341"/>
                    <a:pt x="1168" y="354"/>
                    <a:pt x="1182" y="365"/>
                  </a:cubicBezTo>
                  <a:cubicBezTo>
                    <a:pt x="1197" y="375"/>
                    <a:pt x="1213" y="382"/>
                    <a:pt x="1232" y="387"/>
                  </a:cubicBezTo>
                  <a:cubicBezTo>
                    <a:pt x="1251" y="391"/>
                    <a:pt x="1270" y="393"/>
                    <a:pt x="1291" y="393"/>
                  </a:cubicBezTo>
                  <a:cubicBezTo>
                    <a:pt x="1312" y="393"/>
                    <a:pt x="1332" y="391"/>
                    <a:pt x="1351" y="387"/>
                  </a:cubicBezTo>
                  <a:cubicBezTo>
                    <a:pt x="1370" y="382"/>
                    <a:pt x="1386" y="375"/>
                    <a:pt x="1400" y="365"/>
                  </a:cubicBezTo>
                  <a:cubicBezTo>
                    <a:pt x="1415" y="354"/>
                    <a:pt x="1426" y="341"/>
                    <a:pt x="1434" y="323"/>
                  </a:cubicBezTo>
                  <a:cubicBezTo>
                    <a:pt x="1443" y="306"/>
                    <a:pt x="1447" y="285"/>
                    <a:pt x="1447" y="259"/>
                  </a:cubicBezTo>
                  <a:cubicBezTo>
                    <a:pt x="1447" y="8"/>
                    <a:pt x="1447" y="8"/>
                    <a:pt x="1447" y="8"/>
                  </a:cubicBezTo>
                  <a:lnTo>
                    <a:pt x="1361" y="8"/>
                  </a:lnTo>
                  <a:close/>
                  <a:moveTo>
                    <a:pt x="1670" y="386"/>
                  </a:moveTo>
                  <a:cubicBezTo>
                    <a:pt x="1670" y="84"/>
                    <a:pt x="1670" y="84"/>
                    <a:pt x="1670" y="84"/>
                  </a:cubicBezTo>
                  <a:cubicBezTo>
                    <a:pt x="1775" y="84"/>
                    <a:pt x="1775" y="84"/>
                    <a:pt x="1775" y="84"/>
                  </a:cubicBezTo>
                  <a:cubicBezTo>
                    <a:pt x="1775" y="8"/>
                    <a:pt x="1775" y="8"/>
                    <a:pt x="1775" y="8"/>
                  </a:cubicBezTo>
                  <a:cubicBezTo>
                    <a:pt x="1481" y="8"/>
                    <a:pt x="1481" y="8"/>
                    <a:pt x="1481" y="8"/>
                  </a:cubicBezTo>
                  <a:cubicBezTo>
                    <a:pt x="1481" y="84"/>
                    <a:pt x="1481" y="84"/>
                    <a:pt x="1481" y="84"/>
                  </a:cubicBezTo>
                  <a:cubicBezTo>
                    <a:pt x="1584" y="84"/>
                    <a:pt x="1584" y="84"/>
                    <a:pt x="1584" y="84"/>
                  </a:cubicBezTo>
                  <a:cubicBezTo>
                    <a:pt x="1584" y="386"/>
                    <a:pt x="1584" y="386"/>
                    <a:pt x="1584" y="386"/>
                  </a:cubicBezTo>
                  <a:lnTo>
                    <a:pt x="1670" y="386"/>
                  </a:lnTo>
                  <a:close/>
                  <a:moveTo>
                    <a:pt x="2057" y="263"/>
                  </a:moveTo>
                  <a:cubicBezTo>
                    <a:pt x="2048" y="281"/>
                    <a:pt x="2037" y="295"/>
                    <a:pt x="2024" y="303"/>
                  </a:cubicBezTo>
                  <a:cubicBezTo>
                    <a:pt x="2011" y="312"/>
                    <a:pt x="1996" y="317"/>
                    <a:pt x="1978" y="317"/>
                  </a:cubicBezTo>
                  <a:cubicBezTo>
                    <a:pt x="1947" y="317"/>
                    <a:pt x="1924" y="306"/>
                    <a:pt x="1908" y="286"/>
                  </a:cubicBezTo>
                  <a:cubicBezTo>
                    <a:pt x="1893" y="265"/>
                    <a:pt x="1885" y="236"/>
                    <a:pt x="1885" y="199"/>
                  </a:cubicBezTo>
                  <a:cubicBezTo>
                    <a:pt x="1885" y="161"/>
                    <a:pt x="1893" y="131"/>
                    <a:pt x="1910" y="109"/>
                  </a:cubicBezTo>
                  <a:cubicBezTo>
                    <a:pt x="1926" y="88"/>
                    <a:pt x="1948" y="77"/>
                    <a:pt x="1977" y="77"/>
                  </a:cubicBezTo>
                  <a:cubicBezTo>
                    <a:pt x="1997" y="77"/>
                    <a:pt x="2013" y="83"/>
                    <a:pt x="2024" y="93"/>
                  </a:cubicBezTo>
                  <a:cubicBezTo>
                    <a:pt x="2035" y="104"/>
                    <a:pt x="2044" y="118"/>
                    <a:pt x="2050" y="137"/>
                  </a:cubicBezTo>
                  <a:cubicBezTo>
                    <a:pt x="2134" y="96"/>
                    <a:pt x="2134" y="96"/>
                    <a:pt x="2134" y="96"/>
                  </a:cubicBezTo>
                  <a:cubicBezTo>
                    <a:pt x="2120" y="66"/>
                    <a:pt x="2101" y="42"/>
                    <a:pt x="2076" y="26"/>
                  </a:cubicBezTo>
                  <a:cubicBezTo>
                    <a:pt x="2051" y="9"/>
                    <a:pt x="2019" y="0"/>
                    <a:pt x="1980" y="0"/>
                  </a:cubicBezTo>
                  <a:cubicBezTo>
                    <a:pt x="1922" y="0"/>
                    <a:pt x="1877" y="17"/>
                    <a:pt x="1844" y="51"/>
                  </a:cubicBezTo>
                  <a:cubicBezTo>
                    <a:pt x="1812" y="85"/>
                    <a:pt x="1795" y="133"/>
                    <a:pt x="1795" y="197"/>
                  </a:cubicBezTo>
                  <a:cubicBezTo>
                    <a:pt x="1795" y="228"/>
                    <a:pt x="1800" y="256"/>
                    <a:pt x="1808" y="281"/>
                  </a:cubicBezTo>
                  <a:cubicBezTo>
                    <a:pt x="1816" y="305"/>
                    <a:pt x="1828" y="325"/>
                    <a:pt x="1843" y="342"/>
                  </a:cubicBezTo>
                  <a:cubicBezTo>
                    <a:pt x="1859" y="359"/>
                    <a:pt x="1877" y="371"/>
                    <a:pt x="1898" y="380"/>
                  </a:cubicBezTo>
                  <a:cubicBezTo>
                    <a:pt x="1919" y="389"/>
                    <a:pt x="1943" y="393"/>
                    <a:pt x="1969" y="393"/>
                  </a:cubicBezTo>
                  <a:cubicBezTo>
                    <a:pt x="1989" y="393"/>
                    <a:pt x="2008" y="392"/>
                    <a:pt x="2025" y="388"/>
                  </a:cubicBezTo>
                  <a:cubicBezTo>
                    <a:pt x="2041" y="384"/>
                    <a:pt x="2056" y="379"/>
                    <a:pt x="2069" y="372"/>
                  </a:cubicBezTo>
                  <a:cubicBezTo>
                    <a:pt x="2081" y="365"/>
                    <a:pt x="2093" y="356"/>
                    <a:pt x="2103" y="345"/>
                  </a:cubicBezTo>
                  <a:cubicBezTo>
                    <a:pt x="2113" y="334"/>
                    <a:pt x="2122" y="321"/>
                    <a:pt x="2131" y="307"/>
                  </a:cubicBezTo>
                  <a:lnTo>
                    <a:pt x="2057" y="263"/>
                  </a:lnTo>
                  <a:close/>
                  <a:moveTo>
                    <a:pt x="2268" y="386"/>
                  </a:moveTo>
                  <a:cubicBezTo>
                    <a:pt x="2268" y="232"/>
                    <a:pt x="2268" y="232"/>
                    <a:pt x="2268" y="232"/>
                  </a:cubicBezTo>
                  <a:cubicBezTo>
                    <a:pt x="2413" y="232"/>
                    <a:pt x="2413" y="232"/>
                    <a:pt x="2413" y="232"/>
                  </a:cubicBezTo>
                  <a:cubicBezTo>
                    <a:pt x="2413" y="386"/>
                    <a:pt x="2413" y="386"/>
                    <a:pt x="2413" y="386"/>
                  </a:cubicBezTo>
                  <a:cubicBezTo>
                    <a:pt x="2500" y="386"/>
                    <a:pt x="2500" y="386"/>
                    <a:pt x="2500" y="386"/>
                  </a:cubicBezTo>
                  <a:cubicBezTo>
                    <a:pt x="2500" y="8"/>
                    <a:pt x="2500" y="8"/>
                    <a:pt x="2500" y="8"/>
                  </a:cubicBezTo>
                  <a:cubicBezTo>
                    <a:pt x="2413" y="8"/>
                    <a:pt x="2413" y="8"/>
                    <a:pt x="2413" y="8"/>
                  </a:cubicBezTo>
                  <a:cubicBezTo>
                    <a:pt x="2413" y="156"/>
                    <a:pt x="2413" y="156"/>
                    <a:pt x="2413" y="156"/>
                  </a:cubicBezTo>
                  <a:cubicBezTo>
                    <a:pt x="2268" y="156"/>
                    <a:pt x="2268" y="156"/>
                    <a:pt x="2268" y="156"/>
                  </a:cubicBezTo>
                  <a:cubicBezTo>
                    <a:pt x="2268" y="8"/>
                    <a:pt x="2268" y="8"/>
                    <a:pt x="2268" y="8"/>
                  </a:cubicBezTo>
                  <a:cubicBezTo>
                    <a:pt x="2181" y="8"/>
                    <a:pt x="2181" y="8"/>
                    <a:pt x="2181" y="8"/>
                  </a:cubicBezTo>
                  <a:cubicBezTo>
                    <a:pt x="2181" y="386"/>
                    <a:pt x="2181" y="386"/>
                    <a:pt x="2181" y="386"/>
                  </a:cubicBezTo>
                  <a:lnTo>
                    <a:pt x="2268" y="386"/>
                  </a:lnTo>
                  <a:close/>
                  <a:moveTo>
                    <a:pt x="189" y="859"/>
                  </a:moveTo>
                  <a:cubicBezTo>
                    <a:pt x="189" y="557"/>
                    <a:pt x="189" y="557"/>
                    <a:pt x="189" y="557"/>
                  </a:cubicBezTo>
                  <a:cubicBezTo>
                    <a:pt x="295" y="557"/>
                    <a:pt x="295" y="557"/>
                    <a:pt x="295" y="557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103" y="557"/>
                    <a:pt x="103" y="557"/>
                    <a:pt x="103" y="557"/>
                  </a:cubicBezTo>
                  <a:cubicBezTo>
                    <a:pt x="103" y="859"/>
                    <a:pt x="103" y="859"/>
                    <a:pt x="103" y="859"/>
                  </a:cubicBezTo>
                  <a:lnTo>
                    <a:pt x="189" y="859"/>
                  </a:lnTo>
                  <a:close/>
                  <a:moveTo>
                    <a:pt x="591" y="783"/>
                  </a:moveTo>
                  <a:cubicBezTo>
                    <a:pt x="425" y="783"/>
                    <a:pt x="425" y="783"/>
                    <a:pt x="425" y="783"/>
                  </a:cubicBezTo>
                  <a:cubicBezTo>
                    <a:pt x="425" y="704"/>
                    <a:pt x="425" y="704"/>
                    <a:pt x="425" y="704"/>
                  </a:cubicBezTo>
                  <a:cubicBezTo>
                    <a:pt x="571" y="704"/>
                    <a:pt x="571" y="704"/>
                    <a:pt x="571" y="704"/>
                  </a:cubicBezTo>
                  <a:cubicBezTo>
                    <a:pt x="571" y="632"/>
                    <a:pt x="571" y="632"/>
                    <a:pt x="571" y="632"/>
                  </a:cubicBezTo>
                  <a:cubicBezTo>
                    <a:pt x="425" y="632"/>
                    <a:pt x="425" y="632"/>
                    <a:pt x="425" y="632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591" y="557"/>
                    <a:pt x="591" y="557"/>
                    <a:pt x="591" y="557"/>
                  </a:cubicBezTo>
                  <a:cubicBezTo>
                    <a:pt x="591" y="481"/>
                    <a:pt x="591" y="481"/>
                    <a:pt x="591" y="481"/>
                  </a:cubicBezTo>
                  <a:cubicBezTo>
                    <a:pt x="338" y="481"/>
                    <a:pt x="338" y="481"/>
                    <a:pt x="338" y="481"/>
                  </a:cubicBezTo>
                  <a:cubicBezTo>
                    <a:pt x="338" y="859"/>
                    <a:pt x="338" y="859"/>
                    <a:pt x="338" y="859"/>
                  </a:cubicBezTo>
                  <a:cubicBezTo>
                    <a:pt x="591" y="859"/>
                    <a:pt x="591" y="859"/>
                    <a:pt x="591" y="859"/>
                  </a:cubicBezTo>
                  <a:lnTo>
                    <a:pt x="591" y="783"/>
                  </a:lnTo>
                  <a:close/>
                  <a:moveTo>
                    <a:pt x="899" y="736"/>
                  </a:moveTo>
                  <a:cubicBezTo>
                    <a:pt x="890" y="754"/>
                    <a:pt x="879" y="768"/>
                    <a:pt x="866" y="776"/>
                  </a:cubicBezTo>
                  <a:cubicBezTo>
                    <a:pt x="853" y="785"/>
                    <a:pt x="837" y="789"/>
                    <a:pt x="820" y="789"/>
                  </a:cubicBezTo>
                  <a:cubicBezTo>
                    <a:pt x="789" y="789"/>
                    <a:pt x="766" y="779"/>
                    <a:pt x="750" y="759"/>
                  </a:cubicBezTo>
                  <a:cubicBezTo>
                    <a:pt x="735" y="738"/>
                    <a:pt x="727" y="709"/>
                    <a:pt x="727" y="672"/>
                  </a:cubicBezTo>
                  <a:cubicBezTo>
                    <a:pt x="727" y="634"/>
                    <a:pt x="735" y="604"/>
                    <a:pt x="751" y="582"/>
                  </a:cubicBezTo>
                  <a:cubicBezTo>
                    <a:pt x="768" y="561"/>
                    <a:pt x="790" y="550"/>
                    <a:pt x="819" y="550"/>
                  </a:cubicBezTo>
                  <a:cubicBezTo>
                    <a:pt x="839" y="550"/>
                    <a:pt x="855" y="556"/>
                    <a:pt x="866" y="566"/>
                  </a:cubicBezTo>
                  <a:cubicBezTo>
                    <a:pt x="877" y="577"/>
                    <a:pt x="886" y="591"/>
                    <a:pt x="892" y="610"/>
                  </a:cubicBezTo>
                  <a:cubicBezTo>
                    <a:pt x="976" y="569"/>
                    <a:pt x="976" y="569"/>
                    <a:pt x="976" y="569"/>
                  </a:cubicBezTo>
                  <a:cubicBezTo>
                    <a:pt x="962" y="539"/>
                    <a:pt x="943" y="515"/>
                    <a:pt x="918" y="498"/>
                  </a:cubicBezTo>
                  <a:cubicBezTo>
                    <a:pt x="893" y="482"/>
                    <a:pt x="861" y="474"/>
                    <a:pt x="822" y="474"/>
                  </a:cubicBezTo>
                  <a:cubicBezTo>
                    <a:pt x="764" y="474"/>
                    <a:pt x="719" y="490"/>
                    <a:pt x="686" y="524"/>
                  </a:cubicBezTo>
                  <a:cubicBezTo>
                    <a:pt x="654" y="558"/>
                    <a:pt x="637" y="606"/>
                    <a:pt x="637" y="670"/>
                  </a:cubicBezTo>
                  <a:cubicBezTo>
                    <a:pt x="637" y="701"/>
                    <a:pt x="642" y="729"/>
                    <a:pt x="650" y="754"/>
                  </a:cubicBezTo>
                  <a:cubicBezTo>
                    <a:pt x="658" y="778"/>
                    <a:pt x="670" y="798"/>
                    <a:pt x="685" y="815"/>
                  </a:cubicBezTo>
                  <a:cubicBezTo>
                    <a:pt x="701" y="832"/>
                    <a:pt x="719" y="844"/>
                    <a:pt x="740" y="853"/>
                  </a:cubicBezTo>
                  <a:cubicBezTo>
                    <a:pt x="761" y="862"/>
                    <a:pt x="785" y="866"/>
                    <a:pt x="810" y="866"/>
                  </a:cubicBezTo>
                  <a:cubicBezTo>
                    <a:pt x="831" y="866"/>
                    <a:pt x="850" y="865"/>
                    <a:pt x="866" y="861"/>
                  </a:cubicBezTo>
                  <a:cubicBezTo>
                    <a:pt x="883" y="857"/>
                    <a:pt x="898" y="852"/>
                    <a:pt x="910" y="845"/>
                  </a:cubicBezTo>
                  <a:cubicBezTo>
                    <a:pt x="923" y="838"/>
                    <a:pt x="935" y="829"/>
                    <a:pt x="945" y="818"/>
                  </a:cubicBezTo>
                  <a:cubicBezTo>
                    <a:pt x="955" y="807"/>
                    <a:pt x="964" y="794"/>
                    <a:pt x="973" y="780"/>
                  </a:cubicBezTo>
                  <a:lnTo>
                    <a:pt x="899" y="736"/>
                  </a:lnTo>
                  <a:close/>
                  <a:moveTo>
                    <a:pt x="1111" y="859"/>
                  </a:moveTo>
                  <a:cubicBezTo>
                    <a:pt x="1111" y="705"/>
                    <a:pt x="1111" y="705"/>
                    <a:pt x="1111" y="705"/>
                  </a:cubicBezTo>
                  <a:cubicBezTo>
                    <a:pt x="1256" y="705"/>
                    <a:pt x="1256" y="705"/>
                    <a:pt x="1256" y="705"/>
                  </a:cubicBezTo>
                  <a:cubicBezTo>
                    <a:pt x="1256" y="859"/>
                    <a:pt x="1256" y="859"/>
                    <a:pt x="1256" y="859"/>
                  </a:cubicBezTo>
                  <a:cubicBezTo>
                    <a:pt x="1343" y="859"/>
                    <a:pt x="1343" y="859"/>
                    <a:pt x="1343" y="859"/>
                  </a:cubicBezTo>
                  <a:cubicBezTo>
                    <a:pt x="1343" y="481"/>
                    <a:pt x="1343" y="481"/>
                    <a:pt x="1343" y="481"/>
                  </a:cubicBezTo>
                  <a:cubicBezTo>
                    <a:pt x="1256" y="481"/>
                    <a:pt x="1256" y="481"/>
                    <a:pt x="1256" y="481"/>
                  </a:cubicBezTo>
                  <a:cubicBezTo>
                    <a:pt x="1256" y="629"/>
                    <a:pt x="1256" y="629"/>
                    <a:pt x="1256" y="629"/>
                  </a:cubicBezTo>
                  <a:cubicBezTo>
                    <a:pt x="1111" y="629"/>
                    <a:pt x="1111" y="629"/>
                    <a:pt x="1111" y="629"/>
                  </a:cubicBezTo>
                  <a:cubicBezTo>
                    <a:pt x="1111" y="481"/>
                    <a:pt x="1111" y="481"/>
                    <a:pt x="1111" y="481"/>
                  </a:cubicBezTo>
                  <a:cubicBezTo>
                    <a:pt x="1024" y="481"/>
                    <a:pt x="1024" y="481"/>
                    <a:pt x="1024" y="481"/>
                  </a:cubicBezTo>
                  <a:cubicBezTo>
                    <a:pt x="1024" y="859"/>
                    <a:pt x="1024" y="859"/>
                    <a:pt x="1024" y="859"/>
                  </a:cubicBezTo>
                  <a:lnTo>
                    <a:pt x="1111" y="859"/>
                  </a:lnTo>
                  <a:close/>
                  <a:moveTo>
                    <a:pt x="1511" y="481"/>
                  </a:moveTo>
                  <a:cubicBezTo>
                    <a:pt x="1429" y="481"/>
                    <a:pt x="1429" y="481"/>
                    <a:pt x="1429" y="481"/>
                  </a:cubicBezTo>
                  <a:cubicBezTo>
                    <a:pt x="1429" y="859"/>
                    <a:pt x="1429" y="859"/>
                    <a:pt x="1429" y="859"/>
                  </a:cubicBezTo>
                  <a:cubicBezTo>
                    <a:pt x="1516" y="859"/>
                    <a:pt x="1516" y="859"/>
                    <a:pt x="1516" y="85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695"/>
                    <a:pt x="1516" y="683"/>
                    <a:pt x="1515" y="672"/>
                  </a:cubicBezTo>
                  <a:cubicBezTo>
                    <a:pt x="1515" y="662"/>
                    <a:pt x="1515" y="653"/>
                    <a:pt x="1514" y="646"/>
                  </a:cubicBezTo>
                  <a:cubicBezTo>
                    <a:pt x="1513" y="637"/>
                    <a:pt x="1513" y="630"/>
                    <a:pt x="1512" y="623"/>
                  </a:cubicBezTo>
                  <a:cubicBezTo>
                    <a:pt x="1515" y="623"/>
                    <a:pt x="1515" y="623"/>
                    <a:pt x="1515" y="623"/>
                  </a:cubicBezTo>
                  <a:cubicBezTo>
                    <a:pt x="1517" y="629"/>
                    <a:pt x="1520" y="634"/>
                    <a:pt x="1524" y="639"/>
                  </a:cubicBezTo>
                  <a:cubicBezTo>
                    <a:pt x="1530" y="651"/>
                    <a:pt x="1539" y="664"/>
                    <a:pt x="1551" y="679"/>
                  </a:cubicBezTo>
                  <a:cubicBezTo>
                    <a:pt x="1684" y="859"/>
                    <a:pt x="1684" y="859"/>
                    <a:pt x="1684" y="859"/>
                  </a:cubicBezTo>
                  <a:cubicBezTo>
                    <a:pt x="1763" y="859"/>
                    <a:pt x="1763" y="859"/>
                    <a:pt x="1763" y="859"/>
                  </a:cubicBezTo>
                  <a:cubicBezTo>
                    <a:pt x="1763" y="481"/>
                    <a:pt x="1763" y="481"/>
                    <a:pt x="1763" y="481"/>
                  </a:cubicBezTo>
                  <a:cubicBezTo>
                    <a:pt x="1676" y="481"/>
                    <a:pt x="1676" y="481"/>
                    <a:pt x="1676" y="481"/>
                  </a:cubicBezTo>
                  <a:cubicBezTo>
                    <a:pt x="1676" y="634"/>
                    <a:pt x="1676" y="634"/>
                    <a:pt x="1676" y="634"/>
                  </a:cubicBezTo>
                  <a:cubicBezTo>
                    <a:pt x="1676" y="667"/>
                    <a:pt x="1676" y="667"/>
                    <a:pt x="1676" y="667"/>
                  </a:cubicBezTo>
                  <a:cubicBezTo>
                    <a:pt x="1676" y="677"/>
                    <a:pt x="1676" y="685"/>
                    <a:pt x="1677" y="693"/>
                  </a:cubicBezTo>
                  <a:cubicBezTo>
                    <a:pt x="1677" y="701"/>
                    <a:pt x="1678" y="708"/>
                    <a:pt x="1678" y="714"/>
                  </a:cubicBezTo>
                  <a:cubicBezTo>
                    <a:pt x="1676" y="714"/>
                    <a:pt x="1676" y="714"/>
                    <a:pt x="1676" y="714"/>
                  </a:cubicBezTo>
                  <a:cubicBezTo>
                    <a:pt x="1673" y="710"/>
                    <a:pt x="1671" y="705"/>
                    <a:pt x="1668" y="700"/>
                  </a:cubicBezTo>
                  <a:cubicBezTo>
                    <a:pt x="1665" y="695"/>
                    <a:pt x="1662" y="690"/>
                    <a:pt x="1658" y="684"/>
                  </a:cubicBezTo>
                  <a:cubicBezTo>
                    <a:pt x="1654" y="678"/>
                    <a:pt x="1649" y="671"/>
                    <a:pt x="1644" y="664"/>
                  </a:cubicBezTo>
                  <a:lnTo>
                    <a:pt x="1511" y="481"/>
                  </a:lnTo>
                  <a:close/>
                  <a:moveTo>
                    <a:pt x="2006" y="866"/>
                  </a:moveTo>
                  <a:cubicBezTo>
                    <a:pt x="1950" y="866"/>
                    <a:pt x="1906" y="850"/>
                    <a:pt x="1874" y="816"/>
                  </a:cubicBezTo>
                  <a:cubicBezTo>
                    <a:pt x="1843" y="783"/>
                    <a:pt x="1827" y="734"/>
                    <a:pt x="1827" y="670"/>
                  </a:cubicBezTo>
                  <a:cubicBezTo>
                    <a:pt x="1827" y="607"/>
                    <a:pt x="1843" y="558"/>
                    <a:pt x="1874" y="524"/>
                  </a:cubicBezTo>
                  <a:cubicBezTo>
                    <a:pt x="1906" y="490"/>
                    <a:pt x="1950" y="474"/>
                    <a:pt x="2006" y="474"/>
                  </a:cubicBezTo>
                  <a:cubicBezTo>
                    <a:pt x="2062" y="474"/>
                    <a:pt x="2106" y="490"/>
                    <a:pt x="2137" y="524"/>
                  </a:cubicBezTo>
                  <a:cubicBezTo>
                    <a:pt x="2169" y="558"/>
                    <a:pt x="2185" y="607"/>
                    <a:pt x="2185" y="670"/>
                  </a:cubicBezTo>
                  <a:cubicBezTo>
                    <a:pt x="2185" y="734"/>
                    <a:pt x="2169" y="783"/>
                    <a:pt x="2137" y="816"/>
                  </a:cubicBezTo>
                  <a:cubicBezTo>
                    <a:pt x="2106" y="850"/>
                    <a:pt x="2062" y="866"/>
                    <a:pt x="2006" y="866"/>
                  </a:cubicBezTo>
                  <a:moveTo>
                    <a:pt x="2006" y="551"/>
                  </a:moveTo>
                  <a:cubicBezTo>
                    <a:pt x="1976" y="551"/>
                    <a:pt x="1954" y="562"/>
                    <a:pt x="1939" y="583"/>
                  </a:cubicBezTo>
                  <a:cubicBezTo>
                    <a:pt x="1925" y="604"/>
                    <a:pt x="1917" y="634"/>
                    <a:pt x="1917" y="671"/>
                  </a:cubicBezTo>
                  <a:cubicBezTo>
                    <a:pt x="1917" y="709"/>
                    <a:pt x="1925" y="738"/>
                    <a:pt x="1939" y="759"/>
                  </a:cubicBezTo>
                  <a:cubicBezTo>
                    <a:pt x="1954" y="780"/>
                    <a:pt x="1976" y="791"/>
                    <a:pt x="2006" y="791"/>
                  </a:cubicBezTo>
                  <a:cubicBezTo>
                    <a:pt x="2036" y="791"/>
                    <a:pt x="2058" y="780"/>
                    <a:pt x="2073" y="759"/>
                  </a:cubicBezTo>
                  <a:cubicBezTo>
                    <a:pt x="2087" y="738"/>
                    <a:pt x="2095" y="709"/>
                    <a:pt x="2095" y="671"/>
                  </a:cubicBezTo>
                  <a:cubicBezTo>
                    <a:pt x="2095" y="634"/>
                    <a:pt x="2087" y="604"/>
                    <a:pt x="2073" y="583"/>
                  </a:cubicBezTo>
                  <a:cubicBezTo>
                    <a:pt x="2058" y="562"/>
                    <a:pt x="2036" y="551"/>
                    <a:pt x="2006" y="551"/>
                  </a:cubicBezTo>
                  <a:moveTo>
                    <a:pt x="2249" y="481"/>
                  </a:moveTo>
                  <a:cubicBezTo>
                    <a:pt x="2249" y="859"/>
                    <a:pt x="2249" y="859"/>
                    <a:pt x="2249" y="859"/>
                  </a:cubicBezTo>
                  <a:cubicBezTo>
                    <a:pt x="2483" y="859"/>
                    <a:pt x="2483" y="859"/>
                    <a:pt x="2483" y="859"/>
                  </a:cubicBezTo>
                  <a:cubicBezTo>
                    <a:pt x="2483" y="783"/>
                    <a:pt x="2483" y="783"/>
                    <a:pt x="2483" y="783"/>
                  </a:cubicBezTo>
                  <a:cubicBezTo>
                    <a:pt x="2336" y="783"/>
                    <a:pt x="2336" y="783"/>
                    <a:pt x="2336" y="783"/>
                  </a:cubicBezTo>
                  <a:cubicBezTo>
                    <a:pt x="2336" y="481"/>
                    <a:pt x="2336" y="481"/>
                    <a:pt x="2336" y="481"/>
                  </a:cubicBezTo>
                  <a:lnTo>
                    <a:pt x="2249" y="481"/>
                  </a:lnTo>
                  <a:close/>
                  <a:moveTo>
                    <a:pt x="2694" y="866"/>
                  </a:moveTo>
                  <a:cubicBezTo>
                    <a:pt x="2638" y="866"/>
                    <a:pt x="2594" y="850"/>
                    <a:pt x="2563" y="816"/>
                  </a:cubicBezTo>
                  <a:cubicBezTo>
                    <a:pt x="2531" y="783"/>
                    <a:pt x="2515" y="734"/>
                    <a:pt x="2515" y="670"/>
                  </a:cubicBezTo>
                  <a:cubicBezTo>
                    <a:pt x="2515" y="607"/>
                    <a:pt x="2531" y="558"/>
                    <a:pt x="2563" y="524"/>
                  </a:cubicBezTo>
                  <a:cubicBezTo>
                    <a:pt x="2594" y="490"/>
                    <a:pt x="2638" y="474"/>
                    <a:pt x="2694" y="474"/>
                  </a:cubicBezTo>
                  <a:cubicBezTo>
                    <a:pt x="2750" y="474"/>
                    <a:pt x="2794" y="490"/>
                    <a:pt x="2826" y="524"/>
                  </a:cubicBezTo>
                  <a:cubicBezTo>
                    <a:pt x="2858" y="558"/>
                    <a:pt x="2873" y="607"/>
                    <a:pt x="2873" y="670"/>
                  </a:cubicBezTo>
                  <a:cubicBezTo>
                    <a:pt x="2873" y="734"/>
                    <a:pt x="2858" y="783"/>
                    <a:pt x="2826" y="816"/>
                  </a:cubicBezTo>
                  <a:cubicBezTo>
                    <a:pt x="2794" y="850"/>
                    <a:pt x="2750" y="866"/>
                    <a:pt x="2694" y="866"/>
                  </a:cubicBezTo>
                  <a:moveTo>
                    <a:pt x="2694" y="551"/>
                  </a:moveTo>
                  <a:cubicBezTo>
                    <a:pt x="2665" y="551"/>
                    <a:pt x="2642" y="562"/>
                    <a:pt x="2628" y="583"/>
                  </a:cubicBezTo>
                  <a:cubicBezTo>
                    <a:pt x="2613" y="604"/>
                    <a:pt x="2606" y="634"/>
                    <a:pt x="2606" y="671"/>
                  </a:cubicBezTo>
                  <a:cubicBezTo>
                    <a:pt x="2606" y="709"/>
                    <a:pt x="2613" y="738"/>
                    <a:pt x="2627" y="759"/>
                  </a:cubicBezTo>
                  <a:cubicBezTo>
                    <a:pt x="2642" y="780"/>
                    <a:pt x="2664" y="791"/>
                    <a:pt x="2694" y="791"/>
                  </a:cubicBezTo>
                  <a:cubicBezTo>
                    <a:pt x="2724" y="791"/>
                    <a:pt x="2746" y="780"/>
                    <a:pt x="2761" y="759"/>
                  </a:cubicBezTo>
                  <a:cubicBezTo>
                    <a:pt x="2776" y="738"/>
                    <a:pt x="2783" y="709"/>
                    <a:pt x="2783" y="671"/>
                  </a:cubicBezTo>
                  <a:cubicBezTo>
                    <a:pt x="2783" y="634"/>
                    <a:pt x="2776" y="604"/>
                    <a:pt x="2761" y="583"/>
                  </a:cubicBezTo>
                  <a:cubicBezTo>
                    <a:pt x="2746" y="562"/>
                    <a:pt x="2724" y="551"/>
                    <a:pt x="2694" y="551"/>
                  </a:cubicBezTo>
                  <a:moveTo>
                    <a:pt x="3091" y="658"/>
                  </a:moveTo>
                  <a:cubicBezTo>
                    <a:pt x="3091" y="727"/>
                    <a:pt x="3091" y="727"/>
                    <a:pt x="3091" y="727"/>
                  </a:cubicBezTo>
                  <a:cubicBezTo>
                    <a:pt x="3171" y="727"/>
                    <a:pt x="3171" y="727"/>
                    <a:pt x="3171" y="727"/>
                  </a:cubicBezTo>
                  <a:cubicBezTo>
                    <a:pt x="3171" y="739"/>
                    <a:pt x="3171" y="739"/>
                    <a:pt x="3171" y="739"/>
                  </a:cubicBezTo>
                  <a:cubicBezTo>
                    <a:pt x="3171" y="756"/>
                    <a:pt x="3165" y="769"/>
                    <a:pt x="3153" y="780"/>
                  </a:cubicBezTo>
                  <a:cubicBezTo>
                    <a:pt x="3141" y="790"/>
                    <a:pt x="3122" y="795"/>
                    <a:pt x="3096" y="795"/>
                  </a:cubicBezTo>
                  <a:cubicBezTo>
                    <a:pt x="3079" y="795"/>
                    <a:pt x="3065" y="792"/>
                    <a:pt x="3053" y="786"/>
                  </a:cubicBezTo>
                  <a:cubicBezTo>
                    <a:pt x="3041" y="779"/>
                    <a:pt x="3032" y="770"/>
                    <a:pt x="3024" y="759"/>
                  </a:cubicBezTo>
                  <a:cubicBezTo>
                    <a:pt x="3017" y="748"/>
                    <a:pt x="3012" y="735"/>
                    <a:pt x="3008" y="721"/>
                  </a:cubicBezTo>
                  <a:cubicBezTo>
                    <a:pt x="3005" y="706"/>
                    <a:pt x="3004" y="690"/>
                    <a:pt x="3004" y="673"/>
                  </a:cubicBezTo>
                  <a:cubicBezTo>
                    <a:pt x="3004" y="649"/>
                    <a:pt x="3006" y="630"/>
                    <a:pt x="3012" y="614"/>
                  </a:cubicBezTo>
                  <a:cubicBezTo>
                    <a:pt x="3018" y="598"/>
                    <a:pt x="3025" y="585"/>
                    <a:pt x="3034" y="576"/>
                  </a:cubicBezTo>
                  <a:cubicBezTo>
                    <a:pt x="3043" y="567"/>
                    <a:pt x="3053" y="560"/>
                    <a:pt x="3064" y="556"/>
                  </a:cubicBezTo>
                  <a:cubicBezTo>
                    <a:pt x="3074" y="552"/>
                    <a:pt x="3085" y="550"/>
                    <a:pt x="3095" y="550"/>
                  </a:cubicBezTo>
                  <a:cubicBezTo>
                    <a:pt x="3132" y="550"/>
                    <a:pt x="3156" y="570"/>
                    <a:pt x="3168" y="610"/>
                  </a:cubicBezTo>
                  <a:cubicBezTo>
                    <a:pt x="3252" y="569"/>
                    <a:pt x="3252" y="569"/>
                    <a:pt x="3252" y="569"/>
                  </a:cubicBezTo>
                  <a:cubicBezTo>
                    <a:pt x="3240" y="539"/>
                    <a:pt x="3221" y="515"/>
                    <a:pt x="3195" y="498"/>
                  </a:cubicBezTo>
                  <a:cubicBezTo>
                    <a:pt x="3168" y="482"/>
                    <a:pt x="3136" y="474"/>
                    <a:pt x="3098" y="474"/>
                  </a:cubicBezTo>
                  <a:cubicBezTo>
                    <a:pt x="3040" y="474"/>
                    <a:pt x="2995" y="490"/>
                    <a:pt x="2963" y="525"/>
                  </a:cubicBezTo>
                  <a:cubicBezTo>
                    <a:pt x="2930" y="559"/>
                    <a:pt x="2914" y="608"/>
                    <a:pt x="2914" y="672"/>
                  </a:cubicBezTo>
                  <a:cubicBezTo>
                    <a:pt x="2914" y="705"/>
                    <a:pt x="2918" y="734"/>
                    <a:pt x="2926" y="758"/>
                  </a:cubicBezTo>
                  <a:cubicBezTo>
                    <a:pt x="2935" y="782"/>
                    <a:pt x="2946" y="803"/>
                    <a:pt x="2961" y="819"/>
                  </a:cubicBezTo>
                  <a:cubicBezTo>
                    <a:pt x="2976" y="835"/>
                    <a:pt x="2994" y="847"/>
                    <a:pt x="3015" y="855"/>
                  </a:cubicBezTo>
                  <a:cubicBezTo>
                    <a:pt x="3036" y="862"/>
                    <a:pt x="3058" y="866"/>
                    <a:pt x="3082" y="866"/>
                  </a:cubicBezTo>
                  <a:cubicBezTo>
                    <a:pt x="3105" y="866"/>
                    <a:pt x="3126" y="862"/>
                    <a:pt x="3144" y="854"/>
                  </a:cubicBezTo>
                  <a:cubicBezTo>
                    <a:pt x="3162" y="846"/>
                    <a:pt x="3176" y="833"/>
                    <a:pt x="3186" y="816"/>
                  </a:cubicBezTo>
                  <a:cubicBezTo>
                    <a:pt x="3200" y="859"/>
                    <a:pt x="3200" y="859"/>
                    <a:pt x="3200" y="859"/>
                  </a:cubicBezTo>
                  <a:cubicBezTo>
                    <a:pt x="3254" y="859"/>
                    <a:pt x="3254" y="859"/>
                    <a:pt x="3254" y="859"/>
                  </a:cubicBezTo>
                  <a:cubicBezTo>
                    <a:pt x="3254" y="658"/>
                    <a:pt x="3254" y="658"/>
                    <a:pt x="3254" y="658"/>
                  </a:cubicBezTo>
                  <a:lnTo>
                    <a:pt x="3091" y="658"/>
                  </a:lnTo>
                  <a:close/>
                  <a:moveTo>
                    <a:pt x="3384" y="481"/>
                  </a:moveTo>
                  <a:cubicBezTo>
                    <a:pt x="3285" y="481"/>
                    <a:pt x="3285" y="481"/>
                    <a:pt x="3285" y="481"/>
                  </a:cubicBezTo>
                  <a:cubicBezTo>
                    <a:pt x="3414" y="733"/>
                    <a:pt x="3414" y="733"/>
                    <a:pt x="3414" y="733"/>
                  </a:cubicBezTo>
                  <a:cubicBezTo>
                    <a:pt x="3414" y="859"/>
                    <a:pt x="3414" y="859"/>
                    <a:pt x="3414" y="859"/>
                  </a:cubicBezTo>
                  <a:cubicBezTo>
                    <a:pt x="3501" y="859"/>
                    <a:pt x="3501" y="859"/>
                    <a:pt x="3501" y="859"/>
                  </a:cubicBezTo>
                  <a:cubicBezTo>
                    <a:pt x="3501" y="733"/>
                    <a:pt x="3501" y="733"/>
                    <a:pt x="3501" y="733"/>
                  </a:cubicBezTo>
                  <a:cubicBezTo>
                    <a:pt x="3621" y="481"/>
                    <a:pt x="3621" y="481"/>
                    <a:pt x="3621" y="481"/>
                  </a:cubicBezTo>
                  <a:cubicBezTo>
                    <a:pt x="3530" y="481"/>
                    <a:pt x="3530" y="481"/>
                    <a:pt x="3530" y="481"/>
                  </a:cubicBezTo>
                  <a:cubicBezTo>
                    <a:pt x="3486" y="572"/>
                    <a:pt x="3486" y="572"/>
                    <a:pt x="3486" y="572"/>
                  </a:cubicBezTo>
                  <a:cubicBezTo>
                    <a:pt x="3480" y="584"/>
                    <a:pt x="3475" y="595"/>
                    <a:pt x="3472" y="605"/>
                  </a:cubicBezTo>
                  <a:cubicBezTo>
                    <a:pt x="3469" y="615"/>
                    <a:pt x="3466" y="623"/>
                    <a:pt x="3464" y="631"/>
                  </a:cubicBezTo>
                  <a:cubicBezTo>
                    <a:pt x="3462" y="639"/>
                    <a:pt x="3460" y="646"/>
                    <a:pt x="3459" y="653"/>
                  </a:cubicBezTo>
                  <a:cubicBezTo>
                    <a:pt x="3456" y="653"/>
                    <a:pt x="3456" y="653"/>
                    <a:pt x="3456" y="653"/>
                  </a:cubicBezTo>
                  <a:cubicBezTo>
                    <a:pt x="3455" y="646"/>
                    <a:pt x="3454" y="639"/>
                    <a:pt x="3451" y="631"/>
                  </a:cubicBezTo>
                  <a:cubicBezTo>
                    <a:pt x="3449" y="623"/>
                    <a:pt x="3446" y="615"/>
                    <a:pt x="3443" y="605"/>
                  </a:cubicBezTo>
                  <a:cubicBezTo>
                    <a:pt x="3439" y="595"/>
                    <a:pt x="3434" y="583"/>
                    <a:pt x="3428" y="571"/>
                  </a:cubicBezTo>
                  <a:lnTo>
                    <a:pt x="3384" y="48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D3F3B0F-73EF-88E4-1D09-EB43494293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15552" y="5953125"/>
              <a:ext cx="581025" cy="663575"/>
            </a:xfrm>
            <a:custGeom>
              <a:avLst/>
              <a:gdLst>
                <a:gd name="T0" fmla="*/ 1477 w 1831"/>
                <a:gd name="T1" fmla="*/ 1142 h 2091"/>
                <a:gd name="T2" fmla="*/ 1305 w 1831"/>
                <a:gd name="T3" fmla="*/ 1620 h 2091"/>
                <a:gd name="T4" fmla="*/ 1348 w 1831"/>
                <a:gd name="T5" fmla="*/ 698 h 2091"/>
                <a:gd name="T6" fmla="*/ 996 w 1831"/>
                <a:gd name="T7" fmla="*/ 385 h 2091"/>
                <a:gd name="T8" fmla="*/ 1348 w 1831"/>
                <a:gd name="T9" fmla="*/ 698 h 2091"/>
                <a:gd name="T10" fmla="*/ 1573 w 1831"/>
                <a:gd name="T11" fmla="*/ 759 h 2091"/>
                <a:gd name="T12" fmla="*/ 1373 w 1831"/>
                <a:gd name="T13" fmla="*/ 725 h 2091"/>
                <a:gd name="T14" fmla="*/ 1486 w 1831"/>
                <a:gd name="T15" fmla="*/ 1046 h 2091"/>
                <a:gd name="T16" fmla="*/ 1633 w 1831"/>
                <a:gd name="T17" fmla="*/ 1130 h 2091"/>
                <a:gd name="T18" fmla="*/ 1588 w 1831"/>
                <a:gd name="T19" fmla="*/ 793 h 2091"/>
                <a:gd name="T20" fmla="*/ 1486 w 1831"/>
                <a:gd name="T21" fmla="*/ 1046 h 2091"/>
                <a:gd name="T22" fmla="*/ 756 w 1831"/>
                <a:gd name="T23" fmla="*/ 423 h 2091"/>
                <a:gd name="T24" fmla="*/ 672 w 1831"/>
                <a:gd name="T25" fmla="*/ 638 h 2091"/>
                <a:gd name="T26" fmla="*/ 959 w 1831"/>
                <a:gd name="T27" fmla="*/ 537 h 2091"/>
                <a:gd name="T28" fmla="*/ 791 w 1831"/>
                <a:gd name="T29" fmla="*/ 411 h 2091"/>
                <a:gd name="T30" fmla="*/ 959 w 1831"/>
                <a:gd name="T31" fmla="*/ 537 h 2091"/>
                <a:gd name="T32" fmla="*/ 996 w 1831"/>
                <a:gd name="T33" fmla="*/ 1706 h 2091"/>
                <a:gd name="T34" fmla="*/ 1200 w 1831"/>
                <a:gd name="T35" fmla="*/ 1503 h 2091"/>
                <a:gd name="T36" fmla="*/ 644 w 1831"/>
                <a:gd name="T37" fmla="*/ 661 h 2091"/>
                <a:gd name="T38" fmla="*/ 319 w 1831"/>
                <a:gd name="T39" fmla="*/ 980 h 2091"/>
                <a:gd name="T40" fmla="*/ 644 w 1831"/>
                <a:gd name="T41" fmla="*/ 661 h 2091"/>
                <a:gd name="T42" fmla="*/ 506 w 1831"/>
                <a:gd name="T43" fmla="*/ 1510 h 2091"/>
                <a:gd name="T44" fmla="*/ 959 w 1831"/>
                <a:gd name="T45" fmla="*/ 1554 h 2091"/>
                <a:gd name="T46" fmla="*/ 1493 w 1831"/>
                <a:gd name="T47" fmla="*/ 572 h 2091"/>
                <a:gd name="T48" fmla="*/ 996 w 1831"/>
                <a:gd name="T49" fmla="*/ 193 h 2091"/>
                <a:gd name="T50" fmla="*/ 1493 w 1831"/>
                <a:gd name="T51" fmla="*/ 572 h 2091"/>
                <a:gd name="T52" fmla="*/ 1672 w 1831"/>
                <a:gd name="T53" fmla="*/ 1136 h 2091"/>
                <a:gd name="T54" fmla="*/ 1831 w 1831"/>
                <a:gd name="T55" fmla="*/ 1046 h 2091"/>
                <a:gd name="T56" fmla="*/ 1624 w 1831"/>
                <a:gd name="T57" fmla="*/ 777 h 2091"/>
                <a:gd name="T58" fmla="*/ 996 w 1831"/>
                <a:gd name="T59" fmla="*/ 1746 h 2091"/>
                <a:gd name="T60" fmla="*/ 1362 w 1831"/>
                <a:gd name="T61" fmla="*/ 1806 h 2091"/>
                <a:gd name="T62" fmla="*/ 996 w 1831"/>
                <a:gd name="T63" fmla="*/ 1746 h 2091"/>
                <a:gd name="T64" fmla="*/ 697 w 1831"/>
                <a:gd name="T65" fmla="*/ 240 h 2091"/>
                <a:gd name="T66" fmla="*/ 552 w 1831"/>
                <a:gd name="T67" fmla="*/ 489 h 2091"/>
                <a:gd name="T68" fmla="*/ 325 w 1831"/>
                <a:gd name="T69" fmla="*/ 1302 h 2091"/>
                <a:gd name="T70" fmla="*/ 341 w 1831"/>
                <a:gd name="T71" fmla="*/ 1613 h 2091"/>
                <a:gd name="T72" fmla="*/ 325 w 1831"/>
                <a:gd name="T73" fmla="*/ 1302 h 2091"/>
                <a:gd name="T74" fmla="*/ 0 w 1831"/>
                <a:gd name="T75" fmla="*/ 1420 h 2091"/>
                <a:gd name="T76" fmla="*/ 312 w 1831"/>
                <a:gd name="T77" fmla="*/ 1640 h 2091"/>
                <a:gd name="T78" fmla="*/ 1638 w 1831"/>
                <a:gd name="T79" fmla="*/ 446 h 2091"/>
                <a:gd name="T80" fmla="*/ 996 w 1831"/>
                <a:gd name="T81" fmla="*/ 0 h 2091"/>
                <a:gd name="T82" fmla="*/ 1638 w 1831"/>
                <a:gd name="T83" fmla="*/ 446 h 2091"/>
                <a:gd name="T84" fmla="*/ 996 w 1831"/>
                <a:gd name="T85" fmla="*/ 2091 h 2091"/>
                <a:gd name="T86" fmla="*/ 1381 w 1831"/>
                <a:gd name="T87" fmla="*/ 1842 h 2091"/>
                <a:gd name="T88" fmla="*/ 505 w 1831"/>
                <a:gd name="T89" fmla="*/ 1236 h 2091"/>
                <a:gd name="T90" fmla="*/ 468 w 1831"/>
                <a:gd name="T91" fmla="*/ 1046 h 2091"/>
                <a:gd name="T92" fmla="*/ 317 w 1831"/>
                <a:gd name="T93" fmla="*/ 1017 h 2091"/>
                <a:gd name="T94" fmla="*/ 349 w 1831"/>
                <a:gd name="T95" fmla="*/ 1253 h 2091"/>
                <a:gd name="T96" fmla="*/ 481 w 1831"/>
                <a:gd name="T97" fmla="*/ 1482 h 2091"/>
                <a:gd name="T98" fmla="*/ 505 w 1831"/>
                <a:gd name="T99" fmla="*/ 1236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1" h="2091">
                  <a:moveTo>
                    <a:pt x="1233" y="1485"/>
                  </a:moveTo>
                  <a:cubicBezTo>
                    <a:pt x="1357" y="1413"/>
                    <a:pt x="1449" y="1289"/>
                    <a:pt x="1477" y="1142"/>
                  </a:cubicBezTo>
                  <a:cubicBezTo>
                    <a:pt x="1627" y="1166"/>
                    <a:pt x="1627" y="1166"/>
                    <a:pt x="1627" y="1166"/>
                  </a:cubicBezTo>
                  <a:cubicBezTo>
                    <a:pt x="1591" y="1360"/>
                    <a:pt x="1470" y="1525"/>
                    <a:pt x="1305" y="1620"/>
                  </a:cubicBezTo>
                  <a:cubicBezTo>
                    <a:pt x="1233" y="1485"/>
                    <a:pt x="1233" y="1485"/>
                    <a:pt x="1233" y="1485"/>
                  </a:cubicBezTo>
                  <a:moveTo>
                    <a:pt x="1348" y="698"/>
                  </a:moveTo>
                  <a:cubicBezTo>
                    <a:pt x="1463" y="598"/>
                    <a:pt x="1463" y="598"/>
                    <a:pt x="1463" y="598"/>
                  </a:cubicBezTo>
                  <a:cubicBezTo>
                    <a:pt x="1346" y="471"/>
                    <a:pt x="1181" y="390"/>
                    <a:pt x="996" y="385"/>
                  </a:cubicBezTo>
                  <a:cubicBezTo>
                    <a:pt x="996" y="537"/>
                    <a:pt x="996" y="537"/>
                    <a:pt x="996" y="537"/>
                  </a:cubicBezTo>
                  <a:cubicBezTo>
                    <a:pt x="1135" y="542"/>
                    <a:pt x="1259" y="603"/>
                    <a:pt x="1348" y="698"/>
                  </a:cubicBezTo>
                  <a:moveTo>
                    <a:pt x="1434" y="821"/>
                  </a:moveTo>
                  <a:cubicBezTo>
                    <a:pt x="1573" y="759"/>
                    <a:pt x="1573" y="759"/>
                    <a:pt x="1573" y="759"/>
                  </a:cubicBezTo>
                  <a:cubicBezTo>
                    <a:pt x="1550" y="711"/>
                    <a:pt x="1521" y="666"/>
                    <a:pt x="1488" y="625"/>
                  </a:cubicBezTo>
                  <a:cubicBezTo>
                    <a:pt x="1373" y="725"/>
                    <a:pt x="1373" y="725"/>
                    <a:pt x="1373" y="725"/>
                  </a:cubicBezTo>
                  <a:cubicBezTo>
                    <a:pt x="1396" y="755"/>
                    <a:pt x="1417" y="787"/>
                    <a:pt x="1434" y="821"/>
                  </a:cubicBezTo>
                  <a:moveTo>
                    <a:pt x="1486" y="1046"/>
                  </a:moveTo>
                  <a:cubicBezTo>
                    <a:pt x="1486" y="1066"/>
                    <a:pt x="1485" y="1086"/>
                    <a:pt x="1483" y="1106"/>
                  </a:cubicBezTo>
                  <a:cubicBezTo>
                    <a:pt x="1633" y="1130"/>
                    <a:pt x="1633" y="1130"/>
                    <a:pt x="1633" y="1130"/>
                  </a:cubicBezTo>
                  <a:cubicBezTo>
                    <a:pt x="1636" y="1102"/>
                    <a:pt x="1639" y="1074"/>
                    <a:pt x="1639" y="1046"/>
                  </a:cubicBezTo>
                  <a:cubicBezTo>
                    <a:pt x="1639" y="956"/>
                    <a:pt x="1621" y="871"/>
                    <a:pt x="1588" y="793"/>
                  </a:cubicBezTo>
                  <a:cubicBezTo>
                    <a:pt x="1449" y="855"/>
                    <a:pt x="1449" y="855"/>
                    <a:pt x="1449" y="855"/>
                  </a:cubicBezTo>
                  <a:cubicBezTo>
                    <a:pt x="1473" y="914"/>
                    <a:pt x="1486" y="978"/>
                    <a:pt x="1486" y="1046"/>
                  </a:cubicBezTo>
                  <a:moveTo>
                    <a:pt x="803" y="567"/>
                  </a:moveTo>
                  <a:cubicBezTo>
                    <a:pt x="756" y="423"/>
                    <a:pt x="756" y="423"/>
                    <a:pt x="756" y="423"/>
                  </a:cubicBezTo>
                  <a:cubicBezTo>
                    <a:pt x="691" y="446"/>
                    <a:pt x="631" y="479"/>
                    <a:pt x="577" y="520"/>
                  </a:cubicBezTo>
                  <a:cubicBezTo>
                    <a:pt x="672" y="638"/>
                    <a:pt x="672" y="638"/>
                    <a:pt x="672" y="638"/>
                  </a:cubicBezTo>
                  <a:cubicBezTo>
                    <a:pt x="712" y="609"/>
                    <a:pt x="756" y="585"/>
                    <a:pt x="803" y="567"/>
                  </a:cubicBezTo>
                  <a:moveTo>
                    <a:pt x="959" y="537"/>
                  </a:moveTo>
                  <a:cubicBezTo>
                    <a:pt x="959" y="385"/>
                    <a:pt x="959" y="385"/>
                    <a:pt x="959" y="385"/>
                  </a:cubicBezTo>
                  <a:cubicBezTo>
                    <a:pt x="901" y="386"/>
                    <a:pt x="845" y="395"/>
                    <a:pt x="791" y="411"/>
                  </a:cubicBezTo>
                  <a:cubicBezTo>
                    <a:pt x="838" y="556"/>
                    <a:pt x="838" y="556"/>
                    <a:pt x="838" y="556"/>
                  </a:cubicBezTo>
                  <a:cubicBezTo>
                    <a:pt x="877" y="545"/>
                    <a:pt x="917" y="539"/>
                    <a:pt x="959" y="537"/>
                  </a:cubicBezTo>
                  <a:moveTo>
                    <a:pt x="996" y="1554"/>
                  </a:moveTo>
                  <a:cubicBezTo>
                    <a:pt x="996" y="1706"/>
                    <a:pt x="996" y="1706"/>
                    <a:pt x="996" y="1706"/>
                  </a:cubicBezTo>
                  <a:cubicBezTo>
                    <a:pt x="1095" y="1704"/>
                    <a:pt x="1188" y="1679"/>
                    <a:pt x="1272" y="1637"/>
                  </a:cubicBezTo>
                  <a:cubicBezTo>
                    <a:pt x="1200" y="1503"/>
                    <a:pt x="1200" y="1503"/>
                    <a:pt x="1200" y="1503"/>
                  </a:cubicBezTo>
                  <a:cubicBezTo>
                    <a:pt x="1138" y="1533"/>
                    <a:pt x="1069" y="1551"/>
                    <a:pt x="996" y="1554"/>
                  </a:cubicBezTo>
                  <a:moveTo>
                    <a:pt x="644" y="661"/>
                  </a:moveTo>
                  <a:cubicBezTo>
                    <a:pt x="548" y="543"/>
                    <a:pt x="548" y="543"/>
                    <a:pt x="548" y="543"/>
                  </a:cubicBezTo>
                  <a:cubicBezTo>
                    <a:pt x="421" y="651"/>
                    <a:pt x="336" y="805"/>
                    <a:pt x="319" y="980"/>
                  </a:cubicBezTo>
                  <a:cubicBezTo>
                    <a:pt x="471" y="991"/>
                    <a:pt x="471" y="991"/>
                    <a:pt x="471" y="991"/>
                  </a:cubicBezTo>
                  <a:cubicBezTo>
                    <a:pt x="485" y="859"/>
                    <a:pt x="549" y="744"/>
                    <a:pt x="644" y="661"/>
                  </a:cubicBezTo>
                  <a:moveTo>
                    <a:pt x="617" y="1406"/>
                  </a:moveTo>
                  <a:cubicBezTo>
                    <a:pt x="506" y="1510"/>
                    <a:pt x="506" y="1510"/>
                    <a:pt x="506" y="1510"/>
                  </a:cubicBezTo>
                  <a:cubicBezTo>
                    <a:pt x="622" y="1627"/>
                    <a:pt x="782" y="1702"/>
                    <a:pt x="959" y="1706"/>
                  </a:cubicBezTo>
                  <a:cubicBezTo>
                    <a:pt x="959" y="1554"/>
                    <a:pt x="959" y="1554"/>
                    <a:pt x="959" y="1554"/>
                  </a:cubicBezTo>
                  <a:cubicBezTo>
                    <a:pt x="826" y="1549"/>
                    <a:pt x="705" y="1494"/>
                    <a:pt x="617" y="1406"/>
                  </a:cubicBezTo>
                  <a:moveTo>
                    <a:pt x="1493" y="572"/>
                  </a:moveTo>
                  <a:cubicBezTo>
                    <a:pt x="1607" y="472"/>
                    <a:pt x="1607" y="472"/>
                    <a:pt x="1607" y="472"/>
                  </a:cubicBezTo>
                  <a:cubicBezTo>
                    <a:pt x="1455" y="305"/>
                    <a:pt x="1238" y="198"/>
                    <a:pt x="996" y="193"/>
                  </a:cubicBezTo>
                  <a:cubicBezTo>
                    <a:pt x="996" y="345"/>
                    <a:pt x="996" y="345"/>
                    <a:pt x="996" y="345"/>
                  </a:cubicBezTo>
                  <a:cubicBezTo>
                    <a:pt x="1192" y="351"/>
                    <a:pt x="1368" y="437"/>
                    <a:pt x="1493" y="572"/>
                  </a:cubicBezTo>
                  <a:moveTo>
                    <a:pt x="1678" y="1046"/>
                  </a:moveTo>
                  <a:cubicBezTo>
                    <a:pt x="1678" y="1076"/>
                    <a:pt x="1675" y="1106"/>
                    <a:pt x="1672" y="1136"/>
                  </a:cubicBezTo>
                  <a:cubicBezTo>
                    <a:pt x="1822" y="1159"/>
                    <a:pt x="1822" y="1159"/>
                    <a:pt x="1822" y="1159"/>
                  </a:cubicBezTo>
                  <a:cubicBezTo>
                    <a:pt x="1827" y="1122"/>
                    <a:pt x="1831" y="1084"/>
                    <a:pt x="1831" y="1046"/>
                  </a:cubicBezTo>
                  <a:cubicBezTo>
                    <a:pt x="1831" y="928"/>
                    <a:pt x="1807" y="816"/>
                    <a:pt x="1764" y="715"/>
                  </a:cubicBezTo>
                  <a:cubicBezTo>
                    <a:pt x="1624" y="777"/>
                    <a:pt x="1624" y="777"/>
                    <a:pt x="1624" y="777"/>
                  </a:cubicBezTo>
                  <a:cubicBezTo>
                    <a:pt x="1659" y="860"/>
                    <a:pt x="1678" y="950"/>
                    <a:pt x="1678" y="1046"/>
                  </a:cubicBezTo>
                  <a:moveTo>
                    <a:pt x="996" y="1746"/>
                  </a:moveTo>
                  <a:cubicBezTo>
                    <a:pt x="996" y="1898"/>
                    <a:pt x="996" y="1898"/>
                    <a:pt x="996" y="1898"/>
                  </a:cubicBezTo>
                  <a:cubicBezTo>
                    <a:pt x="1127" y="1895"/>
                    <a:pt x="1251" y="1862"/>
                    <a:pt x="1362" y="1806"/>
                  </a:cubicBezTo>
                  <a:cubicBezTo>
                    <a:pt x="1290" y="1672"/>
                    <a:pt x="1290" y="1672"/>
                    <a:pt x="1290" y="1672"/>
                  </a:cubicBezTo>
                  <a:cubicBezTo>
                    <a:pt x="1201" y="1717"/>
                    <a:pt x="1102" y="1743"/>
                    <a:pt x="996" y="1746"/>
                  </a:cubicBezTo>
                  <a:moveTo>
                    <a:pt x="744" y="385"/>
                  </a:moveTo>
                  <a:cubicBezTo>
                    <a:pt x="697" y="240"/>
                    <a:pt x="697" y="240"/>
                    <a:pt x="697" y="240"/>
                  </a:cubicBezTo>
                  <a:cubicBezTo>
                    <a:pt x="609" y="271"/>
                    <a:pt x="528" y="315"/>
                    <a:pt x="456" y="371"/>
                  </a:cubicBezTo>
                  <a:cubicBezTo>
                    <a:pt x="552" y="489"/>
                    <a:pt x="552" y="489"/>
                    <a:pt x="552" y="489"/>
                  </a:cubicBezTo>
                  <a:cubicBezTo>
                    <a:pt x="610" y="445"/>
                    <a:pt x="674" y="410"/>
                    <a:pt x="744" y="385"/>
                  </a:cubicBezTo>
                  <a:moveTo>
                    <a:pt x="325" y="1302"/>
                  </a:moveTo>
                  <a:cubicBezTo>
                    <a:pt x="182" y="1354"/>
                    <a:pt x="182" y="1354"/>
                    <a:pt x="182" y="1354"/>
                  </a:cubicBezTo>
                  <a:cubicBezTo>
                    <a:pt x="219" y="1450"/>
                    <a:pt x="274" y="1537"/>
                    <a:pt x="341" y="1613"/>
                  </a:cubicBezTo>
                  <a:cubicBezTo>
                    <a:pt x="452" y="1509"/>
                    <a:pt x="452" y="1509"/>
                    <a:pt x="452" y="1509"/>
                  </a:cubicBezTo>
                  <a:cubicBezTo>
                    <a:pt x="399" y="1448"/>
                    <a:pt x="355" y="1378"/>
                    <a:pt x="325" y="1302"/>
                  </a:cubicBezTo>
                  <a:moveTo>
                    <a:pt x="144" y="1367"/>
                  </a:moveTo>
                  <a:cubicBezTo>
                    <a:pt x="0" y="1420"/>
                    <a:pt x="0" y="1420"/>
                    <a:pt x="0" y="1420"/>
                  </a:cubicBezTo>
                  <a:cubicBezTo>
                    <a:pt x="47" y="1540"/>
                    <a:pt x="115" y="1650"/>
                    <a:pt x="200" y="1745"/>
                  </a:cubicBezTo>
                  <a:cubicBezTo>
                    <a:pt x="312" y="1640"/>
                    <a:pt x="312" y="1640"/>
                    <a:pt x="312" y="1640"/>
                  </a:cubicBezTo>
                  <a:cubicBezTo>
                    <a:pt x="241" y="1561"/>
                    <a:pt x="184" y="1468"/>
                    <a:pt x="144" y="1367"/>
                  </a:cubicBezTo>
                  <a:moveTo>
                    <a:pt x="1638" y="446"/>
                  </a:moveTo>
                  <a:cubicBezTo>
                    <a:pt x="1753" y="345"/>
                    <a:pt x="1753" y="345"/>
                    <a:pt x="1753" y="345"/>
                  </a:cubicBezTo>
                  <a:cubicBezTo>
                    <a:pt x="1566" y="138"/>
                    <a:pt x="1296" y="5"/>
                    <a:pt x="996" y="0"/>
                  </a:cubicBezTo>
                  <a:cubicBezTo>
                    <a:pt x="996" y="153"/>
                    <a:pt x="996" y="153"/>
                    <a:pt x="996" y="153"/>
                  </a:cubicBezTo>
                  <a:cubicBezTo>
                    <a:pt x="1250" y="158"/>
                    <a:pt x="1478" y="270"/>
                    <a:pt x="1638" y="446"/>
                  </a:cubicBezTo>
                  <a:moveTo>
                    <a:pt x="996" y="1938"/>
                  </a:moveTo>
                  <a:cubicBezTo>
                    <a:pt x="996" y="2091"/>
                    <a:pt x="996" y="2091"/>
                    <a:pt x="996" y="2091"/>
                  </a:cubicBezTo>
                  <a:cubicBezTo>
                    <a:pt x="1160" y="2088"/>
                    <a:pt x="1315" y="2047"/>
                    <a:pt x="1452" y="1977"/>
                  </a:cubicBezTo>
                  <a:cubicBezTo>
                    <a:pt x="1381" y="1842"/>
                    <a:pt x="1381" y="1842"/>
                    <a:pt x="1381" y="1842"/>
                  </a:cubicBezTo>
                  <a:cubicBezTo>
                    <a:pt x="1265" y="1901"/>
                    <a:pt x="1134" y="1935"/>
                    <a:pt x="996" y="1938"/>
                  </a:cubicBezTo>
                  <a:moveTo>
                    <a:pt x="505" y="1236"/>
                  </a:moveTo>
                  <a:cubicBezTo>
                    <a:pt x="500" y="1225"/>
                    <a:pt x="496" y="1213"/>
                    <a:pt x="492" y="1201"/>
                  </a:cubicBezTo>
                  <a:cubicBezTo>
                    <a:pt x="476" y="1152"/>
                    <a:pt x="468" y="1100"/>
                    <a:pt x="468" y="1046"/>
                  </a:cubicBezTo>
                  <a:cubicBezTo>
                    <a:pt x="468" y="1039"/>
                    <a:pt x="468" y="1033"/>
                    <a:pt x="469" y="1027"/>
                  </a:cubicBezTo>
                  <a:cubicBezTo>
                    <a:pt x="317" y="1017"/>
                    <a:pt x="317" y="1017"/>
                    <a:pt x="317" y="1017"/>
                  </a:cubicBezTo>
                  <a:cubicBezTo>
                    <a:pt x="316" y="1026"/>
                    <a:pt x="315" y="1036"/>
                    <a:pt x="315" y="1046"/>
                  </a:cubicBezTo>
                  <a:cubicBezTo>
                    <a:pt x="315" y="1118"/>
                    <a:pt x="328" y="1188"/>
                    <a:pt x="349" y="1253"/>
                  </a:cubicBezTo>
                  <a:cubicBezTo>
                    <a:pt x="353" y="1265"/>
                    <a:pt x="357" y="1277"/>
                    <a:pt x="362" y="1288"/>
                  </a:cubicBezTo>
                  <a:cubicBezTo>
                    <a:pt x="390" y="1360"/>
                    <a:pt x="431" y="1425"/>
                    <a:pt x="481" y="1482"/>
                  </a:cubicBezTo>
                  <a:cubicBezTo>
                    <a:pt x="592" y="1378"/>
                    <a:pt x="592" y="1378"/>
                    <a:pt x="592" y="1378"/>
                  </a:cubicBezTo>
                  <a:cubicBezTo>
                    <a:pt x="556" y="1336"/>
                    <a:pt x="526" y="1288"/>
                    <a:pt x="505" y="1236"/>
                  </a:cubicBezTo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C842F3C4-36AD-B44A-BB53-693BE11EF1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47202" y="6151563"/>
              <a:ext cx="687388" cy="268288"/>
            </a:xfrm>
            <a:custGeom>
              <a:avLst/>
              <a:gdLst>
                <a:gd name="T0" fmla="*/ 549 w 2162"/>
                <a:gd name="T1" fmla="*/ 0 h 843"/>
                <a:gd name="T2" fmla="*/ 549 w 2162"/>
                <a:gd name="T3" fmla="*/ 169 h 843"/>
                <a:gd name="T4" fmla="*/ 194 w 2162"/>
                <a:gd name="T5" fmla="*/ 169 h 843"/>
                <a:gd name="T6" fmla="*/ 194 w 2162"/>
                <a:gd name="T7" fmla="*/ 371 h 843"/>
                <a:gd name="T8" fmla="*/ 505 w 2162"/>
                <a:gd name="T9" fmla="*/ 371 h 843"/>
                <a:gd name="T10" fmla="*/ 505 w 2162"/>
                <a:gd name="T11" fmla="*/ 532 h 843"/>
                <a:gd name="T12" fmla="*/ 194 w 2162"/>
                <a:gd name="T13" fmla="*/ 532 h 843"/>
                <a:gd name="T14" fmla="*/ 194 w 2162"/>
                <a:gd name="T15" fmla="*/ 843 h 843"/>
                <a:gd name="T16" fmla="*/ 0 w 2162"/>
                <a:gd name="T17" fmla="*/ 843 h 843"/>
                <a:gd name="T18" fmla="*/ 0 w 2162"/>
                <a:gd name="T19" fmla="*/ 0 h 843"/>
                <a:gd name="T20" fmla="*/ 549 w 2162"/>
                <a:gd name="T21" fmla="*/ 0 h 843"/>
                <a:gd name="T22" fmla="*/ 1089 w 2162"/>
                <a:gd name="T23" fmla="*/ 648 h 843"/>
                <a:gd name="T24" fmla="*/ 1206 w 2162"/>
                <a:gd name="T25" fmla="*/ 455 h 843"/>
                <a:gd name="T26" fmla="*/ 1234 w 2162"/>
                <a:gd name="T27" fmla="*/ 406 h 843"/>
                <a:gd name="T28" fmla="*/ 1253 w 2162"/>
                <a:gd name="T29" fmla="*/ 365 h 843"/>
                <a:gd name="T30" fmla="*/ 1269 w 2162"/>
                <a:gd name="T31" fmla="*/ 326 h 843"/>
                <a:gd name="T32" fmla="*/ 1275 w 2162"/>
                <a:gd name="T33" fmla="*/ 326 h 843"/>
                <a:gd name="T34" fmla="*/ 1270 w 2162"/>
                <a:gd name="T35" fmla="*/ 362 h 843"/>
                <a:gd name="T36" fmla="*/ 1268 w 2162"/>
                <a:gd name="T37" fmla="*/ 407 h 843"/>
                <a:gd name="T38" fmla="*/ 1267 w 2162"/>
                <a:gd name="T39" fmla="*/ 469 h 843"/>
                <a:gd name="T40" fmla="*/ 1267 w 2162"/>
                <a:gd name="T41" fmla="*/ 843 h 843"/>
                <a:gd name="T42" fmla="*/ 1459 w 2162"/>
                <a:gd name="T43" fmla="*/ 843 h 843"/>
                <a:gd name="T44" fmla="*/ 1459 w 2162"/>
                <a:gd name="T45" fmla="*/ 0 h 843"/>
                <a:gd name="T46" fmla="*/ 1266 w 2162"/>
                <a:gd name="T47" fmla="*/ 0 h 843"/>
                <a:gd name="T48" fmla="*/ 1105 w 2162"/>
                <a:gd name="T49" fmla="*/ 285 h 843"/>
                <a:gd name="T50" fmla="*/ 1076 w 2162"/>
                <a:gd name="T51" fmla="*/ 339 h 843"/>
                <a:gd name="T52" fmla="*/ 1058 w 2162"/>
                <a:gd name="T53" fmla="*/ 378 h 843"/>
                <a:gd name="T54" fmla="*/ 1045 w 2162"/>
                <a:gd name="T55" fmla="*/ 408 h 843"/>
                <a:gd name="T56" fmla="*/ 1039 w 2162"/>
                <a:gd name="T57" fmla="*/ 408 h 843"/>
                <a:gd name="T58" fmla="*/ 1026 w 2162"/>
                <a:gd name="T59" fmla="*/ 378 h 843"/>
                <a:gd name="T60" fmla="*/ 1008 w 2162"/>
                <a:gd name="T61" fmla="*/ 340 h 843"/>
                <a:gd name="T62" fmla="*/ 979 w 2162"/>
                <a:gd name="T63" fmla="*/ 285 h 843"/>
                <a:gd name="T64" fmla="*/ 821 w 2162"/>
                <a:gd name="T65" fmla="*/ 0 h 843"/>
                <a:gd name="T66" fmla="*/ 624 w 2162"/>
                <a:gd name="T67" fmla="*/ 0 h 843"/>
                <a:gd name="T68" fmla="*/ 624 w 2162"/>
                <a:gd name="T69" fmla="*/ 843 h 843"/>
                <a:gd name="T70" fmla="*/ 818 w 2162"/>
                <a:gd name="T71" fmla="*/ 843 h 843"/>
                <a:gd name="T72" fmla="*/ 818 w 2162"/>
                <a:gd name="T73" fmla="*/ 469 h 843"/>
                <a:gd name="T74" fmla="*/ 817 w 2162"/>
                <a:gd name="T75" fmla="*/ 407 h 843"/>
                <a:gd name="T76" fmla="*/ 814 w 2162"/>
                <a:gd name="T77" fmla="*/ 362 h 843"/>
                <a:gd name="T78" fmla="*/ 810 w 2162"/>
                <a:gd name="T79" fmla="*/ 326 h 843"/>
                <a:gd name="T80" fmla="*/ 815 w 2162"/>
                <a:gd name="T81" fmla="*/ 326 h 843"/>
                <a:gd name="T82" fmla="*/ 831 w 2162"/>
                <a:gd name="T83" fmla="*/ 364 h 843"/>
                <a:gd name="T84" fmla="*/ 851 w 2162"/>
                <a:gd name="T85" fmla="*/ 404 h 843"/>
                <a:gd name="T86" fmla="*/ 880 w 2162"/>
                <a:gd name="T87" fmla="*/ 455 h 843"/>
                <a:gd name="T88" fmla="*/ 996 w 2162"/>
                <a:gd name="T89" fmla="*/ 648 h 843"/>
                <a:gd name="T90" fmla="*/ 1089 w 2162"/>
                <a:gd name="T91" fmla="*/ 648 h 843"/>
                <a:gd name="T92" fmla="*/ 2162 w 2162"/>
                <a:gd name="T93" fmla="*/ 674 h 843"/>
                <a:gd name="T94" fmla="*/ 1791 w 2162"/>
                <a:gd name="T95" fmla="*/ 674 h 843"/>
                <a:gd name="T96" fmla="*/ 1791 w 2162"/>
                <a:gd name="T97" fmla="*/ 498 h 843"/>
                <a:gd name="T98" fmla="*/ 2117 w 2162"/>
                <a:gd name="T99" fmla="*/ 498 h 843"/>
                <a:gd name="T100" fmla="*/ 2117 w 2162"/>
                <a:gd name="T101" fmla="*/ 336 h 843"/>
                <a:gd name="T102" fmla="*/ 1791 w 2162"/>
                <a:gd name="T103" fmla="*/ 336 h 843"/>
                <a:gd name="T104" fmla="*/ 1791 w 2162"/>
                <a:gd name="T105" fmla="*/ 169 h 843"/>
                <a:gd name="T106" fmla="*/ 2162 w 2162"/>
                <a:gd name="T107" fmla="*/ 169 h 843"/>
                <a:gd name="T108" fmla="*/ 2162 w 2162"/>
                <a:gd name="T109" fmla="*/ 0 h 843"/>
                <a:gd name="T110" fmla="*/ 1597 w 2162"/>
                <a:gd name="T111" fmla="*/ 0 h 843"/>
                <a:gd name="T112" fmla="*/ 1597 w 2162"/>
                <a:gd name="T113" fmla="*/ 843 h 843"/>
                <a:gd name="T114" fmla="*/ 2162 w 2162"/>
                <a:gd name="T115" fmla="*/ 843 h 843"/>
                <a:gd name="T116" fmla="*/ 2162 w 2162"/>
                <a:gd name="T117" fmla="*/ 67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2" h="843">
                  <a:moveTo>
                    <a:pt x="549" y="0"/>
                  </a:moveTo>
                  <a:cubicBezTo>
                    <a:pt x="549" y="169"/>
                    <a:pt x="549" y="169"/>
                    <a:pt x="549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371"/>
                    <a:pt x="194" y="371"/>
                    <a:pt x="194" y="371"/>
                  </a:cubicBezTo>
                  <a:cubicBezTo>
                    <a:pt x="505" y="371"/>
                    <a:pt x="505" y="371"/>
                    <a:pt x="505" y="371"/>
                  </a:cubicBezTo>
                  <a:cubicBezTo>
                    <a:pt x="505" y="532"/>
                    <a:pt x="505" y="532"/>
                    <a:pt x="505" y="532"/>
                  </a:cubicBezTo>
                  <a:cubicBezTo>
                    <a:pt x="194" y="532"/>
                    <a:pt x="194" y="532"/>
                    <a:pt x="194" y="532"/>
                  </a:cubicBezTo>
                  <a:cubicBezTo>
                    <a:pt x="194" y="843"/>
                    <a:pt x="194" y="843"/>
                    <a:pt x="194" y="843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9" y="0"/>
                  </a:lnTo>
                  <a:close/>
                  <a:moveTo>
                    <a:pt x="1089" y="648"/>
                  </a:moveTo>
                  <a:cubicBezTo>
                    <a:pt x="1206" y="455"/>
                    <a:pt x="1206" y="455"/>
                    <a:pt x="1206" y="455"/>
                  </a:cubicBezTo>
                  <a:cubicBezTo>
                    <a:pt x="1216" y="438"/>
                    <a:pt x="1226" y="421"/>
                    <a:pt x="1234" y="406"/>
                  </a:cubicBezTo>
                  <a:cubicBezTo>
                    <a:pt x="1242" y="390"/>
                    <a:pt x="1248" y="376"/>
                    <a:pt x="1253" y="365"/>
                  </a:cubicBezTo>
                  <a:cubicBezTo>
                    <a:pt x="1259" y="352"/>
                    <a:pt x="1264" y="339"/>
                    <a:pt x="1269" y="326"/>
                  </a:cubicBezTo>
                  <a:cubicBezTo>
                    <a:pt x="1275" y="326"/>
                    <a:pt x="1275" y="326"/>
                    <a:pt x="1275" y="326"/>
                  </a:cubicBezTo>
                  <a:cubicBezTo>
                    <a:pt x="1273" y="336"/>
                    <a:pt x="1271" y="348"/>
                    <a:pt x="1270" y="362"/>
                  </a:cubicBezTo>
                  <a:cubicBezTo>
                    <a:pt x="1269" y="374"/>
                    <a:pt x="1269" y="390"/>
                    <a:pt x="1268" y="407"/>
                  </a:cubicBezTo>
                  <a:cubicBezTo>
                    <a:pt x="1268" y="425"/>
                    <a:pt x="1267" y="446"/>
                    <a:pt x="1267" y="469"/>
                  </a:cubicBezTo>
                  <a:cubicBezTo>
                    <a:pt x="1267" y="843"/>
                    <a:pt x="1267" y="843"/>
                    <a:pt x="1267" y="843"/>
                  </a:cubicBezTo>
                  <a:cubicBezTo>
                    <a:pt x="1459" y="843"/>
                    <a:pt x="1459" y="843"/>
                    <a:pt x="1459" y="843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105" y="285"/>
                    <a:pt x="1105" y="285"/>
                    <a:pt x="1105" y="285"/>
                  </a:cubicBezTo>
                  <a:cubicBezTo>
                    <a:pt x="1093" y="306"/>
                    <a:pt x="1083" y="324"/>
                    <a:pt x="1076" y="339"/>
                  </a:cubicBezTo>
                  <a:cubicBezTo>
                    <a:pt x="1069" y="354"/>
                    <a:pt x="1063" y="367"/>
                    <a:pt x="1058" y="378"/>
                  </a:cubicBezTo>
                  <a:cubicBezTo>
                    <a:pt x="1045" y="408"/>
                    <a:pt x="1045" y="408"/>
                    <a:pt x="1045" y="408"/>
                  </a:cubicBezTo>
                  <a:cubicBezTo>
                    <a:pt x="1039" y="408"/>
                    <a:pt x="1039" y="408"/>
                    <a:pt x="1039" y="408"/>
                  </a:cubicBezTo>
                  <a:cubicBezTo>
                    <a:pt x="1026" y="378"/>
                    <a:pt x="1026" y="378"/>
                    <a:pt x="1026" y="378"/>
                  </a:cubicBezTo>
                  <a:cubicBezTo>
                    <a:pt x="1022" y="367"/>
                    <a:pt x="1016" y="355"/>
                    <a:pt x="1008" y="340"/>
                  </a:cubicBezTo>
                  <a:cubicBezTo>
                    <a:pt x="1000" y="325"/>
                    <a:pt x="991" y="307"/>
                    <a:pt x="979" y="285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843"/>
                    <a:pt x="624" y="843"/>
                    <a:pt x="624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8" y="469"/>
                    <a:pt x="818" y="469"/>
                    <a:pt x="818" y="469"/>
                  </a:cubicBezTo>
                  <a:cubicBezTo>
                    <a:pt x="818" y="446"/>
                    <a:pt x="818" y="425"/>
                    <a:pt x="817" y="407"/>
                  </a:cubicBezTo>
                  <a:cubicBezTo>
                    <a:pt x="816" y="390"/>
                    <a:pt x="815" y="374"/>
                    <a:pt x="814" y="362"/>
                  </a:cubicBezTo>
                  <a:cubicBezTo>
                    <a:pt x="812" y="348"/>
                    <a:pt x="811" y="336"/>
                    <a:pt x="810" y="326"/>
                  </a:cubicBezTo>
                  <a:cubicBezTo>
                    <a:pt x="815" y="326"/>
                    <a:pt x="815" y="326"/>
                    <a:pt x="815" y="326"/>
                  </a:cubicBezTo>
                  <a:cubicBezTo>
                    <a:pt x="819" y="338"/>
                    <a:pt x="824" y="350"/>
                    <a:pt x="831" y="364"/>
                  </a:cubicBezTo>
                  <a:cubicBezTo>
                    <a:pt x="836" y="375"/>
                    <a:pt x="843" y="389"/>
                    <a:pt x="851" y="404"/>
                  </a:cubicBezTo>
                  <a:cubicBezTo>
                    <a:pt x="860" y="420"/>
                    <a:pt x="869" y="437"/>
                    <a:pt x="880" y="455"/>
                  </a:cubicBezTo>
                  <a:cubicBezTo>
                    <a:pt x="996" y="648"/>
                    <a:pt x="996" y="648"/>
                    <a:pt x="996" y="648"/>
                  </a:cubicBezTo>
                  <a:lnTo>
                    <a:pt x="1089" y="648"/>
                  </a:lnTo>
                  <a:close/>
                  <a:moveTo>
                    <a:pt x="2162" y="674"/>
                  </a:moveTo>
                  <a:cubicBezTo>
                    <a:pt x="1791" y="674"/>
                    <a:pt x="1791" y="674"/>
                    <a:pt x="1791" y="674"/>
                  </a:cubicBezTo>
                  <a:cubicBezTo>
                    <a:pt x="1791" y="498"/>
                    <a:pt x="1791" y="498"/>
                    <a:pt x="1791" y="498"/>
                  </a:cubicBezTo>
                  <a:cubicBezTo>
                    <a:pt x="2117" y="498"/>
                    <a:pt x="2117" y="498"/>
                    <a:pt x="2117" y="498"/>
                  </a:cubicBezTo>
                  <a:cubicBezTo>
                    <a:pt x="2117" y="336"/>
                    <a:pt x="2117" y="336"/>
                    <a:pt x="2117" y="336"/>
                  </a:cubicBezTo>
                  <a:cubicBezTo>
                    <a:pt x="1791" y="336"/>
                    <a:pt x="1791" y="336"/>
                    <a:pt x="1791" y="336"/>
                  </a:cubicBezTo>
                  <a:cubicBezTo>
                    <a:pt x="1791" y="169"/>
                    <a:pt x="1791" y="169"/>
                    <a:pt x="1791" y="169"/>
                  </a:cubicBezTo>
                  <a:cubicBezTo>
                    <a:pt x="2162" y="169"/>
                    <a:pt x="2162" y="169"/>
                    <a:pt x="2162" y="169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1597" y="0"/>
                    <a:pt x="1597" y="0"/>
                    <a:pt x="1597" y="0"/>
                  </a:cubicBezTo>
                  <a:cubicBezTo>
                    <a:pt x="1597" y="843"/>
                    <a:pt x="1597" y="843"/>
                    <a:pt x="1597" y="843"/>
                  </a:cubicBezTo>
                  <a:cubicBezTo>
                    <a:pt x="2162" y="843"/>
                    <a:pt x="2162" y="843"/>
                    <a:pt x="2162" y="843"/>
                  </a:cubicBezTo>
                  <a:lnTo>
                    <a:pt x="2162" y="67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F2ECDE42-26ED-ED05-947D-0901ED4A47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92400" y="6152400"/>
              <a:ext cx="270000" cy="270000"/>
            </a:xfrm>
            <a:custGeom>
              <a:avLst/>
              <a:gdLst/>
              <a:ahLst/>
              <a:cxnLst>
                <a:cxn ang="0">
                  <a:pos x="1505" y="489"/>
                </a:cxn>
                <a:cxn ang="0">
                  <a:pos x="1478" y="433"/>
                </a:cxn>
                <a:cxn ang="0">
                  <a:pos x="1386" y="291"/>
                </a:cxn>
                <a:cxn ang="0">
                  <a:pos x="1345" y="245"/>
                </a:cxn>
                <a:cxn ang="0">
                  <a:pos x="811" y="1"/>
                </a:cxn>
                <a:cxn ang="0">
                  <a:pos x="779" y="0"/>
                </a:cxn>
                <a:cxn ang="0">
                  <a:pos x="749" y="1"/>
                </a:cxn>
                <a:cxn ang="0">
                  <a:pos x="569" y="30"/>
                </a:cxn>
                <a:cxn ang="0">
                  <a:pos x="511" y="48"/>
                </a:cxn>
                <a:cxn ang="0">
                  <a:pos x="315" y="154"/>
                </a:cxn>
                <a:cxn ang="0">
                  <a:pos x="267" y="193"/>
                </a:cxn>
                <a:cxn ang="0">
                  <a:pos x="5" y="692"/>
                </a:cxn>
                <a:cxn ang="0">
                  <a:pos x="1" y="753"/>
                </a:cxn>
                <a:cxn ang="0">
                  <a:pos x="0" y="779"/>
                </a:cxn>
                <a:cxn ang="0">
                  <a:pos x="37" y="1015"/>
                </a:cxn>
                <a:cxn ang="0">
                  <a:pos x="58" y="1072"/>
                </a:cxn>
                <a:cxn ang="0">
                  <a:pos x="189" y="1286"/>
                </a:cxn>
                <a:cxn ang="0">
                  <a:pos x="230" y="1331"/>
                </a:cxn>
                <a:cxn ang="0">
                  <a:pos x="749" y="1556"/>
                </a:cxn>
                <a:cxn ang="0">
                  <a:pos x="779" y="1558"/>
                </a:cxn>
                <a:cxn ang="0">
                  <a:pos x="810" y="1556"/>
                </a:cxn>
                <a:cxn ang="0">
                  <a:pos x="1118" y="1479"/>
                </a:cxn>
                <a:cxn ang="0">
                  <a:pos x="1172" y="1450"/>
                </a:cxn>
                <a:cxn ang="0">
                  <a:pos x="1543" y="929"/>
                </a:cxn>
                <a:cxn ang="0">
                  <a:pos x="1556" y="868"/>
                </a:cxn>
                <a:cxn ang="0">
                  <a:pos x="1566" y="779"/>
                </a:cxn>
                <a:cxn ang="0">
                  <a:pos x="1566" y="778"/>
                </a:cxn>
                <a:cxn ang="0">
                  <a:pos x="1505" y="489"/>
                </a:cxn>
              </a:cxnLst>
              <a:rect l="0" t="0" r="r" b="b"/>
              <a:pathLst>
                <a:path w="1566" h="1558">
                  <a:moveTo>
                    <a:pt x="1505" y="489"/>
                  </a:moveTo>
                  <a:cubicBezTo>
                    <a:pt x="1498" y="470"/>
                    <a:pt x="1487" y="452"/>
                    <a:pt x="1478" y="433"/>
                  </a:cubicBezTo>
                  <a:cubicBezTo>
                    <a:pt x="1453" y="383"/>
                    <a:pt x="1422" y="335"/>
                    <a:pt x="1386" y="291"/>
                  </a:cubicBezTo>
                  <a:cubicBezTo>
                    <a:pt x="1374" y="275"/>
                    <a:pt x="1359" y="260"/>
                    <a:pt x="1345" y="245"/>
                  </a:cubicBezTo>
                  <a:cubicBezTo>
                    <a:pt x="1210" y="102"/>
                    <a:pt x="1021" y="10"/>
                    <a:pt x="811" y="1"/>
                  </a:cubicBezTo>
                  <a:cubicBezTo>
                    <a:pt x="800" y="1"/>
                    <a:pt x="790" y="0"/>
                    <a:pt x="779" y="0"/>
                  </a:cubicBezTo>
                  <a:cubicBezTo>
                    <a:pt x="769" y="0"/>
                    <a:pt x="759" y="1"/>
                    <a:pt x="749" y="1"/>
                  </a:cubicBezTo>
                  <a:cubicBezTo>
                    <a:pt x="687" y="4"/>
                    <a:pt x="627" y="13"/>
                    <a:pt x="569" y="30"/>
                  </a:cubicBezTo>
                  <a:cubicBezTo>
                    <a:pt x="549" y="35"/>
                    <a:pt x="530" y="41"/>
                    <a:pt x="511" y="48"/>
                  </a:cubicBezTo>
                  <a:cubicBezTo>
                    <a:pt x="440" y="74"/>
                    <a:pt x="374" y="110"/>
                    <a:pt x="315" y="154"/>
                  </a:cubicBezTo>
                  <a:cubicBezTo>
                    <a:pt x="299" y="167"/>
                    <a:pt x="283" y="179"/>
                    <a:pt x="267" y="193"/>
                  </a:cubicBezTo>
                  <a:cubicBezTo>
                    <a:pt x="124" y="318"/>
                    <a:pt x="27" y="494"/>
                    <a:pt x="5" y="692"/>
                  </a:cubicBezTo>
                  <a:cubicBezTo>
                    <a:pt x="3" y="712"/>
                    <a:pt x="2" y="733"/>
                    <a:pt x="1" y="753"/>
                  </a:cubicBezTo>
                  <a:cubicBezTo>
                    <a:pt x="1" y="762"/>
                    <a:pt x="0" y="770"/>
                    <a:pt x="0" y="779"/>
                  </a:cubicBezTo>
                  <a:cubicBezTo>
                    <a:pt x="0" y="861"/>
                    <a:pt x="13" y="940"/>
                    <a:pt x="37" y="1015"/>
                  </a:cubicBezTo>
                  <a:cubicBezTo>
                    <a:pt x="43" y="1034"/>
                    <a:pt x="50" y="1054"/>
                    <a:pt x="58" y="1072"/>
                  </a:cubicBezTo>
                  <a:cubicBezTo>
                    <a:pt x="90" y="1151"/>
                    <a:pt x="134" y="1223"/>
                    <a:pt x="189" y="1286"/>
                  </a:cubicBezTo>
                  <a:cubicBezTo>
                    <a:pt x="202" y="1302"/>
                    <a:pt x="216" y="1317"/>
                    <a:pt x="230" y="1331"/>
                  </a:cubicBezTo>
                  <a:cubicBezTo>
                    <a:pt x="365" y="1465"/>
                    <a:pt x="547" y="1549"/>
                    <a:pt x="749" y="1556"/>
                  </a:cubicBezTo>
                  <a:cubicBezTo>
                    <a:pt x="759" y="1557"/>
                    <a:pt x="769" y="1558"/>
                    <a:pt x="779" y="1558"/>
                  </a:cubicBezTo>
                  <a:cubicBezTo>
                    <a:pt x="790" y="1558"/>
                    <a:pt x="800" y="1557"/>
                    <a:pt x="810" y="1556"/>
                  </a:cubicBezTo>
                  <a:cubicBezTo>
                    <a:pt x="920" y="1552"/>
                    <a:pt x="1025" y="1525"/>
                    <a:pt x="1118" y="1479"/>
                  </a:cubicBezTo>
                  <a:cubicBezTo>
                    <a:pt x="1137" y="1470"/>
                    <a:pt x="1155" y="1460"/>
                    <a:pt x="1172" y="1450"/>
                  </a:cubicBezTo>
                  <a:cubicBezTo>
                    <a:pt x="1361" y="1339"/>
                    <a:pt x="1500" y="1151"/>
                    <a:pt x="1543" y="929"/>
                  </a:cubicBezTo>
                  <a:cubicBezTo>
                    <a:pt x="1547" y="909"/>
                    <a:pt x="1554" y="889"/>
                    <a:pt x="1556" y="868"/>
                  </a:cubicBezTo>
                  <a:cubicBezTo>
                    <a:pt x="1560" y="839"/>
                    <a:pt x="1566" y="810"/>
                    <a:pt x="1566" y="779"/>
                  </a:cubicBezTo>
                  <a:cubicBezTo>
                    <a:pt x="1566" y="778"/>
                    <a:pt x="1566" y="778"/>
                    <a:pt x="1566" y="778"/>
                  </a:cubicBezTo>
                  <a:cubicBezTo>
                    <a:pt x="1566" y="676"/>
                    <a:pt x="1541" y="579"/>
                    <a:pt x="1505" y="4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5000">
                  <a:srgbClr val="FDF1E2"/>
                </a:gs>
                <a:gs pos="55000">
                  <a:srgbClr val="F6B56C"/>
                </a:gs>
                <a:gs pos="85000">
                  <a:srgbClr val="F08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0" name="Tekstvak 30">
            <a:extLst>
              <a:ext uri="{FF2B5EF4-FFF2-40B4-BE49-F238E27FC236}">
                <a16:creationId xmlns:a16="http://schemas.microsoft.com/office/drawing/2014/main" id="{98E616F7-74AF-921E-CABD-959F5E2D20F5}"/>
              </a:ext>
            </a:extLst>
          </p:cNvPr>
          <p:cNvSpPr txBox="1"/>
          <p:nvPr/>
        </p:nvSpPr>
        <p:spPr>
          <a:xfrm>
            <a:off x="7489515" y="37384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prstClr val="white"/>
                </a:solidFill>
                <a:latin typeface="Calibri"/>
              </a:rPr>
              <a:t>7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8998E9F-D21D-460B-B891-B4D35C12CC96}"/>
              </a:ext>
            </a:extLst>
          </p:cNvPr>
          <p:cNvSpPr txBox="1"/>
          <p:nvPr/>
        </p:nvSpPr>
        <p:spPr>
          <a:xfrm>
            <a:off x="1019431" y="1667228"/>
            <a:ext cx="9433058" cy="473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VRAAG 1) In welke stap is uw bedrijf?</a:t>
            </a:r>
          </a:p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AA0884C-7008-D3AE-F794-EF6F5FD6D6C6}"/>
              </a:ext>
            </a:extLst>
          </p:cNvPr>
          <p:cNvSpPr/>
          <p:nvPr/>
        </p:nvSpPr>
        <p:spPr>
          <a:xfrm>
            <a:off x="7787106" y="4085331"/>
            <a:ext cx="846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venir Next Condensed" panose="020B0506020202020204" pitchFamily="34" charset="0"/>
              </a:rPr>
              <a:t>Platform AI </a:t>
            </a:r>
            <a:r>
              <a:rPr lang="nl-NL" sz="2000" dirty="0" err="1">
                <a:latin typeface="Avenir Next Condensed" panose="020B0506020202020204" pitchFamily="34" charset="0"/>
              </a:rPr>
              <a:t>for</a:t>
            </a:r>
            <a:r>
              <a:rPr lang="nl-NL" sz="2000" dirty="0">
                <a:latin typeface="Avenir Next Condensed" panose="020B0506020202020204" pitchFamily="34" charset="0"/>
              </a:rPr>
              <a:t> Industry</a:t>
            </a:r>
          </a:p>
        </p:txBody>
      </p:sp>
    </p:spTree>
    <p:extLst>
      <p:ext uri="{BB962C8B-B14F-4D97-AF65-F5344CB8AC3E}">
        <p14:creationId xmlns:p14="http://schemas.microsoft.com/office/powerpoint/2010/main" val="29730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115607" y="762706"/>
            <a:ext cx="846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Kennis en vakmanschap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E027266-AB7D-EB4A-9D69-6F00876AEDEA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9E9FC6-BD37-4C61-965E-D50CBF5F0C4B}"/>
              </a:ext>
            </a:extLst>
          </p:cNvPr>
          <p:cNvSpPr txBox="1"/>
          <p:nvPr/>
        </p:nvSpPr>
        <p:spPr>
          <a:xfrm>
            <a:off x="838702" y="1616021"/>
            <a:ext cx="9433058" cy="473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3C4A21-16B1-0428-A145-8A4D17F25FA2}"/>
              </a:ext>
            </a:extLst>
          </p:cNvPr>
          <p:cNvSpPr/>
          <p:nvPr/>
        </p:nvSpPr>
        <p:spPr>
          <a:xfrm>
            <a:off x="1207039" y="2743524"/>
            <a:ext cx="9277489" cy="1715456"/>
          </a:xfrm>
          <a:prstGeom prst="rect">
            <a:avLst/>
          </a:prstGeom>
          <a:solidFill>
            <a:srgbClr val="F08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DBE9F42-3C0A-8A77-0A51-FC20F7C7B844}"/>
              </a:ext>
            </a:extLst>
          </p:cNvPr>
          <p:cNvGrpSpPr/>
          <p:nvPr/>
        </p:nvGrpSpPr>
        <p:grpSpPr>
          <a:xfrm>
            <a:off x="1520040" y="1487343"/>
            <a:ext cx="8901885" cy="3764552"/>
            <a:chOff x="179512" y="1400313"/>
            <a:chExt cx="8901885" cy="376455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3723334-3FF5-18DA-C91E-46E34FC9F186}"/>
                </a:ext>
              </a:extLst>
            </p:cNvPr>
            <p:cNvSpPr/>
            <p:nvPr/>
          </p:nvSpPr>
          <p:spPr>
            <a:xfrm>
              <a:off x="179512" y="1400313"/>
              <a:ext cx="8901885" cy="3764552"/>
            </a:xfrm>
            <a:prstGeom prst="rect">
              <a:avLst/>
            </a:prstGeom>
            <a:noFill/>
          </p:spPr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37C429CE-2C68-83C8-EEB4-BB6C069FF304}"/>
                </a:ext>
              </a:extLst>
            </p:cNvPr>
            <p:cNvSpPr/>
            <p:nvPr/>
          </p:nvSpPr>
          <p:spPr>
            <a:xfrm>
              <a:off x="183641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0 w 1201841"/>
                <a:gd name="connsiteY5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42398" tIns="22860" rIns="289777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Inspiration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What is Ai?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Smart Maintenance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Technologies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Success stories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Call for action?</a:t>
              </a:r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CA95048-8084-C5EF-EC4D-EC81AB38C249}"/>
                </a:ext>
              </a:extLst>
            </p:cNvPr>
            <p:cNvSpPr/>
            <p:nvPr/>
          </p:nvSpPr>
          <p:spPr>
            <a:xfrm>
              <a:off x="1145114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Ambition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Dream statement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Relevant KPIs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Business Models</a:t>
              </a:r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491668A-83EE-ADC7-276D-CAC9D9411437}"/>
                </a:ext>
              </a:extLst>
            </p:cNvPr>
            <p:cNvSpPr/>
            <p:nvPr/>
          </p:nvSpPr>
          <p:spPr>
            <a:xfrm>
              <a:off x="2106587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Scoping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Critical assets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 modes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 chances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 effects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C75C7D2-C2A8-25D5-3BBB-F908B5FF210A}"/>
                </a:ext>
              </a:extLst>
            </p:cNvPr>
            <p:cNvSpPr/>
            <p:nvPr/>
          </p:nvSpPr>
          <p:spPr>
            <a:xfrm>
              <a:off x="3068060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collection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Predictive values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Existing data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Smart Sensors</a:t>
              </a:r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5AB46AB-36F6-5D98-FC28-AB73AE044597}"/>
                </a:ext>
              </a:extLst>
            </p:cNvPr>
            <p:cNvSpPr/>
            <p:nvPr/>
          </p:nvSpPr>
          <p:spPr>
            <a:xfrm>
              <a:off x="4029533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Digitization &amp; computing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Digitization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Edge/cloud computing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Software</a:t>
              </a:r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622AE55-2A09-39A1-8347-05E9FE4BC965}"/>
                </a:ext>
              </a:extLst>
            </p:cNvPr>
            <p:cNvSpPr/>
            <p:nvPr/>
          </p:nvSpPr>
          <p:spPr>
            <a:xfrm>
              <a:off x="4991006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 &amp; Connectivity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 platform</a:t>
              </a:r>
            </a:p>
            <a:p>
              <a:pPr marL="57150" marR="0" lvl="1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5G/BLE/</a:t>
              </a: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LoRa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 &amp; Integration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58A05012-E254-F155-2017-4A1E1E54BB93}"/>
                </a:ext>
              </a:extLst>
            </p:cNvPr>
            <p:cNvSpPr/>
            <p:nvPr/>
          </p:nvSpPr>
          <p:spPr>
            <a:xfrm>
              <a:off x="5952480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analytics &amp; Ai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Anomalies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Labeling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Trends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Prediction</a:t>
              </a:r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7E94FDE-0397-A16B-A68F-6F9E3A7B799E}"/>
                </a:ext>
              </a:extLst>
            </p:cNvPr>
            <p:cNvSpPr/>
            <p:nvPr/>
          </p:nvSpPr>
          <p:spPr>
            <a:xfrm>
              <a:off x="6913953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Appreciation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Dashboarding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Reporting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 stating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Follow-up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Celebrating Successes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45ACD115-6296-5F9C-4DE0-686BCDD1C059}"/>
                </a:ext>
              </a:extLst>
            </p:cNvPr>
            <p:cNvSpPr/>
            <p:nvPr/>
          </p:nvSpPr>
          <p:spPr>
            <a:xfrm>
              <a:off x="7875426" y="2801852"/>
              <a:ext cx="1201841" cy="961473"/>
            </a:xfrm>
            <a:custGeom>
              <a:avLst/>
              <a:gdLst>
                <a:gd name="connsiteX0" fmla="*/ 0 w 1201841"/>
                <a:gd name="connsiteY0" fmla="*/ 0 h 961473"/>
                <a:gd name="connsiteX1" fmla="*/ 961473 w 1201841"/>
                <a:gd name="connsiteY1" fmla="*/ 0 h 961473"/>
                <a:gd name="connsiteX2" fmla="*/ 1201841 w 1201841"/>
                <a:gd name="connsiteY2" fmla="*/ 480737 h 961473"/>
                <a:gd name="connsiteX3" fmla="*/ 961473 w 1201841"/>
                <a:gd name="connsiteY3" fmla="*/ 961473 h 961473"/>
                <a:gd name="connsiteX4" fmla="*/ 0 w 1201841"/>
                <a:gd name="connsiteY4" fmla="*/ 961473 h 961473"/>
                <a:gd name="connsiteX5" fmla="*/ 240368 w 1201841"/>
                <a:gd name="connsiteY5" fmla="*/ 480737 h 961473"/>
                <a:gd name="connsiteX6" fmla="*/ 0 w 1201841"/>
                <a:gd name="connsiteY6" fmla="*/ 0 h 96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41" h="961473">
                  <a:moveTo>
                    <a:pt x="0" y="0"/>
                  </a:moveTo>
                  <a:lnTo>
                    <a:pt x="961473" y="0"/>
                  </a:lnTo>
                  <a:lnTo>
                    <a:pt x="1201841" y="480737"/>
                  </a:lnTo>
                  <a:lnTo>
                    <a:pt x="961473" y="961473"/>
                  </a:lnTo>
                  <a:lnTo>
                    <a:pt x="0" y="961473"/>
                  </a:lnTo>
                  <a:lnTo>
                    <a:pt x="240368" y="4807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08000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F08000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F08000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spcFirstLastPara="0" vert="horz" wrap="square" lIns="282766" tIns="22860" rIns="282766" bIns="22860" numCol="1" spcCol="1270" anchor="t" anchorCtr="0">
              <a:noAutofit/>
            </a:bodyPr>
            <a:lstStyle/>
            <a:p>
              <a:pPr marL="0" marR="0" lvl="0" indent="0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Elevation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areas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Elevated services</a:t>
              </a:r>
            </a:p>
            <a:p>
              <a:pPr marL="57150" marR="0" lvl="1" indent="-5715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Business Models</a:t>
              </a:r>
            </a:p>
          </p:txBody>
        </p:sp>
      </p:grpSp>
      <p:sp>
        <p:nvSpPr>
          <p:cNvPr id="20" name="Pijl: gekromd omhoog 19">
            <a:extLst>
              <a:ext uri="{FF2B5EF4-FFF2-40B4-BE49-F238E27FC236}">
                <a16:creationId xmlns:a16="http://schemas.microsoft.com/office/drawing/2014/main" id="{9E00FEA5-EF3B-D208-59A8-3E242687B496}"/>
              </a:ext>
            </a:extLst>
          </p:cNvPr>
          <p:cNvSpPr/>
          <p:nvPr/>
        </p:nvSpPr>
        <p:spPr>
          <a:xfrm rot="10800000">
            <a:off x="3310676" y="1841029"/>
            <a:ext cx="5184173" cy="764005"/>
          </a:xfrm>
          <a:prstGeom prst="curvedUpArrow">
            <a:avLst/>
          </a:prstGeom>
          <a:solidFill>
            <a:srgbClr val="F08000"/>
          </a:solidFill>
          <a:ln w="25400" cap="flat" cmpd="sng" algn="ctr">
            <a:solidFill>
              <a:srgbClr val="F08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3ED572D-45B2-ECE5-15F4-96A346E05DA8}"/>
              </a:ext>
            </a:extLst>
          </p:cNvPr>
          <p:cNvSpPr txBox="1"/>
          <p:nvPr/>
        </p:nvSpPr>
        <p:spPr>
          <a:xfrm>
            <a:off x="5847445" y="214783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PDCA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750BFAE-3D26-86BB-B6D3-FA61E6D1DD38}"/>
              </a:ext>
            </a:extLst>
          </p:cNvPr>
          <p:cNvSpPr txBox="1"/>
          <p:nvPr/>
        </p:nvSpPr>
        <p:spPr>
          <a:xfrm>
            <a:off x="1964228" y="4098940"/>
            <a:ext cx="1346448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Bedrijfskunde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35F4009-F126-0FD1-809A-02CB65288662}"/>
              </a:ext>
            </a:extLst>
          </p:cNvPr>
          <p:cNvSpPr txBox="1"/>
          <p:nvPr/>
        </p:nvSpPr>
        <p:spPr>
          <a:xfrm>
            <a:off x="3409170" y="4107953"/>
            <a:ext cx="1346448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Vakmanschap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B2B444E-4D90-64C2-356C-6CA09CE4A693}"/>
              </a:ext>
            </a:extLst>
          </p:cNvPr>
          <p:cNvSpPr txBox="1"/>
          <p:nvPr/>
        </p:nvSpPr>
        <p:spPr>
          <a:xfrm>
            <a:off x="4854112" y="4107236"/>
            <a:ext cx="1346448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Data engineering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E8387FF-E8E4-1C93-8163-F85AD1B5A03C}"/>
              </a:ext>
            </a:extLst>
          </p:cNvPr>
          <p:cNvSpPr txBox="1"/>
          <p:nvPr/>
        </p:nvSpPr>
        <p:spPr>
          <a:xfrm>
            <a:off x="6513561" y="3895068"/>
            <a:ext cx="817754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Data Analytics/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ML expert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253F399-B6E9-23E8-BB30-FC36A1CFD474}"/>
              </a:ext>
            </a:extLst>
          </p:cNvPr>
          <p:cNvSpPr txBox="1"/>
          <p:nvPr/>
        </p:nvSpPr>
        <p:spPr>
          <a:xfrm>
            <a:off x="7831591" y="4109173"/>
            <a:ext cx="1346448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Vakmanschap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7F69814-8DED-808A-0007-B78FA05FE807}"/>
              </a:ext>
            </a:extLst>
          </p:cNvPr>
          <p:cNvSpPr txBox="1"/>
          <p:nvPr/>
        </p:nvSpPr>
        <p:spPr>
          <a:xfrm>
            <a:off x="9042138" y="4098940"/>
            <a:ext cx="1346448" cy="3517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Bedrijfskunde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E48C6AC4-B481-4FBB-6CFC-112EC64AB427}"/>
              </a:ext>
            </a:extLst>
          </p:cNvPr>
          <p:cNvGrpSpPr>
            <a:grpSpLocks/>
          </p:cNvGrpSpPr>
          <p:nvPr/>
        </p:nvGrpSpPr>
        <p:grpSpPr bwMode="gray">
          <a:xfrm>
            <a:off x="8107221" y="4879211"/>
            <a:ext cx="1779227" cy="483917"/>
            <a:chOff x="9347202" y="5953125"/>
            <a:chExt cx="2620963" cy="663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013AACF8-BB0B-1950-D42E-6698400ED8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33102" y="6072188"/>
              <a:ext cx="766763" cy="273050"/>
            </a:xfrm>
            <a:custGeom>
              <a:avLst/>
              <a:gdLst>
                <a:gd name="T0" fmla="*/ 208 w 2412"/>
                <a:gd name="T1" fmla="*/ 37 h 858"/>
                <a:gd name="T2" fmla="*/ 50 w 2412"/>
                <a:gd name="T3" fmla="*/ 240 h 858"/>
                <a:gd name="T4" fmla="*/ 108 w 2412"/>
                <a:gd name="T5" fmla="*/ 199 h 858"/>
                <a:gd name="T6" fmla="*/ 187 w 2412"/>
                <a:gd name="T7" fmla="*/ 123 h 858"/>
                <a:gd name="T8" fmla="*/ 50 w 2412"/>
                <a:gd name="T9" fmla="*/ 199 h 858"/>
                <a:gd name="T10" fmla="*/ 287 w 2412"/>
                <a:gd name="T11" fmla="*/ 280 h 858"/>
                <a:gd name="T12" fmla="*/ 374 w 2412"/>
                <a:gd name="T13" fmla="*/ 13 h 858"/>
                <a:gd name="T14" fmla="*/ 598 w 2412"/>
                <a:gd name="T15" fmla="*/ 112 h 858"/>
                <a:gd name="T16" fmla="*/ 512 w 2412"/>
                <a:gd name="T17" fmla="*/ 380 h 858"/>
                <a:gd name="T18" fmla="*/ 328 w 2412"/>
                <a:gd name="T19" fmla="*/ 196 h 858"/>
                <a:gd name="T20" fmla="*/ 557 w 2412"/>
                <a:gd name="T21" fmla="*/ 196 h 858"/>
                <a:gd name="T22" fmla="*/ 860 w 2412"/>
                <a:gd name="T23" fmla="*/ 7 h 858"/>
                <a:gd name="T24" fmla="*/ 773 w 2412"/>
                <a:gd name="T25" fmla="*/ 354 h 858"/>
                <a:gd name="T26" fmla="*/ 750 w 2412"/>
                <a:gd name="T27" fmla="*/ 252 h 858"/>
                <a:gd name="T28" fmla="*/ 806 w 2412"/>
                <a:gd name="T29" fmla="*/ 385 h 858"/>
                <a:gd name="T30" fmla="*/ 885 w 2412"/>
                <a:gd name="T31" fmla="*/ 51 h 858"/>
                <a:gd name="T32" fmla="*/ 904 w 2412"/>
                <a:gd name="T33" fmla="*/ 150 h 858"/>
                <a:gd name="T34" fmla="*/ 1089 w 2412"/>
                <a:gd name="T35" fmla="*/ 7 h 858"/>
                <a:gd name="T36" fmla="*/ 1004 w 2412"/>
                <a:gd name="T37" fmla="*/ 354 h 858"/>
                <a:gd name="T38" fmla="*/ 980 w 2412"/>
                <a:gd name="T39" fmla="*/ 253 h 858"/>
                <a:gd name="T40" fmla="*/ 1237 w 2412"/>
                <a:gd name="T41" fmla="*/ 218 h 858"/>
                <a:gd name="T42" fmla="*/ 1237 w 2412"/>
                <a:gd name="T43" fmla="*/ 51 h 858"/>
                <a:gd name="T44" fmla="*/ 1187 w 2412"/>
                <a:gd name="T45" fmla="*/ 385 h 858"/>
                <a:gd name="T46" fmla="*/ 1691 w 2412"/>
                <a:gd name="T47" fmla="*/ 369 h 858"/>
                <a:gd name="T48" fmla="*/ 1640 w 2412"/>
                <a:gd name="T49" fmla="*/ 235 h 858"/>
                <a:gd name="T50" fmla="*/ 1537 w 2412"/>
                <a:gd name="T51" fmla="*/ 385 h 858"/>
                <a:gd name="T52" fmla="*/ 1708 w 2412"/>
                <a:gd name="T53" fmla="*/ 35 h 858"/>
                <a:gd name="T54" fmla="*/ 1683 w 2412"/>
                <a:gd name="T55" fmla="*/ 199 h 858"/>
                <a:gd name="T56" fmla="*/ 1716 w 2412"/>
                <a:gd name="T57" fmla="*/ 270 h 858"/>
                <a:gd name="T58" fmla="*/ 1537 w 2412"/>
                <a:gd name="T59" fmla="*/ 183 h 858"/>
                <a:gd name="T60" fmla="*/ 1667 w 2412"/>
                <a:gd name="T61" fmla="*/ 66 h 858"/>
                <a:gd name="T62" fmla="*/ 2046 w 2412"/>
                <a:gd name="T63" fmla="*/ 341 h 858"/>
                <a:gd name="T64" fmla="*/ 2026 w 2412"/>
                <a:gd name="T65" fmla="*/ 175 h 858"/>
                <a:gd name="T66" fmla="*/ 2046 w 2412"/>
                <a:gd name="T67" fmla="*/ 7 h 858"/>
                <a:gd name="T68" fmla="*/ 2046 w 2412"/>
                <a:gd name="T69" fmla="*/ 341 h 858"/>
                <a:gd name="T70" fmla="*/ 2304 w 2412"/>
                <a:gd name="T71" fmla="*/ 17 h 858"/>
                <a:gd name="T72" fmla="*/ 2397 w 2412"/>
                <a:gd name="T73" fmla="*/ 281 h 858"/>
                <a:gd name="T74" fmla="*/ 2121 w 2412"/>
                <a:gd name="T75" fmla="*/ 385 h 858"/>
                <a:gd name="T76" fmla="*/ 2349 w 2412"/>
                <a:gd name="T77" fmla="*/ 262 h 858"/>
                <a:gd name="T78" fmla="*/ 2279 w 2412"/>
                <a:gd name="T79" fmla="*/ 56 h 858"/>
                <a:gd name="T80" fmla="*/ 2225 w 2412"/>
                <a:gd name="T81" fmla="*/ 343 h 858"/>
                <a:gd name="T82" fmla="*/ 239 w 2412"/>
                <a:gd name="T83" fmla="*/ 714 h 858"/>
                <a:gd name="T84" fmla="*/ 0 w 2412"/>
                <a:gd name="T85" fmla="*/ 858 h 858"/>
                <a:gd name="T86" fmla="*/ 231 w 2412"/>
                <a:gd name="T87" fmla="*/ 576 h 858"/>
                <a:gd name="T88" fmla="*/ 111 w 2412"/>
                <a:gd name="T89" fmla="*/ 648 h 858"/>
                <a:gd name="T90" fmla="*/ 107 w 2412"/>
                <a:gd name="T91" fmla="*/ 522 h 858"/>
                <a:gd name="T92" fmla="*/ 50 w 2412"/>
                <a:gd name="T93" fmla="*/ 816 h 858"/>
                <a:gd name="T94" fmla="*/ 179 w 2412"/>
                <a:gd name="T95" fmla="*/ 705 h 858"/>
                <a:gd name="T96" fmla="*/ 312 w 2412"/>
                <a:gd name="T97" fmla="*/ 480 h 858"/>
                <a:gd name="T98" fmla="*/ 427 w 2412"/>
                <a:gd name="T99" fmla="*/ 858 h 858"/>
                <a:gd name="T100" fmla="*/ 428 w 2412"/>
                <a:gd name="T101" fmla="*/ 610 h 858"/>
                <a:gd name="T102" fmla="*/ 402 w 2412"/>
                <a:gd name="T103" fmla="*/ 669 h 858"/>
                <a:gd name="T104" fmla="*/ 312 w 2412"/>
                <a:gd name="T105" fmla="*/ 48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2" h="858">
                  <a:moveTo>
                    <a:pt x="0" y="38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54" y="7"/>
                    <a:pt x="187" y="17"/>
                    <a:pt x="208" y="37"/>
                  </a:cubicBezTo>
                  <a:cubicBezTo>
                    <a:pt x="229" y="57"/>
                    <a:pt x="240" y="85"/>
                    <a:pt x="240" y="119"/>
                  </a:cubicBezTo>
                  <a:cubicBezTo>
                    <a:pt x="240" y="157"/>
                    <a:pt x="229" y="186"/>
                    <a:pt x="208" y="208"/>
                  </a:cubicBezTo>
                  <a:cubicBezTo>
                    <a:pt x="187" y="230"/>
                    <a:pt x="155" y="240"/>
                    <a:pt x="113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0" y="385"/>
                    <a:pt x="50" y="385"/>
                    <a:pt x="50" y="385"/>
                  </a:cubicBezTo>
                  <a:lnTo>
                    <a:pt x="0" y="385"/>
                  </a:lnTo>
                  <a:close/>
                  <a:moveTo>
                    <a:pt x="50" y="199"/>
                  </a:moveTo>
                  <a:cubicBezTo>
                    <a:pt x="108" y="199"/>
                    <a:pt x="108" y="199"/>
                    <a:pt x="108" y="199"/>
                  </a:cubicBezTo>
                  <a:cubicBezTo>
                    <a:pt x="123" y="199"/>
                    <a:pt x="136" y="198"/>
                    <a:pt x="146" y="194"/>
                  </a:cubicBezTo>
                  <a:cubicBezTo>
                    <a:pt x="156" y="190"/>
                    <a:pt x="164" y="185"/>
                    <a:pt x="170" y="178"/>
                  </a:cubicBezTo>
                  <a:cubicBezTo>
                    <a:pt x="176" y="171"/>
                    <a:pt x="180" y="163"/>
                    <a:pt x="183" y="154"/>
                  </a:cubicBezTo>
                  <a:cubicBezTo>
                    <a:pt x="186" y="145"/>
                    <a:pt x="187" y="134"/>
                    <a:pt x="187" y="123"/>
                  </a:cubicBezTo>
                  <a:cubicBezTo>
                    <a:pt x="187" y="99"/>
                    <a:pt x="180" y="80"/>
                    <a:pt x="166" y="68"/>
                  </a:cubicBezTo>
                  <a:cubicBezTo>
                    <a:pt x="153" y="55"/>
                    <a:pt x="133" y="49"/>
                    <a:pt x="107" y="49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50" y="199"/>
                  </a:lnTo>
                  <a:close/>
                  <a:moveTo>
                    <a:pt x="443" y="392"/>
                  </a:moveTo>
                  <a:cubicBezTo>
                    <a:pt x="417" y="392"/>
                    <a:pt x="394" y="388"/>
                    <a:pt x="374" y="380"/>
                  </a:cubicBezTo>
                  <a:cubicBezTo>
                    <a:pt x="353" y="371"/>
                    <a:pt x="335" y="358"/>
                    <a:pt x="321" y="342"/>
                  </a:cubicBezTo>
                  <a:cubicBezTo>
                    <a:pt x="306" y="325"/>
                    <a:pt x="295" y="305"/>
                    <a:pt x="287" y="280"/>
                  </a:cubicBezTo>
                  <a:cubicBezTo>
                    <a:pt x="279" y="256"/>
                    <a:pt x="275" y="228"/>
                    <a:pt x="275" y="196"/>
                  </a:cubicBezTo>
                  <a:cubicBezTo>
                    <a:pt x="275" y="165"/>
                    <a:pt x="279" y="137"/>
                    <a:pt x="287" y="112"/>
                  </a:cubicBezTo>
                  <a:cubicBezTo>
                    <a:pt x="295" y="88"/>
                    <a:pt x="306" y="67"/>
                    <a:pt x="321" y="51"/>
                  </a:cubicBezTo>
                  <a:cubicBezTo>
                    <a:pt x="335" y="34"/>
                    <a:pt x="353" y="21"/>
                    <a:pt x="374" y="13"/>
                  </a:cubicBezTo>
                  <a:cubicBezTo>
                    <a:pt x="394" y="4"/>
                    <a:pt x="417" y="0"/>
                    <a:pt x="443" y="0"/>
                  </a:cubicBezTo>
                  <a:cubicBezTo>
                    <a:pt x="468" y="0"/>
                    <a:pt x="491" y="4"/>
                    <a:pt x="512" y="13"/>
                  </a:cubicBezTo>
                  <a:cubicBezTo>
                    <a:pt x="532" y="21"/>
                    <a:pt x="550" y="34"/>
                    <a:pt x="564" y="51"/>
                  </a:cubicBezTo>
                  <a:cubicBezTo>
                    <a:pt x="579" y="67"/>
                    <a:pt x="590" y="88"/>
                    <a:pt x="598" y="112"/>
                  </a:cubicBezTo>
                  <a:cubicBezTo>
                    <a:pt x="606" y="137"/>
                    <a:pt x="610" y="165"/>
                    <a:pt x="610" y="196"/>
                  </a:cubicBezTo>
                  <a:cubicBezTo>
                    <a:pt x="610" y="228"/>
                    <a:pt x="606" y="256"/>
                    <a:pt x="598" y="280"/>
                  </a:cubicBezTo>
                  <a:cubicBezTo>
                    <a:pt x="590" y="305"/>
                    <a:pt x="579" y="325"/>
                    <a:pt x="564" y="342"/>
                  </a:cubicBezTo>
                  <a:cubicBezTo>
                    <a:pt x="550" y="358"/>
                    <a:pt x="532" y="371"/>
                    <a:pt x="512" y="380"/>
                  </a:cubicBezTo>
                  <a:cubicBezTo>
                    <a:pt x="491" y="388"/>
                    <a:pt x="468" y="392"/>
                    <a:pt x="443" y="392"/>
                  </a:cubicBezTo>
                  <a:moveTo>
                    <a:pt x="443" y="43"/>
                  </a:moveTo>
                  <a:cubicBezTo>
                    <a:pt x="405" y="43"/>
                    <a:pt x="377" y="57"/>
                    <a:pt x="357" y="84"/>
                  </a:cubicBezTo>
                  <a:cubicBezTo>
                    <a:pt x="338" y="111"/>
                    <a:pt x="328" y="148"/>
                    <a:pt x="328" y="196"/>
                  </a:cubicBezTo>
                  <a:cubicBezTo>
                    <a:pt x="328" y="244"/>
                    <a:pt x="338" y="281"/>
                    <a:pt x="357" y="308"/>
                  </a:cubicBezTo>
                  <a:cubicBezTo>
                    <a:pt x="377" y="335"/>
                    <a:pt x="405" y="349"/>
                    <a:pt x="443" y="349"/>
                  </a:cubicBezTo>
                  <a:cubicBezTo>
                    <a:pt x="480" y="349"/>
                    <a:pt x="509" y="335"/>
                    <a:pt x="528" y="308"/>
                  </a:cubicBezTo>
                  <a:cubicBezTo>
                    <a:pt x="548" y="281"/>
                    <a:pt x="557" y="244"/>
                    <a:pt x="557" y="196"/>
                  </a:cubicBezTo>
                  <a:cubicBezTo>
                    <a:pt x="557" y="148"/>
                    <a:pt x="548" y="111"/>
                    <a:pt x="528" y="84"/>
                  </a:cubicBezTo>
                  <a:cubicBezTo>
                    <a:pt x="509" y="57"/>
                    <a:pt x="480" y="43"/>
                    <a:pt x="443" y="43"/>
                  </a:cubicBezTo>
                  <a:moveTo>
                    <a:pt x="917" y="7"/>
                  </a:moveTo>
                  <a:cubicBezTo>
                    <a:pt x="860" y="7"/>
                    <a:pt x="860" y="7"/>
                    <a:pt x="860" y="7"/>
                  </a:cubicBezTo>
                  <a:cubicBezTo>
                    <a:pt x="794" y="253"/>
                    <a:pt x="794" y="253"/>
                    <a:pt x="794" y="253"/>
                  </a:cubicBezTo>
                  <a:cubicBezTo>
                    <a:pt x="790" y="268"/>
                    <a:pt x="786" y="281"/>
                    <a:pt x="784" y="294"/>
                  </a:cubicBezTo>
                  <a:cubicBezTo>
                    <a:pt x="782" y="306"/>
                    <a:pt x="780" y="317"/>
                    <a:pt x="778" y="326"/>
                  </a:cubicBezTo>
                  <a:cubicBezTo>
                    <a:pt x="776" y="336"/>
                    <a:pt x="775" y="346"/>
                    <a:pt x="773" y="354"/>
                  </a:cubicBezTo>
                  <a:cubicBezTo>
                    <a:pt x="771" y="354"/>
                    <a:pt x="771" y="354"/>
                    <a:pt x="771" y="354"/>
                  </a:cubicBezTo>
                  <a:cubicBezTo>
                    <a:pt x="769" y="345"/>
                    <a:pt x="767" y="336"/>
                    <a:pt x="766" y="325"/>
                  </a:cubicBezTo>
                  <a:cubicBezTo>
                    <a:pt x="764" y="316"/>
                    <a:pt x="762" y="305"/>
                    <a:pt x="759" y="293"/>
                  </a:cubicBezTo>
                  <a:cubicBezTo>
                    <a:pt x="757" y="281"/>
                    <a:pt x="753" y="267"/>
                    <a:pt x="750" y="252"/>
                  </a:cubicBezTo>
                  <a:cubicBezTo>
                    <a:pt x="686" y="7"/>
                    <a:pt x="686" y="7"/>
                    <a:pt x="686" y="7"/>
                  </a:cubicBezTo>
                  <a:cubicBezTo>
                    <a:pt x="633" y="7"/>
                    <a:pt x="633" y="7"/>
                    <a:pt x="633" y="7"/>
                  </a:cubicBezTo>
                  <a:cubicBezTo>
                    <a:pt x="736" y="385"/>
                    <a:pt x="736" y="385"/>
                    <a:pt x="736" y="385"/>
                  </a:cubicBezTo>
                  <a:cubicBezTo>
                    <a:pt x="806" y="385"/>
                    <a:pt x="806" y="385"/>
                    <a:pt x="806" y="385"/>
                  </a:cubicBezTo>
                  <a:cubicBezTo>
                    <a:pt x="867" y="150"/>
                    <a:pt x="867" y="150"/>
                    <a:pt x="867" y="150"/>
                  </a:cubicBezTo>
                  <a:cubicBezTo>
                    <a:pt x="871" y="135"/>
                    <a:pt x="874" y="122"/>
                    <a:pt x="876" y="109"/>
                  </a:cubicBezTo>
                  <a:cubicBezTo>
                    <a:pt x="879" y="97"/>
                    <a:pt x="880" y="86"/>
                    <a:pt x="882" y="78"/>
                  </a:cubicBezTo>
                  <a:cubicBezTo>
                    <a:pt x="883" y="67"/>
                    <a:pt x="884" y="58"/>
                    <a:pt x="885" y="51"/>
                  </a:cubicBezTo>
                  <a:cubicBezTo>
                    <a:pt x="887" y="51"/>
                    <a:pt x="887" y="51"/>
                    <a:pt x="887" y="51"/>
                  </a:cubicBezTo>
                  <a:cubicBezTo>
                    <a:pt x="888" y="58"/>
                    <a:pt x="889" y="67"/>
                    <a:pt x="890" y="78"/>
                  </a:cubicBezTo>
                  <a:cubicBezTo>
                    <a:pt x="891" y="86"/>
                    <a:pt x="892" y="97"/>
                    <a:pt x="894" y="109"/>
                  </a:cubicBezTo>
                  <a:cubicBezTo>
                    <a:pt x="897" y="122"/>
                    <a:pt x="900" y="135"/>
                    <a:pt x="904" y="150"/>
                  </a:cubicBezTo>
                  <a:cubicBezTo>
                    <a:pt x="966" y="385"/>
                    <a:pt x="966" y="385"/>
                    <a:pt x="966" y="385"/>
                  </a:cubicBezTo>
                  <a:cubicBezTo>
                    <a:pt x="1037" y="385"/>
                    <a:pt x="1037" y="385"/>
                    <a:pt x="1037" y="385"/>
                  </a:cubicBezTo>
                  <a:cubicBezTo>
                    <a:pt x="1139" y="7"/>
                    <a:pt x="1139" y="7"/>
                    <a:pt x="1139" y="7"/>
                  </a:cubicBezTo>
                  <a:cubicBezTo>
                    <a:pt x="1089" y="7"/>
                    <a:pt x="1089" y="7"/>
                    <a:pt x="1089" y="7"/>
                  </a:cubicBezTo>
                  <a:cubicBezTo>
                    <a:pt x="1025" y="254"/>
                    <a:pt x="1025" y="254"/>
                    <a:pt x="1025" y="254"/>
                  </a:cubicBezTo>
                  <a:cubicBezTo>
                    <a:pt x="1021" y="269"/>
                    <a:pt x="1018" y="283"/>
                    <a:pt x="1015" y="295"/>
                  </a:cubicBezTo>
                  <a:cubicBezTo>
                    <a:pt x="1012" y="307"/>
                    <a:pt x="1010" y="318"/>
                    <a:pt x="1008" y="326"/>
                  </a:cubicBezTo>
                  <a:cubicBezTo>
                    <a:pt x="1007" y="337"/>
                    <a:pt x="1005" y="346"/>
                    <a:pt x="1004" y="354"/>
                  </a:cubicBezTo>
                  <a:cubicBezTo>
                    <a:pt x="1002" y="354"/>
                    <a:pt x="1002" y="354"/>
                    <a:pt x="1002" y="354"/>
                  </a:cubicBezTo>
                  <a:cubicBezTo>
                    <a:pt x="1000" y="346"/>
                    <a:pt x="998" y="337"/>
                    <a:pt x="996" y="326"/>
                  </a:cubicBezTo>
                  <a:cubicBezTo>
                    <a:pt x="995" y="318"/>
                    <a:pt x="993" y="307"/>
                    <a:pt x="990" y="295"/>
                  </a:cubicBezTo>
                  <a:cubicBezTo>
                    <a:pt x="987" y="282"/>
                    <a:pt x="984" y="268"/>
                    <a:pt x="980" y="253"/>
                  </a:cubicBezTo>
                  <a:lnTo>
                    <a:pt x="917" y="7"/>
                  </a:lnTo>
                  <a:close/>
                  <a:moveTo>
                    <a:pt x="1413" y="341"/>
                  </a:moveTo>
                  <a:cubicBezTo>
                    <a:pt x="1237" y="341"/>
                    <a:pt x="1237" y="341"/>
                    <a:pt x="1237" y="341"/>
                  </a:cubicBezTo>
                  <a:cubicBezTo>
                    <a:pt x="1237" y="218"/>
                    <a:pt x="1237" y="218"/>
                    <a:pt x="1237" y="218"/>
                  </a:cubicBezTo>
                  <a:cubicBezTo>
                    <a:pt x="1393" y="218"/>
                    <a:pt x="1393" y="218"/>
                    <a:pt x="1393" y="218"/>
                  </a:cubicBezTo>
                  <a:cubicBezTo>
                    <a:pt x="1393" y="175"/>
                    <a:pt x="1393" y="175"/>
                    <a:pt x="1393" y="175"/>
                  </a:cubicBezTo>
                  <a:cubicBezTo>
                    <a:pt x="1237" y="175"/>
                    <a:pt x="1237" y="175"/>
                    <a:pt x="1237" y="175"/>
                  </a:cubicBezTo>
                  <a:cubicBezTo>
                    <a:pt x="1237" y="51"/>
                    <a:pt x="1237" y="51"/>
                    <a:pt x="1237" y="51"/>
                  </a:cubicBezTo>
                  <a:cubicBezTo>
                    <a:pt x="1413" y="51"/>
                    <a:pt x="1413" y="51"/>
                    <a:pt x="1413" y="51"/>
                  </a:cubicBezTo>
                  <a:cubicBezTo>
                    <a:pt x="1413" y="7"/>
                    <a:pt x="1413" y="7"/>
                    <a:pt x="1413" y="7"/>
                  </a:cubicBezTo>
                  <a:cubicBezTo>
                    <a:pt x="1187" y="7"/>
                    <a:pt x="1187" y="7"/>
                    <a:pt x="1187" y="7"/>
                  </a:cubicBezTo>
                  <a:cubicBezTo>
                    <a:pt x="1187" y="385"/>
                    <a:pt x="1187" y="385"/>
                    <a:pt x="1187" y="385"/>
                  </a:cubicBezTo>
                  <a:cubicBezTo>
                    <a:pt x="1413" y="385"/>
                    <a:pt x="1413" y="385"/>
                    <a:pt x="1413" y="385"/>
                  </a:cubicBezTo>
                  <a:lnTo>
                    <a:pt x="1413" y="341"/>
                  </a:lnTo>
                  <a:close/>
                  <a:moveTo>
                    <a:pt x="1700" y="385"/>
                  </a:moveTo>
                  <a:cubicBezTo>
                    <a:pt x="1696" y="380"/>
                    <a:pt x="1693" y="374"/>
                    <a:pt x="1691" y="369"/>
                  </a:cubicBezTo>
                  <a:cubicBezTo>
                    <a:pt x="1688" y="364"/>
                    <a:pt x="1686" y="358"/>
                    <a:pt x="1685" y="351"/>
                  </a:cubicBezTo>
                  <a:cubicBezTo>
                    <a:pt x="1669" y="282"/>
                    <a:pt x="1669" y="282"/>
                    <a:pt x="1669" y="282"/>
                  </a:cubicBezTo>
                  <a:cubicBezTo>
                    <a:pt x="1666" y="270"/>
                    <a:pt x="1662" y="260"/>
                    <a:pt x="1657" y="253"/>
                  </a:cubicBezTo>
                  <a:cubicBezTo>
                    <a:pt x="1652" y="246"/>
                    <a:pt x="1647" y="240"/>
                    <a:pt x="1640" y="235"/>
                  </a:cubicBezTo>
                  <a:cubicBezTo>
                    <a:pt x="1634" y="231"/>
                    <a:pt x="1627" y="228"/>
                    <a:pt x="1619" y="227"/>
                  </a:cubicBezTo>
                  <a:cubicBezTo>
                    <a:pt x="1611" y="225"/>
                    <a:pt x="1602" y="224"/>
                    <a:pt x="1592" y="224"/>
                  </a:cubicBezTo>
                  <a:cubicBezTo>
                    <a:pt x="1537" y="224"/>
                    <a:pt x="1537" y="224"/>
                    <a:pt x="1537" y="224"/>
                  </a:cubicBezTo>
                  <a:cubicBezTo>
                    <a:pt x="1537" y="385"/>
                    <a:pt x="1537" y="385"/>
                    <a:pt x="1537" y="385"/>
                  </a:cubicBezTo>
                  <a:cubicBezTo>
                    <a:pt x="1487" y="385"/>
                    <a:pt x="1487" y="385"/>
                    <a:pt x="1487" y="385"/>
                  </a:cubicBezTo>
                  <a:cubicBezTo>
                    <a:pt x="1487" y="7"/>
                    <a:pt x="1487" y="7"/>
                    <a:pt x="1487" y="7"/>
                  </a:cubicBezTo>
                  <a:cubicBezTo>
                    <a:pt x="1612" y="7"/>
                    <a:pt x="1612" y="7"/>
                    <a:pt x="1612" y="7"/>
                  </a:cubicBezTo>
                  <a:cubicBezTo>
                    <a:pt x="1656" y="7"/>
                    <a:pt x="1688" y="16"/>
                    <a:pt x="1708" y="35"/>
                  </a:cubicBezTo>
                  <a:cubicBezTo>
                    <a:pt x="1728" y="53"/>
                    <a:pt x="1738" y="79"/>
                    <a:pt x="1738" y="112"/>
                  </a:cubicBezTo>
                  <a:cubicBezTo>
                    <a:pt x="1738" y="127"/>
                    <a:pt x="1735" y="140"/>
                    <a:pt x="1730" y="152"/>
                  </a:cubicBezTo>
                  <a:cubicBezTo>
                    <a:pt x="1726" y="163"/>
                    <a:pt x="1719" y="173"/>
                    <a:pt x="1711" y="181"/>
                  </a:cubicBezTo>
                  <a:cubicBezTo>
                    <a:pt x="1703" y="188"/>
                    <a:pt x="1693" y="195"/>
                    <a:pt x="1683" y="199"/>
                  </a:cubicBezTo>
                  <a:cubicBezTo>
                    <a:pt x="1672" y="203"/>
                    <a:pt x="1661" y="205"/>
                    <a:pt x="1649" y="206"/>
                  </a:cubicBezTo>
                  <a:cubicBezTo>
                    <a:pt x="1649" y="207"/>
                    <a:pt x="1649" y="207"/>
                    <a:pt x="1649" y="207"/>
                  </a:cubicBezTo>
                  <a:cubicBezTo>
                    <a:pt x="1667" y="209"/>
                    <a:pt x="1682" y="215"/>
                    <a:pt x="1692" y="224"/>
                  </a:cubicBezTo>
                  <a:cubicBezTo>
                    <a:pt x="1702" y="233"/>
                    <a:pt x="1710" y="249"/>
                    <a:pt x="1716" y="270"/>
                  </a:cubicBezTo>
                  <a:cubicBezTo>
                    <a:pt x="1735" y="346"/>
                    <a:pt x="1735" y="346"/>
                    <a:pt x="1735" y="346"/>
                  </a:cubicBezTo>
                  <a:cubicBezTo>
                    <a:pt x="1739" y="361"/>
                    <a:pt x="1746" y="374"/>
                    <a:pt x="1755" y="385"/>
                  </a:cubicBezTo>
                  <a:lnTo>
                    <a:pt x="1700" y="385"/>
                  </a:lnTo>
                  <a:close/>
                  <a:moveTo>
                    <a:pt x="1537" y="183"/>
                  </a:moveTo>
                  <a:cubicBezTo>
                    <a:pt x="1611" y="183"/>
                    <a:pt x="1611" y="183"/>
                    <a:pt x="1611" y="183"/>
                  </a:cubicBezTo>
                  <a:cubicBezTo>
                    <a:pt x="1637" y="183"/>
                    <a:pt x="1655" y="178"/>
                    <a:pt x="1667" y="167"/>
                  </a:cubicBezTo>
                  <a:cubicBezTo>
                    <a:pt x="1679" y="156"/>
                    <a:pt x="1685" y="139"/>
                    <a:pt x="1685" y="116"/>
                  </a:cubicBezTo>
                  <a:cubicBezTo>
                    <a:pt x="1685" y="95"/>
                    <a:pt x="1679" y="78"/>
                    <a:pt x="1667" y="66"/>
                  </a:cubicBezTo>
                  <a:cubicBezTo>
                    <a:pt x="1655" y="55"/>
                    <a:pt x="1637" y="49"/>
                    <a:pt x="1611" y="49"/>
                  </a:cubicBezTo>
                  <a:cubicBezTo>
                    <a:pt x="1537" y="49"/>
                    <a:pt x="1537" y="49"/>
                    <a:pt x="1537" y="49"/>
                  </a:cubicBezTo>
                  <a:lnTo>
                    <a:pt x="1537" y="183"/>
                  </a:lnTo>
                  <a:close/>
                  <a:moveTo>
                    <a:pt x="2046" y="341"/>
                  </a:moveTo>
                  <a:cubicBezTo>
                    <a:pt x="1871" y="341"/>
                    <a:pt x="1871" y="341"/>
                    <a:pt x="1871" y="341"/>
                  </a:cubicBezTo>
                  <a:cubicBezTo>
                    <a:pt x="1871" y="218"/>
                    <a:pt x="1871" y="218"/>
                    <a:pt x="1871" y="218"/>
                  </a:cubicBezTo>
                  <a:cubicBezTo>
                    <a:pt x="2026" y="218"/>
                    <a:pt x="2026" y="218"/>
                    <a:pt x="2026" y="218"/>
                  </a:cubicBezTo>
                  <a:cubicBezTo>
                    <a:pt x="2026" y="175"/>
                    <a:pt x="2026" y="175"/>
                    <a:pt x="2026" y="175"/>
                  </a:cubicBezTo>
                  <a:cubicBezTo>
                    <a:pt x="1871" y="175"/>
                    <a:pt x="1871" y="175"/>
                    <a:pt x="1871" y="175"/>
                  </a:cubicBezTo>
                  <a:cubicBezTo>
                    <a:pt x="1871" y="51"/>
                    <a:pt x="1871" y="51"/>
                    <a:pt x="1871" y="51"/>
                  </a:cubicBezTo>
                  <a:cubicBezTo>
                    <a:pt x="2046" y="51"/>
                    <a:pt x="2046" y="51"/>
                    <a:pt x="2046" y="51"/>
                  </a:cubicBezTo>
                  <a:cubicBezTo>
                    <a:pt x="2046" y="7"/>
                    <a:pt x="2046" y="7"/>
                    <a:pt x="2046" y="7"/>
                  </a:cubicBezTo>
                  <a:cubicBezTo>
                    <a:pt x="1821" y="7"/>
                    <a:pt x="1821" y="7"/>
                    <a:pt x="1821" y="7"/>
                  </a:cubicBezTo>
                  <a:cubicBezTo>
                    <a:pt x="1821" y="385"/>
                    <a:pt x="1821" y="385"/>
                    <a:pt x="1821" y="385"/>
                  </a:cubicBezTo>
                  <a:cubicBezTo>
                    <a:pt x="2046" y="385"/>
                    <a:pt x="2046" y="385"/>
                    <a:pt x="2046" y="385"/>
                  </a:cubicBezTo>
                  <a:lnTo>
                    <a:pt x="2046" y="341"/>
                  </a:lnTo>
                  <a:close/>
                  <a:moveTo>
                    <a:pt x="2121" y="385"/>
                  </a:moveTo>
                  <a:cubicBezTo>
                    <a:pt x="2121" y="7"/>
                    <a:pt x="2121" y="7"/>
                    <a:pt x="2121" y="7"/>
                  </a:cubicBezTo>
                  <a:cubicBezTo>
                    <a:pt x="2231" y="7"/>
                    <a:pt x="2231" y="7"/>
                    <a:pt x="2231" y="7"/>
                  </a:cubicBezTo>
                  <a:cubicBezTo>
                    <a:pt x="2257" y="7"/>
                    <a:pt x="2282" y="11"/>
                    <a:pt x="2304" y="17"/>
                  </a:cubicBezTo>
                  <a:cubicBezTo>
                    <a:pt x="2326" y="24"/>
                    <a:pt x="2345" y="35"/>
                    <a:pt x="2361" y="50"/>
                  </a:cubicBezTo>
                  <a:cubicBezTo>
                    <a:pt x="2377" y="65"/>
                    <a:pt x="2390" y="84"/>
                    <a:pt x="2399" y="107"/>
                  </a:cubicBezTo>
                  <a:cubicBezTo>
                    <a:pt x="2408" y="130"/>
                    <a:pt x="2412" y="158"/>
                    <a:pt x="2412" y="192"/>
                  </a:cubicBezTo>
                  <a:cubicBezTo>
                    <a:pt x="2412" y="227"/>
                    <a:pt x="2407" y="257"/>
                    <a:pt x="2397" y="281"/>
                  </a:cubicBezTo>
                  <a:cubicBezTo>
                    <a:pt x="2387" y="305"/>
                    <a:pt x="2374" y="325"/>
                    <a:pt x="2358" y="340"/>
                  </a:cubicBezTo>
                  <a:cubicBezTo>
                    <a:pt x="2341" y="356"/>
                    <a:pt x="2322" y="367"/>
                    <a:pt x="2300" y="374"/>
                  </a:cubicBezTo>
                  <a:cubicBezTo>
                    <a:pt x="2278" y="381"/>
                    <a:pt x="2254" y="385"/>
                    <a:pt x="2230" y="385"/>
                  </a:cubicBezTo>
                  <a:lnTo>
                    <a:pt x="2121" y="385"/>
                  </a:lnTo>
                  <a:close/>
                  <a:moveTo>
                    <a:pt x="2225" y="343"/>
                  </a:moveTo>
                  <a:cubicBezTo>
                    <a:pt x="2244" y="343"/>
                    <a:pt x="2262" y="340"/>
                    <a:pt x="2278" y="335"/>
                  </a:cubicBezTo>
                  <a:cubicBezTo>
                    <a:pt x="2294" y="329"/>
                    <a:pt x="2309" y="320"/>
                    <a:pt x="2320" y="308"/>
                  </a:cubicBezTo>
                  <a:cubicBezTo>
                    <a:pt x="2332" y="296"/>
                    <a:pt x="2342" y="280"/>
                    <a:pt x="2349" y="262"/>
                  </a:cubicBezTo>
                  <a:cubicBezTo>
                    <a:pt x="2355" y="243"/>
                    <a:pt x="2359" y="220"/>
                    <a:pt x="2359" y="194"/>
                  </a:cubicBezTo>
                  <a:cubicBezTo>
                    <a:pt x="2359" y="166"/>
                    <a:pt x="2355" y="143"/>
                    <a:pt x="2348" y="124"/>
                  </a:cubicBezTo>
                  <a:cubicBezTo>
                    <a:pt x="2341" y="106"/>
                    <a:pt x="2332" y="91"/>
                    <a:pt x="2320" y="80"/>
                  </a:cubicBezTo>
                  <a:cubicBezTo>
                    <a:pt x="2308" y="68"/>
                    <a:pt x="2295" y="61"/>
                    <a:pt x="2279" y="56"/>
                  </a:cubicBezTo>
                  <a:cubicBezTo>
                    <a:pt x="2264" y="51"/>
                    <a:pt x="2248" y="49"/>
                    <a:pt x="2231" y="49"/>
                  </a:cubicBezTo>
                  <a:cubicBezTo>
                    <a:pt x="2170" y="49"/>
                    <a:pt x="2170" y="49"/>
                    <a:pt x="2170" y="49"/>
                  </a:cubicBezTo>
                  <a:cubicBezTo>
                    <a:pt x="2170" y="343"/>
                    <a:pt x="2170" y="343"/>
                    <a:pt x="2170" y="343"/>
                  </a:cubicBezTo>
                  <a:lnTo>
                    <a:pt x="2225" y="343"/>
                  </a:lnTo>
                  <a:close/>
                  <a:moveTo>
                    <a:pt x="163" y="665"/>
                  </a:moveTo>
                  <a:cubicBezTo>
                    <a:pt x="174" y="666"/>
                    <a:pt x="184" y="668"/>
                    <a:pt x="194" y="672"/>
                  </a:cubicBezTo>
                  <a:cubicBezTo>
                    <a:pt x="204" y="676"/>
                    <a:pt x="213" y="681"/>
                    <a:pt x="221" y="688"/>
                  </a:cubicBezTo>
                  <a:cubicBezTo>
                    <a:pt x="229" y="695"/>
                    <a:pt x="235" y="704"/>
                    <a:pt x="239" y="714"/>
                  </a:cubicBezTo>
                  <a:cubicBezTo>
                    <a:pt x="244" y="725"/>
                    <a:pt x="246" y="737"/>
                    <a:pt x="246" y="751"/>
                  </a:cubicBezTo>
                  <a:cubicBezTo>
                    <a:pt x="246" y="784"/>
                    <a:pt x="235" y="810"/>
                    <a:pt x="214" y="829"/>
                  </a:cubicBezTo>
                  <a:cubicBezTo>
                    <a:pt x="192" y="848"/>
                    <a:pt x="159" y="858"/>
                    <a:pt x="113" y="858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3" y="480"/>
                    <a:pt x="113" y="480"/>
                    <a:pt x="113" y="480"/>
                  </a:cubicBezTo>
                  <a:cubicBezTo>
                    <a:pt x="152" y="480"/>
                    <a:pt x="181" y="488"/>
                    <a:pt x="201" y="504"/>
                  </a:cubicBezTo>
                  <a:cubicBezTo>
                    <a:pt x="221" y="520"/>
                    <a:pt x="231" y="544"/>
                    <a:pt x="231" y="576"/>
                  </a:cubicBezTo>
                  <a:cubicBezTo>
                    <a:pt x="231" y="602"/>
                    <a:pt x="225" y="622"/>
                    <a:pt x="212" y="636"/>
                  </a:cubicBezTo>
                  <a:cubicBezTo>
                    <a:pt x="199" y="651"/>
                    <a:pt x="183" y="659"/>
                    <a:pt x="163" y="663"/>
                  </a:cubicBezTo>
                  <a:lnTo>
                    <a:pt x="163" y="665"/>
                  </a:lnTo>
                  <a:close/>
                  <a:moveTo>
                    <a:pt x="111" y="648"/>
                  </a:moveTo>
                  <a:cubicBezTo>
                    <a:pt x="132" y="648"/>
                    <a:pt x="149" y="643"/>
                    <a:pt x="162" y="633"/>
                  </a:cubicBezTo>
                  <a:cubicBezTo>
                    <a:pt x="174" y="622"/>
                    <a:pt x="180" y="606"/>
                    <a:pt x="180" y="584"/>
                  </a:cubicBezTo>
                  <a:cubicBezTo>
                    <a:pt x="180" y="562"/>
                    <a:pt x="174" y="546"/>
                    <a:pt x="161" y="537"/>
                  </a:cubicBezTo>
                  <a:cubicBezTo>
                    <a:pt x="148" y="527"/>
                    <a:pt x="130" y="522"/>
                    <a:pt x="107" y="522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50" y="648"/>
                    <a:pt x="50" y="648"/>
                    <a:pt x="50" y="648"/>
                  </a:cubicBezTo>
                  <a:lnTo>
                    <a:pt x="111" y="648"/>
                  </a:lnTo>
                  <a:close/>
                  <a:moveTo>
                    <a:pt x="50" y="816"/>
                  </a:moveTo>
                  <a:cubicBezTo>
                    <a:pt x="120" y="816"/>
                    <a:pt x="120" y="816"/>
                    <a:pt x="120" y="816"/>
                  </a:cubicBezTo>
                  <a:cubicBezTo>
                    <a:pt x="144" y="816"/>
                    <a:pt x="163" y="811"/>
                    <a:pt x="176" y="800"/>
                  </a:cubicBezTo>
                  <a:cubicBezTo>
                    <a:pt x="189" y="789"/>
                    <a:pt x="196" y="772"/>
                    <a:pt x="196" y="749"/>
                  </a:cubicBezTo>
                  <a:cubicBezTo>
                    <a:pt x="196" y="731"/>
                    <a:pt x="190" y="716"/>
                    <a:pt x="179" y="705"/>
                  </a:cubicBezTo>
                  <a:cubicBezTo>
                    <a:pt x="167" y="695"/>
                    <a:pt x="147" y="689"/>
                    <a:pt x="119" y="689"/>
                  </a:cubicBezTo>
                  <a:cubicBezTo>
                    <a:pt x="50" y="689"/>
                    <a:pt x="50" y="689"/>
                    <a:pt x="50" y="689"/>
                  </a:cubicBezTo>
                  <a:lnTo>
                    <a:pt x="50" y="816"/>
                  </a:lnTo>
                  <a:close/>
                  <a:moveTo>
                    <a:pt x="312" y="480"/>
                  </a:moveTo>
                  <a:cubicBezTo>
                    <a:pt x="256" y="480"/>
                    <a:pt x="256" y="480"/>
                    <a:pt x="256" y="480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77" y="858"/>
                    <a:pt x="377" y="858"/>
                    <a:pt x="377" y="858"/>
                  </a:cubicBezTo>
                  <a:cubicBezTo>
                    <a:pt x="427" y="858"/>
                    <a:pt x="427" y="858"/>
                    <a:pt x="427" y="858"/>
                  </a:cubicBezTo>
                  <a:cubicBezTo>
                    <a:pt x="427" y="709"/>
                    <a:pt x="427" y="709"/>
                    <a:pt x="427" y="709"/>
                  </a:cubicBezTo>
                  <a:cubicBezTo>
                    <a:pt x="541" y="480"/>
                    <a:pt x="541" y="480"/>
                    <a:pt x="541" y="480"/>
                  </a:cubicBezTo>
                  <a:cubicBezTo>
                    <a:pt x="488" y="480"/>
                    <a:pt x="488" y="480"/>
                    <a:pt x="488" y="480"/>
                  </a:cubicBezTo>
                  <a:cubicBezTo>
                    <a:pt x="428" y="610"/>
                    <a:pt x="428" y="610"/>
                    <a:pt x="428" y="610"/>
                  </a:cubicBezTo>
                  <a:cubicBezTo>
                    <a:pt x="423" y="621"/>
                    <a:pt x="419" y="629"/>
                    <a:pt x="416" y="637"/>
                  </a:cubicBezTo>
                  <a:cubicBezTo>
                    <a:pt x="413" y="644"/>
                    <a:pt x="411" y="650"/>
                    <a:pt x="409" y="655"/>
                  </a:cubicBezTo>
                  <a:cubicBezTo>
                    <a:pt x="408" y="660"/>
                    <a:pt x="406" y="665"/>
                    <a:pt x="405" y="669"/>
                  </a:cubicBezTo>
                  <a:cubicBezTo>
                    <a:pt x="402" y="669"/>
                    <a:pt x="402" y="669"/>
                    <a:pt x="402" y="669"/>
                  </a:cubicBezTo>
                  <a:cubicBezTo>
                    <a:pt x="401" y="665"/>
                    <a:pt x="399" y="660"/>
                    <a:pt x="397" y="655"/>
                  </a:cubicBezTo>
                  <a:cubicBezTo>
                    <a:pt x="395" y="650"/>
                    <a:pt x="392" y="644"/>
                    <a:pt x="389" y="636"/>
                  </a:cubicBezTo>
                  <a:cubicBezTo>
                    <a:pt x="386" y="629"/>
                    <a:pt x="382" y="620"/>
                    <a:pt x="377" y="610"/>
                  </a:cubicBezTo>
                  <a:lnTo>
                    <a:pt x="312" y="480"/>
                  </a:lnTo>
                  <a:close/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485C383-6CA7-07A3-1DB1-E81DE27569F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18815" y="6223000"/>
              <a:ext cx="1149350" cy="274638"/>
            </a:xfrm>
            <a:custGeom>
              <a:avLst/>
              <a:gdLst>
                <a:gd name="T0" fmla="*/ 1030 w 3621"/>
                <a:gd name="T1" fmla="*/ 51 h 866"/>
                <a:gd name="T2" fmla="*/ 968 w 3621"/>
                <a:gd name="T3" fmla="*/ 375 h 866"/>
                <a:gd name="T4" fmla="*/ 963 w 3621"/>
                <a:gd name="T5" fmla="*/ 287 h 866"/>
                <a:gd name="T6" fmla="*/ 932 w 3621"/>
                <a:gd name="T7" fmla="*/ 87 h 866"/>
                <a:gd name="T8" fmla="*/ 1361 w 3621"/>
                <a:gd name="T9" fmla="*/ 8 h 866"/>
                <a:gd name="T10" fmla="*/ 1292 w 3621"/>
                <a:gd name="T11" fmla="*/ 321 h 866"/>
                <a:gd name="T12" fmla="*/ 1223 w 3621"/>
                <a:gd name="T13" fmla="*/ 8 h 866"/>
                <a:gd name="T14" fmla="*/ 1232 w 3621"/>
                <a:gd name="T15" fmla="*/ 387 h 866"/>
                <a:gd name="T16" fmla="*/ 1447 w 3621"/>
                <a:gd name="T17" fmla="*/ 259 h 866"/>
                <a:gd name="T18" fmla="*/ 1775 w 3621"/>
                <a:gd name="T19" fmla="*/ 84 h 866"/>
                <a:gd name="T20" fmla="*/ 1584 w 3621"/>
                <a:gd name="T21" fmla="*/ 386 h 866"/>
                <a:gd name="T22" fmla="*/ 1908 w 3621"/>
                <a:gd name="T23" fmla="*/ 286 h 866"/>
                <a:gd name="T24" fmla="*/ 2050 w 3621"/>
                <a:gd name="T25" fmla="*/ 137 h 866"/>
                <a:gd name="T26" fmla="*/ 1795 w 3621"/>
                <a:gd name="T27" fmla="*/ 197 h 866"/>
                <a:gd name="T28" fmla="*/ 2025 w 3621"/>
                <a:gd name="T29" fmla="*/ 388 h 866"/>
                <a:gd name="T30" fmla="*/ 2268 w 3621"/>
                <a:gd name="T31" fmla="*/ 386 h 866"/>
                <a:gd name="T32" fmla="*/ 2500 w 3621"/>
                <a:gd name="T33" fmla="*/ 8 h 866"/>
                <a:gd name="T34" fmla="*/ 2181 w 3621"/>
                <a:gd name="T35" fmla="*/ 8 h 866"/>
                <a:gd name="T36" fmla="*/ 295 w 3621"/>
                <a:gd name="T37" fmla="*/ 557 h 866"/>
                <a:gd name="T38" fmla="*/ 103 w 3621"/>
                <a:gd name="T39" fmla="*/ 859 h 866"/>
                <a:gd name="T40" fmla="*/ 571 w 3621"/>
                <a:gd name="T41" fmla="*/ 704 h 866"/>
                <a:gd name="T42" fmla="*/ 591 w 3621"/>
                <a:gd name="T43" fmla="*/ 481 h 866"/>
                <a:gd name="T44" fmla="*/ 899 w 3621"/>
                <a:gd name="T45" fmla="*/ 736 h 866"/>
                <a:gd name="T46" fmla="*/ 751 w 3621"/>
                <a:gd name="T47" fmla="*/ 582 h 866"/>
                <a:gd name="T48" fmla="*/ 918 w 3621"/>
                <a:gd name="T49" fmla="*/ 498 h 866"/>
                <a:gd name="T50" fmla="*/ 685 w 3621"/>
                <a:gd name="T51" fmla="*/ 815 h 866"/>
                <a:gd name="T52" fmla="*/ 945 w 3621"/>
                <a:gd name="T53" fmla="*/ 818 h 866"/>
                <a:gd name="T54" fmla="*/ 1256 w 3621"/>
                <a:gd name="T55" fmla="*/ 705 h 866"/>
                <a:gd name="T56" fmla="*/ 1256 w 3621"/>
                <a:gd name="T57" fmla="*/ 629 h 866"/>
                <a:gd name="T58" fmla="*/ 1111 w 3621"/>
                <a:gd name="T59" fmla="*/ 859 h 866"/>
                <a:gd name="T60" fmla="*/ 1516 w 3621"/>
                <a:gd name="T61" fmla="*/ 709 h 866"/>
                <a:gd name="T62" fmla="*/ 1524 w 3621"/>
                <a:gd name="T63" fmla="*/ 639 h 866"/>
                <a:gd name="T64" fmla="*/ 1676 w 3621"/>
                <a:gd name="T65" fmla="*/ 481 h 866"/>
                <a:gd name="T66" fmla="*/ 1676 w 3621"/>
                <a:gd name="T67" fmla="*/ 714 h 866"/>
                <a:gd name="T68" fmla="*/ 2006 w 3621"/>
                <a:gd name="T69" fmla="*/ 866 h 866"/>
                <a:gd name="T70" fmla="*/ 2137 w 3621"/>
                <a:gd name="T71" fmla="*/ 524 h 866"/>
                <a:gd name="T72" fmla="*/ 1939 w 3621"/>
                <a:gd name="T73" fmla="*/ 583 h 866"/>
                <a:gd name="T74" fmla="*/ 2095 w 3621"/>
                <a:gd name="T75" fmla="*/ 671 h 866"/>
                <a:gd name="T76" fmla="*/ 2483 w 3621"/>
                <a:gd name="T77" fmla="*/ 859 h 866"/>
                <a:gd name="T78" fmla="*/ 2694 w 3621"/>
                <a:gd name="T79" fmla="*/ 866 h 866"/>
                <a:gd name="T80" fmla="*/ 2826 w 3621"/>
                <a:gd name="T81" fmla="*/ 524 h 866"/>
                <a:gd name="T82" fmla="*/ 2628 w 3621"/>
                <a:gd name="T83" fmla="*/ 583 h 866"/>
                <a:gd name="T84" fmla="*/ 2783 w 3621"/>
                <a:gd name="T85" fmla="*/ 671 h 866"/>
                <a:gd name="T86" fmla="*/ 3171 w 3621"/>
                <a:gd name="T87" fmla="*/ 727 h 866"/>
                <a:gd name="T88" fmla="*/ 3024 w 3621"/>
                <a:gd name="T89" fmla="*/ 759 h 866"/>
                <a:gd name="T90" fmla="*/ 3064 w 3621"/>
                <a:gd name="T91" fmla="*/ 556 h 866"/>
                <a:gd name="T92" fmla="*/ 3098 w 3621"/>
                <a:gd name="T93" fmla="*/ 474 h 866"/>
                <a:gd name="T94" fmla="*/ 3015 w 3621"/>
                <a:gd name="T95" fmla="*/ 855 h 866"/>
                <a:gd name="T96" fmla="*/ 3254 w 3621"/>
                <a:gd name="T97" fmla="*/ 859 h 866"/>
                <a:gd name="T98" fmla="*/ 3414 w 3621"/>
                <a:gd name="T99" fmla="*/ 733 h 866"/>
                <a:gd name="T100" fmla="*/ 3530 w 3621"/>
                <a:gd name="T101" fmla="*/ 481 h 866"/>
                <a:gd name="T102" fmla="*/ 3456 w 3621"/>
                <a:gd name="T103" fmla="*/ 65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1" h="866">
                  <a:moveTo>
                    <a:pt x="760" y="386"/>
                  </a:moveTo>
                  <a:cubicBezTo>
                    <a:pt x="760" y="8"/>
                    <a:pt x="760" y="8"/>
                    <a:pt x="760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25" y="8"/>
                    <a:pt x="949" y="12"/>
                    <a:pt x="972" y="18"/>
                  </a:cubicBezTo>
                  <a:cubicBezTo>
                    <a:pt x="994" y="25"/>
                    <a:pt x="1014" y="36"/>
                    <a:pt x="1030" y="51"/>
                  </a:cubicBezTo>
                  <a:cubicBezTo>
                    <a:pt x="1046" y="66"/>
                    <a:pt x="1059" y="84"/>
                    <a:pt x="1069" y="108"/>
                  </a:cubicBezTo>
                  <a:cubicBezTo>
                    <a:pt x="1078" y="131"/>
                    <a:pt x="1083" y="159"/>
                    <a:pt x="1083" y="193"/>
                  </a:cubicBezTo>
                  <a:cubicBezTo>
                    <a:pt x="1083" y="228"/>
                    <a:pt x="1078" y="258"/>
                    <a:pt x="1068" y="282"/>
                  </a:cubicBezTo>
                  <a:cubicBezTo>
                    <a:pt x="1059" y="306"/>
                    <a:pt x="1046" y="326"/>
                    <a:pt x="1029" y="341"/>
                  </a:cubicBezTo>
                  <a:cubicBezTo>
                    <a:pt x="1012" y="357"/>
                    <a:pt x="992" y="368"/>
                    <a:pt x="968" y="375"/>
                  </a:cubicBezTo>
                  <a:cubicBezTo>
                    <a:pt x="945" y="382"/>
                    <a:pt x="920" y="386"/>
                    <a:pt x="893" y="386"/>
                  </a:cubicBezTo>
                  <a:lnTo>
                    <a:pt x="760" y="386"/>
                  </a:lnTo>
                  <a:close/>
                  <a:moveTo>
                    <a:pt x="885" y="312"/>
                  </a:moveTo>
                  <a:cubicBezTo>
                    <a:pt x="902" y="312"/>
                    <a:pt x="916" y="310"/>
                    <a:pt x="930" y="306"/>
                  </a:cubicBezTo>
                  <a:cubicBezTo>
                    <a:pt x="943" y="302"/>
                    <a:pt x="954" y="296"/>
                    <a:pt x="963" y="287"/>
                  </a:cubicBezTo>
                  <a:cubicBezTo>
                    <a:pt x="972" y="278"/>
                    <a:pt x="980" y="266"/>
                    <a:pt x="984" y="252"/>
                  </a:cubicBezTo>
                  <a:cubicBezTo>
                    <a:pt x="989" y="237"/>
                    <a:pt x="992" y="219"/>
                    <a:pt x="992" y="198"/>
                  </a:cubicBezTo>
                  <a:cubicBezTo>
                    <a:pt x="992" y="176"/>
                    <a:pt x="989" y="157"/>
                    <a:pt x="985" y="142"/>
                  </a:cubicBezTo>
                  <a:cubicBezTo>
                    <a:pt x="980" y="127"/>
                    <a:pt x="973" y="115"/>
                    <a:pt x="964" y="106"/>
                  </a:cubicBezTo>
                  <a:cubicBezTo>
                    <a:pt x="955" y="97"/>
                    <a:pt x="945" y="91"/>
                    <a:pt x="932" y="87"/>
                  </a:cubicBezTo>
                  <a:cubicBezTo>
                    <a:pt x="919" y="84"/>
                    <a:pt x="905" y="82"/>
                    <a:pt x="890" y="82"/>
                  </a:cubicBezTo>
                  <a:cubicBezTo>
                    <a:pt x="847" y="82"/>
                    <a:pt x="847" y="82"/>
                    <a:pt x="847" y="82"/>
                  </a:cubicBezTo>
                  <a:cubicBezTo>
                    <a:pt x="847" y="312"/>
                    <a:pt x="847" y="312"/>
                    <a:pt x="847" y="312"/>
                  </a:cubicBezTo>
                  <a:lnTo>
                    <a:pt x="885" y="312"/>
                  </a:lnTo>
                  <a:close/>
                  <a:moveTo>
                    <a:pt x="1361" y="8"/>
                  </a:moveTo>
                  <a:cubicBezTo>
                    <a:pt x="1361" y="234"/>
                    <a:pt x="1361" y="234"/>
                    <a:pt x="1361" y="234"/>
                  </a:cubicBezTo>
                  <a:cubicBezTo>
                    <a:pt x="1361" y="248"/>
                    <a:pt x="1360" y="260"/>
                    <a:pt x="1358" y="271"/>
                  </a:cubicBezTo>
                  <a:cubicBezTo>
                    <a:pt x="1356" y="282"/>
                    <a:pt x="1352" y="291"/>
                    <a:pt x="1347" y="298"/>
                  </a:cubicBezTo>
                  <a:cubicBezTo>
                    <a:pt x="1342" y="306"/>
                    <a:pt x="1335" y="311"/>
                    <a:pt x="1326" y="315"/>
                  </a:cubicBezTo>
                  <a:cubicBezTo>
                    <a:pt x="1317" y="319"/>
                    <a:pt x="1305" y="321"/>
                    <a:pt x="1292" y="321"/>
                  </a:cubicBezTo>
                  <a:cubicBezTo>
                    <a:pt x="1278" y="321"/>
                    <a:pt x="1267" y="319"/>
                    <a:pt x="1258" y="315"/>
                  </a:cubicBezTo>
                  <a:cubicBezTo>
                    <a:pt x="1249" y="311"/>
                    <a:pt x="1242" y="306"/>
                    <a:pt x="1237" y="298"/>
                  </a:cubicBezTo>
                  <a:cubicBezTo>
                    <a:pt x="1232" y="291"/>
                    <a:pt x="1228" y="282"/>
                    <a:pt x="1226" y="271"/>
                  </a:cubicBezTo>
                  <a:cubicBezTo>
                    <a:pt x="1224" y="261"/>
                    <a:pt x="1223" y="249"/>
                    <a:pt x="1223" y="235"/>
                  </a:cubicBezTo>
                  <a:cubicBezTo>
                    <a:pt x="1223" y="8"/>
                    <a:pt x="1223" y="8"/>
                    <a:pt x="1223" y="8"/>
                  </a:cubicBezTo>
                  <a:cubicBezTo>
                    <a:pt x="1136" y="8"/>
                    <a:pt x="1136" y="8"/>
                    <a:pt x="1136" y="8"/>
                  </a:cubicBezTo>
                  <a:cubicBezTo>
                    <a:pt x="1136" y="259"/>
                    <a:pt x="1136" y="259"/>
                    <a:pt x="1136" y="259"/>
                  </a:cubicBezTo>
                  <a:cubicBezTo>
                    <a:pt x="1136" y="285"/>
                    <a:pt x="1140" y="306"/>
                    <a:pt x="1149" y="323"/>
                  </a:cubicBezTo>
                  <a:cubicBezTo>
                    <a:pt x="1157" y="341"/>
                    <a:pt x="1168" y="354"/>
                    <a:pt x="1182" y="365"/>
                  </a:cubicBezTo>
                  <a:cubicBezTo>
                    <a:pt x="1197" y="375"/>
                    <a:pt x="1213" y="382"/>
                    <a:pt x="1232" y="387"/>
                  </a:cubicBezTo>
                  <a:cubicBezTo>
                    <a:pt x="1251" y="391"/>
                    <a:pt x="1270" y="393"/>
                    <a:pt x="1291" y="393"/>
                  </a:cubicBezTo>
                  <a:cubicBezTo>
                    <a:pt x="1312" y="393"/>
                    <a:pt x="1332" y="391"/>
                    <a:pt x="1351" y="387"/>
                  </a:cubicBezTo>
                  <a:cubicBezTo>
                    <a:pt x="1370" y="382"/>
                    <a:pt x="1386" y="375"/>
                    <a:pt x="1400" y="365"/>
                  </a:cubicBezTo>
                  <a:cubicBezTo>
                    <a:pt x="1415" y="354"/>
                    <a:pt x="1426" y="341"/>
                    <a:pt x="1434" y="323"/>
                  </a:cubicBezTo>
                  <a:cubicBezTo>
                    <a:pt x="1443" y="306"/>
                    <a:pt x="1447" y="285"/>
                    <a:pt x="1447" y="259"/>
                  </a:cubicBezTo>
                  <a:cubicBezTo>
                    <a:pt x="1447" y="8"/>
                    <a:pt x="1447" y="8"/>
                    <a:pt x="1447" y="8"/>
                  </a:cubicBezTo>
                  <a:lnTo>
                    <a:pt x="1361" y="8"/>
                  </a:lnTo>
                  <a:close/>
                  <a:moveTo>
                    <a:pt x="1670" y="386"/>
                  </a:moveTo>
                  <a:cubicBezTo>
                    <a:pt x="1670" y="84"/>
                    <a:pt x="1670" y="84"/>
                    <a:pt x="1670" y="84"/>
                  </a:cubicBezTo>
                  <a:cubicBezTo>
                    <a:pt x="1775" y="84"/>
                    <a:pt x="1775" y="84"/>
                    <a:pt x="1775" y="84"/>
                  </a:cubicBezTo>
                  <a:cubicBezTo>
                    <a:pt x="1775" y="8"/>
                    <a:pt x="1775" y="8"/>
                    <a:pt x="1775" y="8"/>
                  </a:cubicBezTo>
                  <a:cubicBezTo>
                    <a:pt x="1481" y="8"/>
                    <a:pt x="1481" y="8"/>
                    <a:pt x="1481" y="8"/>
                  </a:cubicBezTo>
                  <a:cubicBezTo>
                    <a:pt x="1481" y="84"/>
                    <a:pt x="1481" y="84"/>
                    <a:pt x="1481" y="84"/>
                  </a:cubicBezTo>
                  <a:cubicBezTo>
                    <a:pt x="1584" y="84"/>
                    <a:pt x="1584" y="84"/>
                    <a:pt x="1584" y="84"/>
                  </a:cubicBezTo>
                  <a:cubicBezTo>
                    <a:pt x="1584" y="386"/>
                    <a:pt x="1584" y="386"/>
                    <a:pt x="1584" y="386"/>
                  </a:cubicBezTo>
                  <a:lnTo>
                    <a:pt x="1670" y="386"/>
                  </a:lnTo>
                  <a:close/>
                  <a:moveTo>
                    <a:pt x="2057" y="263"/>
                  </a:moveTo>
                  <a:cubicBezTo>
                    <a:pt x="2048" y="281"/>
                    <a:pt x="2037" y="295"/>
                    <a:pt x="2024" y="303"/>
                  </a:cubicBezTo>
                  <a:cubicBezTo>
                    <a:pt x="2011" y="312"/>
                    <a:pt x="1996" y="317"/>
                    <a:pt x="1978" y="317"/>
                  </a:cubicBezTo>
                  <a:cubicBezTo>
                    <a:pt x="1947" y="317"/>
                    <a:pt x="1924" y="306"/>
                    <a:pt x="1908" y="286"/>
                  </a:cubicBezTo>
                  <a:cubicBezTo>
                    <a:pt x="1893" y="265"/>
                    <a:pt x="1885" y="236"/>
                    <a:pt x="1885" y="199"/>
                  </a:cubicBezTo>
                  <a:cubicBezTo>
                    <a:pt x="1885" y="161"/>
                    <a:pt x="1893" y="131"/>
                    <a:pt x="1910" y="109"/>
                  </a:cubicBezTo>
                  <a:cubicBezTo>
                    <a:pt x="1926" y="88"/>
                    <a:pt x="1948" y="77"/>
                    <a:pt x="1977" y="77"/>
                  </a:cubicBezTo>
                  <a:cubicBezTo>
                    <a:pt x="1997" y="77"/>
                    <a:pt x="2013" y="83"/>
                    <a:pt x="2024" y="93"/>
                  </a:cubicBezTo>
                  <a:cubicBezTo>
                    <a:pt x="2035" y="104"/>
                    <a:pt x="2044" y="118"/>
                    <a:pt x="2050" y="137"/>
                  </a:cubicBezTo>
                  <a:cubicBezTo>
                    <a:pt x="2134" y="96"/>
                    <a:pt x="2134" y="96"/>
                    <a:pt x="2134" y="96"/>
                  </a:cubicBezTo>
                  <a:cubicBezTo>
                    <a:pt x="2120" y="66"/>
                    <a:pt x="2101" y="42"/>
                    <a:pt x="2076" y="26"/>
                  </a:cubicBezTo>
                  <a:cubicBezTo>
                    <a:pt x="2051" y="9"/>
                    <a:pt x="2019" y="0"/>
                    <a:pt x="1980" y="0"/>
                  </a:cubicBezTo>
                  <a:cubicBezTo>
                    <a:pt x="1922" y="0"/>
                    <a:pt x="1877" y="17"/>
                    <a:pt x="1844" y="51"/>
                  </a:cubicBezTo>
                  <a:cubicBezTo>
                    <a:pt x="1812" y="85"/>
                    <a:pt x="1795" y="133"/>
                    <a:pt x="1795" y="197"/>
                  </a:cubicBezTo>
                  <a:cubicBezTo>
                    <a:pt x="1795" y="228"/>
                    <a:pt x="1800" y="256"/>
                    <a:pt x="1808" y="281"/>
                  </a:cubicBezTo>
                  <a:cubicBezTo>
                    <a:pt x="1816" y="305"/>
                    <a:pt x="1828" y="325"/>
                    <a:pt x="1843" y="342"/>
                  </a:cubicBezTo>
                  <a:cubicBezTo>
                    <a:pt x="1859" y="359"/>
                    <a:pt x="1877" y="371"/>
                    <a:pt x="1898" y="380"/>
                  </a:cubicBezTo>
                  <a:cubicBezTo>
                    <a:pt x="1919" y="389"/>
                    <a:pt x="1943" y="393"/>
                    <a:pt x="1969" y="393"/>
                  </a:cubicBezTo>
                  <a:cubicBezTo>
                    <a:pt x="1989" y="393"/>
                    <a:pt x="2008" y="392"/>
                    <a:pt x="2025" y="388"/>
                  </a:cubicBezTo>
                  <a:cubicBezTo>
                    <a:pt x="2041" y="384"/>
                    <a:pt x="2056" y="379"/>
                    <a:pt x="2069" y="372"/>
                  </a:cubicBezTo>
                  <a:cubicBezTo>
                    <a:pt x="2081" y="365"/>
                    <a:pt x="2093" y="356"/>
                    <a:pt x="2103" y="345"/>
                  </a:cubicBezTo>
                  <a:cubicBezTo>
                    <a:pt x="2113" y="334"/>
                    <a:pt x="2122" y="321"/>
                    <a:pt x="2131" y="307"/>
                  </a:cubicBezTo>
                  <a:lnTo>
                    <a:pt x="2057" y="263"/>
                  </a:lnTo>
                  <a:close/>
                  <a:moveTo>
                    <a:pt x="2268" y="386"/>
                  </a:moveTo>
                  <a:cubicBezTo>
                    <a:pt x="2268" y="232"/>
                    <a:pt x="2268" y="232"/>
                    <a:pt x="2268" y="232"/>
                  </a:cubicBezTo>
                  <a:cubicBezTo>
                    <a:pt x="2413" y="232"/>
                    <a:pt x="2413" y="232"/>
                    <a:pt x="2413" y="232"/>
                  </a:cubicBezTo>
                  <a:cubicBezTo>
                    <a:pt x="2413" y="386"/>
                    <a:pt x="2413" y="386"/>
                    <a:pt x="2413" y="386"/>
                  </a:cubicBezTo>
                  <a:cubicBezTo>
                    <a:pt x="2500" y="386"/>
                    <a:pt x="2500" y="386"/>
                    <a:pt x="2500" y="386"/>
                  </a:cubicBezTo>
                  <a:cubicBezTo>
                    <a:pt x="2500" y="8"/>
                    <a:pt x="2500" y="8"/>
                    <a:pt x="2500" y="8"/>
                  </a:cubicBezTo>
                  <a:cubicBezTo>
                    <a:pt x="2413" y="8"/>
                    <a:pt x="2413" y="8"/>
                    <a:pt x="2413" y="8"/>
                  </a:cubicBezTo>
                  <a:cubicBezTo>
                    <a:pt x="2413" y="156"/>
                    <a:pt x="2413" y="156"/>
                    <a:pt x="2413" y="156"/>
                  </a:cubicBezTo>
                  <a:cubicBezTo>
                    <a:pt x="2268" y="156"/>
                    <a:pt x="2268" y="156"/>
                    <a:pt x="2268" y="156"/>
                  </a:cubicBezTo>
                  <a:cubicBezTo>
                    <a:pt x="2268" y="8"/>
                    <a:pt x="2268" y="8"/>
                    <a:pt x="2268" y="8"/>
                  </a:cubicBezTo>
                  <a:cubicBezTo>
                    <a:pt x="2181" y="8"/>
                    <a:pt x="2181" y="8"/>
                    <a:pt x="2181" y="8"/>
                  </a:cubicBezTo>
                  <a:cubicBezTo>
                    <a:pt x="2181" y="386"/>
                    <a:pt x="2181" y="386"/>
                    <a:pt x="2181" y="386"/>
                  </a:cubicBezTo>
                  <a:lnTo>
                    <a:pt x="2268" y="386"/>
                  </a:lnTo>
                  <a:close/>
                  <a:moveTo>
                    <a:pt x="189" y="859"/>
                  </a:moveTo>
                  <a:cubicBezTo>
                    <a:pt x="189" y="557"/>
                    <a:pt x="189" y="557"/>
                    <a:pt x="189" y="557"/>
                  </a:cubicBezTo>
                  <a:cubicBezTo>
                    <a:pt x="295" y="557"/>
                    <a:pt x="295" y="557"/>
                    <a:pt x="295" y="557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103" y="557"/>
                    <a:pt x="103" y="557"/>
                    <a:pt x="103" y="557"/>
                  </a:cubicBezTo>
                  <a:cubicBezTo>
                    <a:pt x="103" y="859"/>
                    <a:pt x="103" y="859"/>
                    <a:pt x="103" y="859"/>
                  </a:cubicBezTo>
                  <a:lnTo>
                    <a:pt x="189" y="859"/>
                  </a:lnTo>
                  <a:close/>
                  <a:moveTo>
                    <a:pt x="591" y="783"/>
                  </a:moveTo>
                  <a:cubicBezTo>
                    <a:pt x="425" y="783"/>
                    <a:pt x="425" y="783"/>
                    <a:pt x="425" y="783"/>
                  </a:cubicBezTo>
                  <a:cubicBezTo>
                    <a:pt x="425" y="704"/>
                    <a:pt x="425" y="704"/>
                    <a:pt x="425" y="704"/>
                  </a:cubicBezTo>
                  <a:cubicBezTo>
                    <a:pt x="571" y="704"/>
                    <a:pt x="571" y="704"/>
                    <a:pt x="571" y="704"/>
                  </a:cubicBezTo>
                  <a:cubicBezTo>
                    <a:pt x="571" y="632"/>
                    <a:pt x="571" y="632"/>
                    <a:pt x="571" y="632"/>
                  </a:cubicBezTo>
                  <a:cubicBezTo>
                    <a:pt x="425" y="632"/>
                    <a:pt x="425" y="632"/>
                    <a:pt x="425" y="632"/>
                  </a:cubicBezTo>
                  <a:cubicBezTo>
                    <a:pt x="425" y="557"/>
                    <a:pt x="425" y="557"/>
                    <a:pt x="425" y="557"/>
                  </a:cubicBezTo>
                  <a:cubicBezTo>
                    <a:pt x="591" y="557"/>
                    <a:pt x="591" y="557"/>
                    <a:pt x="591" y="557"/>
                  </a:cubicBezTo>
                  <a:cubicBezTo>
                    <a:pt x="591" y="481"/>
                    <a:pt x="591" y="481"/>
                    <a:pt x="591" y="481"/>
                  </a:cubicBezTo>
                  <a:cubicBezTo>
                    <a:pt x="338" y="481"/>
                    <a:pt x="338" y="481"/>
                    <a:pt x="338" y="481"/>
                  </a:cubicBezTo>
                  <a:cubicBezTo>
                    <a:pt x="338" y="859"/>
                    <a:pt x="338" y="859"/>
                    <a:pt x="338" y="859"/>
                  </a:cubicBezTo>
                  <a:cubicBezTo>
                    <a:pt x="591" y="859"/>
                    <a:pt x="591" y="859"/>
                    <a:pt x="591" y="859"/>
                  </a:cubicBezTo>
                  <a:lnTo>
                    <a:pt x="591" y="783"/>
                  </a:lnTo>
                  <a:close/>
                  <a:moveTo>
                    <a:pt x="899" y="736"/>
                  </a:moveTo>
                  <a:cubicBezTo>
                    <a:pt x="890" y="754"/>
                    <a:pt x="879" y="768"/>
                    <a:pt x="866" y="776"/>
                  </a:cubicBezTo>
                  <a:cubicBezTo>
                    <a:pt x="853" y="785"/>
                    <a:pt x="837" y="789"/>
                    <a:pt x="820" y="789"/>
                  </a:cubicBezTo>
                  <a:cubicBezTo>
                    <a:pt x="789" y="789"/>
                    <a:pt x="766" y="779"/>
                    <a:pt x="750" y="759"/>
                  </a:cubicBezTo>
                  <a:cubicBezTo>
                    <a:pt x="735" y="738"/>
                    <a:pt x="727" y="709"/>
                    <a:pt x="727" y="672"/>
                  </a:cubicBezTo>
                  <a:cubicBezTo>
                    <a:pt x="727" y="634"/>
                    <a:pt x="735" y="604"/>
                    <a:pt x="751" y="582"/>
                  </a:cubicBezTo>
                  <a:cubicBezTo>
                    <a:pt x="768" y="561"/>
                    <a:pt x="790" y="550"/>
                    <a:pt x="819" y="550"/>
                  </a:cubicBezTo>
                  <a:cubicBezTo>
                    <a:pt x="839" y="550"/>
                    <a:pt x="855" y="556"/>
                    <a:pt x="866" y="566"/>
                  </a:cubicBezTo>
                  <a:cubicBezTo>
                    <a:pt x="877" y="577"/>
                    <a:pt x="886" y="591"/>
                    <a:pt x="892" y="610"/>
                  </a:cubicBezTo>
                  <a:cubicBezTo>
                    <a:pt x="976" y="569"/>
                    <a:pt x="976" y="569"/>
                    <a:pt x="976" y="569"/>
                  </a:cubicBezTo>
                  <a:cubicBezTo>
                    <a:pt x="962" y="539"/>
                    <a:pt x="943" y="515"/>
                    <a:pt x="918" y="498"/>
                  </a:cubicBezTo>
                  <a:cubicBezTo>
                    <a:pt x="893" y="482"/>
                    <a:pt x="861" y="474"/>
                    <a:pt x="822" y="474"/>
                  </a:cubicBezTo>
                  <a:cubicBezTo>
                    <a:pt x="764" y="474"/>
                    <a:pt x="719" y="490"/>
                    <a:pt x="686" y="524"/>
                  </a:cubicBezTo>
                  <a:cubicBezTo>
                    <a:pt x="654" y="558"/>
                    <a:pt x="637" y="606"/>
                    <a:pt x="637" y="670"/>
                  </a:cubicBezTo>
                  <a:cubicBezTo>
                    <a:pt x="637" y="701"/>
                    <a:pt x="642" y="729"/>
                    <a:pt x="650" y="754"/>
                  </a:cubicBezTo>
                  <a:cubicBezTo>
                    <a:pt x="658" y="778"/>
                    <a:pt x="670" y="798"/>
                    <a:pt x="685" y="815"/>
                  </a:cubicBezTo>
                  <a:cubicBezTo>
                    <a:pt x="701" y="832"/>
                    <a:pt x="719" y="844"/>
                    <a:pt x="740" y="853"/>
                  </a:cubicBezTo>
                  <a:cubicBezTo>
                    <a:pt x="761" y="862"/>
                    <a:pt x="785" y="866"/>
                    <a:pt x="810" y="866"/>
                  </a:cubicBezTo>
                  <a:cubicBezTo>
                    <a:pt x="831" y="866"/>
                    <a:pt x="850" y="865"/>
                    <a:pt x="866" y="861"/>
                  </a:cubicBezTo>
                  <a:cubicBezTo>
                    <a:pt x="883" y="857"/>
                    <a:pt x="898" y="852"/>
                    <a:pt x="910" y="845"/>
                  </a:cubicBezTo>
                  <a:cubicBezTo>
                    <a:pt x="923" y="838"/>
                    <a:pt x="935" y="829"/>
                    <a:pt x="945" y="818"/>
                  </a:cubicBezTo>
                  <a:cubicBezTo>
                    <a:pt x="955" y="807"/>
                    <a:pt x="964" y="794"/>
                    <a:pt x="973" y="780"/>
                  </a:cubicBezTo>
                  <a:lnTo>
                    <a:pt x="899" y="736"/>
                  </a:lnTo>
                  <a:close/>
                  <a:moveTo>
                    <a:pt x="1111" y="859"/>
                  </a:moveTo>
                  <a:cubicBezTo>
                    <a:pt x="1111" y="705"/>
                    <a:pt x="1111" y="705"/>
                    <a:pt x="1111" y="705"/>
                  </a:cubicBezTo>
                  <a:cubicBezTo>
                    <a:pt x="1256" y="705"/>
                    <a:pt x="1256" y="705"/>
                    <a:pt x="1256" y="705"/>
                  </a:cubicBezTo>
                  <a:cubicBezTo>
                    <a:pt x="1256" y="859"/>
                    <a:pt x="1256" y="859"/>
                    <a:pt x="1256" y="859"/>
                  </a:cubicBezTo>
                  <a:cubicBezTo>
                    <a:pt x="1343" y="859"/>
                    <a:pt x="1343" y="859"/>
                    <a:pt x="1343" y="859"/>
                  </a:cubicBezTo>
                  <a:cubicBezTo>
                    <a:pt x="1343" y="481"/>
                    <a:pt x="1343" y="481"/>
                    <a:pt x="1343" y="481"/>
                  </a:cubicBezTo>
                  <a:cubicBezTo>
                    <a:pt x="1256" y="481"/>
                    <a:pt x="1256" y="481"/>
                    <a:pt x="1256" y="481"/>
                  </a:cubicBezTo>
                  <a:cubicBezTo>
                    <a:pt x="1256" y="629"/>
                    <a:pt x="1256" y="629"/>
                    <a:pt x="1256" y="629"/>
                  </a:cubicBezTo>
                  <a:cubicBezTo>
                    <a:pt x="1111" y="629"/>
                    <a:pt x="1111" y="629"/>
                    <a:pt x="1111" y="629"/>
                  </a:cubicBezTo>
                  <a:cubicBezTo>
                    <a:pt x="1111" y="481"/>
                    <a:pt x="1111" y="481"/>
                    <a:pt x="1111" y="481"/>
                  </a:cubicBezTo>
                  <a:cubicBezTo>
                    <a:pt x="1024" y="481"/>
                    <a:pt x="1024" y="481"/>
                    <a:pt x="1024" y="481"/>
                  </a:cubicBezTo>
                  <a:cubicBezTo>
                    <a:pt x="1024" y="859"/>
                    <a:pt x="1024" y="859"/>
                    <a:pt x="1024" y="859"/>
                  </a:cubicBezTo>
                  <a:lnTo>
                    <a:pt x="1111" y="859"/>
                  </a:lnTo>
                  <a:close/>
                  <a:moveTo>
                    <a:pt x="1511" y="481"/>
                  </a:moveTo>
                  <a:cubicBezTo>
                    <a:pt x="1429" y="481"/>
                    <a:pt x="1429" y="481"/>
                    <a:pt x="1429" y="481"/>
                  </a:cubicBezTo>
                  <a:cubicBezTo>
                    <a:pt x="1429" y="859"/>
                    <a:pt x="1429" y="859"/>
                    <a:pt x="1429" y="859"/>
                  </a:cubicBezTo>
                  <a:cubicBezTo>
                    <a:pt x="1516" y="859"/>
                    <a:pt x="1516" y="859"/>
                    <a:pt x="1516" y="85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695"/>
                    <a:pt x="1516" y="683"/>
                    <a:pt x="1515" y="672"/>
                  </a:cubicBezTo>
                  <a:cubicBezTo>
                    <a:pt x="1515" y="662"/>
                    <a:pt x="1515" y="653"/>
                    <a:pt x="1514" y="646"/>
                  </a:cubicBezTo>
                  <a:cubicBezTo>
                    <a:pt x="1513" y="637"/>
                    <a:pt x="1513" y="630"/>
                    <a:pt x="1512" y="623"/>
                  </a:cubicBezTo>
                  <a:cubicBezTo>
                    <a:pt x="1515" y="623"/>
                    <a:pt x="1515" y="623"/>
                    <a:pt x="1515" y="623"/>
                  </a:cubicBezTo>
                  <a:cubicBezTo>
                    <a:pt x="1517" y="629"/>
                    <a:pt x="1520" y="634"/>
                    <a:pt x="1524" y="639"/>
                  </a:cubicBezTo>
                  <a:cubicBezTo>
                    <a:pt x="1530" y="651"/>
                    <a:pt x="1539" y="664"/>
                    <a:pt x="1551" y="679"/>
                  </a:cubicBezTo>
                  <a:cubicBezTo>
                    <a:pt x="1684" y="859"/>
                    <a:pt x="1684" y="859"/>
                    <a:pt x="1684" y="859"/>
                  </a:cubicBezTo>
                  <a:cubicBezTo>
                    <a:pt x="1763" y="859"/>
                    <a:pt x="1763" y="859"/>
                    <a:pt x="1763" y="859"/>
                  </a:cubicBezTo>
                  <a:cubicBezTo>
                    <a:pt x="1763" y="481"/>
                    <a:pt x="1763" y="481"/>
                    <a:pt x="1763" y="481"/>
                  </a:cubicBezTo>
                  <a:cubicBezTo>
                    <a:pt x="1676" y="481"/>
                    <a:pt x="1676" y="481"/>
                    <a:pt x="1676" y="481"/>
                  </a:cubicBezTo>
                  <a:cubicBezTo>
                    <a:pt x="1676" y="634"/>
                    <a:pt x="1676" y="634"/>
                    <a:pt x="1676" y="634"/>
                  </a:cubicBezTo>
                  <a:cubicBezTo>
                    <a:pt x="1676" y="667"/>
                    <a:pt x="1676" y="667"/>
                    <a:pt x="1676" y="667"/>
                  </a:cubicBezTo>
                  <a:cubicBezTo>
                    <a:pt x="1676" y="677"/>
                    <a:pt x="1676" y="685"/>
                    <a:pt x="1677" y="693"/>
                  </a:cubicBezTo>
                  <a:cubicBezTo>
                    <a:pt x="1677" y="701"/>
                    <a:pt x="1678" y="708"/>
                    <a:pt x="1678" y="714"/>
                  </a:cubicBezTo>
                  <a:cubicBezTo>
                    <a:pt x="1676" y="714"/>
                    <a:pt x="1676" y="714"/>
                    <a:pt x="1676" y="714"/>
                  </a:cubicBezTo>
                  <a:cubicBezTo>
                    <a:pt x="1673" y="710"/>
                    <a:pt x="1671" y="705"/>
                    <a:pt x="1668" y="700"/>
                  </a:cubicBezTo>
                  <a:cubicBezTo>
                    <a:pt x="1665" y="695"/>
                    <a:pt x="1662" y="690"/>
                    <a:pt x="1658" y="684"/>
                  </a:cubicBezTo>
                  <a:cubicBezTo>
                    <a:pt x="1654" y="678"/>
                    <a:pt x="1649" y="671"/>
                    <a:pt x="1644" y="664"/>
                  </a:cubicBezTo>
                  <a:lnTo>
                    <a:pt x="1511" y="481"/>
                  </a:lnTo>
                  <a:close/>
                  <a:moveTo>
                    <a:pt x="2006" y="866"/>
                  </a:moveTo>
                  <a:cubicBezTo>
                    <a:pt x="1950" y="866"/>
                    <a:pt x="1906" y="850"/>
                    <a:pt x="1874" y="816"/>
                  </a:cubicBezTo>
                  <a:cubicBezTo>
                    <a:pt x="1843" y="783"/>
                    <a:pt x="1827" y="734"/>
                    <a:pt x="1827" y="670"/>
                  </a:cubicBezTo>
                  <a:cubicBezTo>
                    <a:pt x="1827" y="607"/>
                    <a:pt x="1843" y="558"/>
                    <a:pt x="1874" y="524"/>
                  </a:cubicBezTo>
                  <a:cubicBezTo>
                    <a:pt x="1906" y="490"/>
                    <a:pt x="1950" y="474"/>
                    <a:pt x="2006" y="474"/>
                  </a:cubicBezTo>
                  <a:cubicBezTo>
                    <a:pt x="2062" y="474"/>
                    <a:pt x="2106" y="490"/>
                    <a:pt x="2137" y="524"/>
                  </a:cubicBezTo>
                  <a:cubicBezTo>
                    <a:pt x="2169" y="558"/>
                    <a:pt x="2185" y="607"/>
                    <a:pt x="2185" y="670"/>
                  </a:cubicBezTo>
                  <a:cubicBezTo>
                    <a:pt x="2185" y="734"/>
                    <a:pt x="2169" y="783"/>
                    <a:pt x="2137" y="816"/>
                  </a:cubicBezTo>
                  <a:cubicBezTo>
                    <a:pt x="2106" y="850"/>
                    <a:pt x="2062" y="866"/>
                    <a:pt x="2006" y="866"/>
                  </a:cubicBezTo>
                  <a:moveTo>
                    <a:pt x="2006" y="551"/>
                  </a:moveTo>
                  <a:cubicBezTo>
                    <a:pt x="1976" y="551"/>
                    <a:pt x="1954" y="562"/>
                    <a:pt x="1939" y="583"/>
                  </a:cubicBezTo>
                  <a:cubicBezTo>
                    <a:pt x="1925" y="604"/>
                    <a:pt x="1917" y="634"/>
                    <a:pt x="1917" y="671"/>
                  </a:cubicBezTo>
                  <a:cubicBezTo>
                    <a:pt x="1917" y="709"/>
                    <a:pt x="1925" y="738"/>
                    <a:pt x="1939" y="759"/>
                  </a:cubicBezTo>
                  <a:cubicBezTo>
                    <a:pt x="1954" y="780"/>
                    <a:pt x="1976" y="791"/>
                    <a:pt x="2006" y="791"/>
                  </a:cubicBezTo>
                  <a:cubicBezTo>
                    <a:pt x="2036" y="791"/>
                    <a:pt x="2058" y="780"/>
                    <a:pt x="2073" y="759"/>
                  </a:cubicBezTo>
                  <a:cubicBezTo>
                    <a:pt x="2087" y="738"/>
                    <a:pt x="2095" y="709"/>
                    <a:pt x="2095" y="671"/>
                  </a:cubicBezTo>
                  <a:cubicBezTo>
                    <a:pt x="2095" y="634"/>
                    <a:pt x="2087" y="604"/>
                    <a:pt x="2073" y="583"/>
                  </a:cubicBezTo>
                  <a:cubicBezTo>
                    <a:pt x="2058" y="562"/>
                    <a:pt x="2036" y="551"/>
                    <a:pt x="2006" y="551"/>
                  </a:cubicBezTo>
                  <a:moveTo>
                    <a:pt x="2249" y="481"/>
                  </a:moveTo>
                  <a:cubicBezTo>
                    <a:pt x="2249" y="859"/>
                    <a:pt x="2249" y="859"/>
                    <a:pt x="2249" y="859"/>
                  </a:cubicBezTo>
                  <a:cubicBezTo>
                    <a:pt x="2483" y="859"/>
                    <a:pt x="2483" y="859"/>
                    <a:pt x="2483" y="859"/>
                  </a:cubicBezTo>
                  <a:cubicBezTo>
                    <a:pt x="2483" y="783"/>
                    <a:pt x="2483" y="783"/>
                    <a:pt x="2483" y="783"/>
                  </a:cubicBezTo>
                  <a:cubicBezTo>
                    <a:pt x="2336" y="783"/>
                    <a:pt x="2336" y="783"/>
                    <a:pt x="2336" y="783"/>
                  </a:cubicBezTo>
                  <a:cubicBezTo>
                    <a:pt x="2336" y="481"/>
                    <a:pt x="2336" y="481"/>
                    <a:pt x="2336" y="481"/>
                  </a:cubicBezTo>
                  <a:lnTo>
                    <a:pt x="2249" y="481"/>
                  </a:lnTo>
                  <a:close/>
                  <a:moveTo>
                    <a:pt x="2694" y="866"/>
                  </a:moveTo>
                  <a:cubicBezTo>
                    <a:pt x="2638" y="866"/>
                    <a:pt x="2594" y="850"/>
                    <a:pt x="2563" y="816"/>
                  </a:cubicBezTo>
                  <a:cubicBezTo>
                    <a:pt x="2531" y="783"/>
                    <a:pt x="2515" y="734"/>
                    <a:pt x="2515" y="670"/>
                  </a:cubicBezTo>
                  <a:cubicBezTo>
                    <a:pt x="2515" y="607"/>
                    <a:pt x="2531" y="558"/>
                    <a:pt x="2563" y="524"/>
                  </a:cubicBezTo>
                  <a:cubicBezTo>
                    <a:pt x="2594" y="490"/>
                    <a:pt x="2638" y="474"/>
                    <a:pt x="2694" y="474"/>
                  </a:cubicBezTo>
                  <a:cubicBezTo>
                    <a:pt x="2750" y="474"/>
                    <a:pt x="2794" y="490"/>
                    <a:pt x="2826" y="524"/>
                  </a:cubicBezTo>
                  <a:cubicBezTo>
                    <a:pt x="2858" y="558"/>
                    <a:pt x="2873" y="607"/>
                    <a:pt x="2873" y="670"/>
                  </a:cubicBezTo>
                  <a:cubicBezTo>
                    <a:pt x="2873" y="734"/>
                    <a:pt x="2858" y="783"/>
                    <a:pt x="2826" y="816"/>
                  </a:cubicBezTo>
                  <a:cubicBezTo>
                    <a:pt x="2794" y="850"/>
                    <a:pt x="2750" y="866"/>
                    <a:pt x="2694" y="866"/>
                  </a:cubicBezTo>
                  <a:moveTo>
                    <a:pt x="2694" y="551"/>
                  </a:moveTo>
                  <a:cubicBezTo>
                    <a:pt x="2665" y="551"/>
                    <a:pt x="2642" y="562"/>
                    <a:pt x="2628" y="583"/>
                  </a:cubicBezTo>
                  <a:cubicBezTo>
                    <a:pt x="2613" y="604"/>
                    <a:pt x="2606" y="634"/>
                    <a:pt x="2606" y="671"/>
                  </a:cubicBezTo>
                  <a:cubicBezTo>
                    <a:pt x="2606" y="709"/>
                    <a:pt x="2613" y="738"/>
                    <a:pt x="2627" y="759"/>
                  </a:cubicBezTo>
                  <a:cubicBezTo>
                    <a:pt x="2642" y="780"/>
                    <a:pt x="2664" y="791"/>
                    <a:pt x="2694" y="791"/>
                  </a:cubicBezTo>
                  <a:cubicBezTo>
                    <a:pt x="2724" y="791"/>
                    <a:pt x="2746" y="780"/>
                    <a:pt x="2761" y="759"/>
                  </a:cubicBezTo>
                  <a:cubicBezTo>
                    <a:pt x="2776" y="738"/>
                    <a:pt x="2783" y="709"/>
                    <a:pt x="2783" y="671"/>
                  </a:cubicBezTo>
                  <a:cubicBezTo>
                    <a:pt x="2783" y="634"/>
                    <a:pt x="2776" y="604"/>
                    <a:pt x="2761" y="583"/>
                  </a:cubicBezTo>
                  <a:cubicBezTo>
                    <a:pt x="2746" y="562"/>
                    <a:pt x="2724" y="551"/>
                    <a:pt x="2694" y="551"/>
                  </a:cubicBezTo>
                  <a:moveTo>
                    <a:pt x="3091" y="658"/>
                  </a:moveTo>
                  <a:cubicBezTo>
                    <a:pt x="3091" y="727"/>
                    <a:pt x="3091" y="727"/>
                    <a:pt x="3091" y="727"/>
                  </a:cubicBezTo>
                  <a:cubicBezTo>
                    <a:pt x="3171" y="727"/>
                    <a:pt x="3171" y="727"/>
                    <a:pt x="3171" y="727"/>
                  </a:cubicBezTo>
                  <a:cubicBezTo>
                    <a:pt x="3171" y="739"/>
                    <a:pt x="3171" y="739"/>
                    <a:pt x="3171" y="739"/>
                  </a:cubicBezTo>
                  <a:cubicBezTo>
                    <a:pt x="3171" y="756"/>
                    <a:pt x="3165" y="769"/>
                    <a:pt x="3153" y="780"/>
                  </a:cubicBezTo>
                  <a:cubicBezTo>
                    <a:pt x="3141" y="790"/>
                    <a:pt x="3122" y="795"/>
                    <a:pt x="3096" y="795"/>
                  </a:cubicBezTo>
                  <a:cubicBezTo>
                    <a:pt x="3079" y="795"/>
                    <a:pt x="3065" y="792"/>
                    <a:pt x="3053" y="786"/>
                  </a:cubicBezTo>
                  <a:cubicBezTo>
                    <a:pt x="3041" y="779"/>
                    <a:pt x="3032" y="770"/>
                    <a:pt x="3024" y="759"/>
                  </a:cubicBezTo>
                  <a:cubicBezTo>
                    <a:pt x="3017" y="748"/>
                    <a:pt x="3012" y="735"/>
                    <a:pt x="3008" y="721"/>
                  </a:cubicBezTo>
                  <a:cubicBezTo>
                    <a:pt x="3005" y="706"/>
                    <a:pt x="3004" y="690"/>
                    <a:pt x="3004" y="673"/>
                  </a:cubicBezTo>
                  <a:cubicBezTo>
                    <a:pt x="3004" y="649"/>
                    <a:pt x="3006" y="630"/>
                    <a:pt x="3012" y="614"/>
                  </a:cubicBezTo>
                  <a:cubicBezTo>
                    <a:pt x="3018" y="598"/>
                    <a:pt x="3025" y="585"/>
                    <a:pt x="3034" y="576"/>
                  </a:cubicBezTo>
                  <a:cubicBezTo>
                    <a:pt x="3043" y="567"/>
                    <a:pt x="3053" y="560"/>
                    <a:pt x="3064" y="556"/>
                  </a:cubicBezTo>
                  <a:cubicBezTo>
                    <a:pt x="3074" y="552"/>
                    <a:pt x="3085" y="550"/>
                    <a:pt x="3095" y="550"/>
                  </a:cubicBezTo>
                  <a:cubicBezTo>
                    <a:pt x="3132" y="550"/>
                    <a:pt x="3156" y="570"/>
                    <a:pt x="3168" y="610"/>
                  </a:cubicBezTo>
                  <a:cubicBezTo>
                    <a:pt x="3252" y="569"/>
                    <a:pt x="3252" y="569"/>
                    <a:pt x="3252" y="569"/>
                  </a:cubicBezTo>
                  <a:cubicBezTo>
                    <a:pt x="3240" y="539"/>
                    <a:pt x="3221" y="515"/>
                    <a:pt x="3195" y="498"/>
                  </a:cubicBezTo>
                  <a:cubicBezTo>
                    <a:pt x="3168" y="482"/>
                    <a:pt x="3136" y="474"/>
                    <a:pt x="3098" y="474"/>
                  </a:cubicBezTo>
                  <a:cubicBezTo>
                    <a:pt x="3040" y="474"/>
                    <a:pt x="2995" y="490"/>
                    <a:pt x="2963" y="525"/>
                  </a:cubicBezTo>
                  <a:cubicBezTo>
                    <a:pt x="2930" y="559"/>
                    <a:pt x="2914" y="608"/>
                    <a:pt x="2914" y="672"/>
                  </a:cubicBezTo>
                  <a:cubicBezTo>
                    <a:pt x="2914" y="705"/>
                    <a:pt x="2918" y="734"/>
                    <a:pt x="2926" y="758"/>
                  </a:cubicBezTo>
                  <a:cubicBezTo>
                    <a:pt x="2935" y="782"/>
                    <a:pt x="2946" y="803"/>
                    <a:pt x="2961" y="819"/>
                  </a:cubicBezTo>
                  <a:cubicBezTo>
                    <a:pt x="2976" y="835"/>
                    <a:pt x="2994" y="847"/>
                    <a:pt x="3015" y="855"/>
                  </a:cubicBezTo>
                  <a:cubicBezTo>
                    <a:pt x="3036" y="862"/>
                    <a:pt x="3058" y="866"/>
                    <a:pt x="3082" y="866"/>
                  </a:cubicBezTo>
                  <a:cubicBezTo>
                    <a:pt x="3105" y="866"/>
                    <a:pt x="3126" y="862"/>
                    <a:pt x="3144" y="854"/>
                  </a:cubicBezTo>
                  <a:cubicBezTo>
                    <a:pt x="3162" y="846"/>
                    <a:pt x="3176" y="833"/>
                    <a:pt x="3186" y="816"/>
                  </a:cubicBezTo>
                  <a:cubicBezTo>
                    <a:pt x="3200" y="859"/>
                    <a:pt x="3200" y="859"/>
                    <a:pt x="3200" y="859"/>
                  </a:cubicBezTo>
                  <a:cubicBezTo>
                    <a:pt x="3254" y="859"/>
                    <a:pt x="3254" y="859"/>
                    <a:pt x="3254" y="859"/>
                  </a:cubicBezTo>
                  <a:cubicBezTo>
                    <a:pt x="3254" y="658"/>
                    <a:pt x="3254" y="658"/>
                    <a:pt x="3254" y="658"/>
                  </a:cubicBezTo>
                  <a:lnTo>
                    <a:pt x="3091" y="658"/>
                  </a:lnTo>
                  <a:close/>
                  <a:moveTo>
                    <a:pt x="3384" y="481"/>
                  </a:moveTo>
                  <a:cubicBezTo>
                    <a:pt x="3285" y="481"/>
                    <a:pt x="3285" y="481"/>
                    <a:pt x="3285" y="481"/>
                  </a:cubicBezTo>
                  <a:cubicBezTo>
                    <a:pt x="3414" y="733"/>
                    <a:pt x="3414" y="733"/>
                    <a:pt x="3414" y="733"/>
                  </a:cubicBezTo>
                  <a:cubicBezTo>
                    <a:pt x="3414" y="859"/>
                    <a:pt x="3414" y="859"/>
                    <a:pt x="3414" y="859"/>
                  </a:cubicBezTo>
                  <a:cubicBezTo>
                    <a:pt x="3501" y="859"/>
                    <a:pt x="3501" y="859"/>
                    <a:pt x="3501" y="859"/>
                  </a:cubicBezTo>
                  <a:cubicBezTo>
                    <a:pt x="3501" y="733"/>
                    <a:pt x="3501" y="733"/>
                    <a:pt x="3501" y="733"/>
                  </a:cubicBezTo>
                  <a:cubicBezTo>
                    <a:pt x="3621" y="481"/>
                    <a:pt x="3621" y="481"/>
                    <a:pt x="3621" y="481"/>
                  </a:cubicBezTo>
                  <a:cubicBezTo>
                    <a:pt x="3530" y="481"/>
                    <a:pt x="3530" y="481"/>
                    <a:pt x="3530" y="481"/>
                  </a:cubicBezTo>
                  <a:cubicBezTo>
                    <a:pt x="3486" y="572"/>
                    <a:pt x="3486" y="572"/>
                    <a:pt x="3486" y="572"/>
                  </a:cubicBezTo>
                  <a:cubicBezTo>
                    <a:pt x="3480" y="584"/>
                    <a:pt x="3475" y="595"/>
                    <a:pt x="3472" y="605"/>
                  </a:cubicBezTo>
                  <a:cubicBezTo>
                    <a:pt x="3469" y="615"/>
                    <a:pt x="3466" y="623"/>
                    <a:pt x="3464" y="631"/>
                  </a:cubicBezTo>
                  <a:cubicBezTo>
                    <a:pt x="3462" y="639"/>
                    <a:pt x="3460" y="646"/>
                    <a:pt x="3459" y="653"/>
                  </a:cubicBezTo>
                  <a:cubicBezTo>
                    <a:pt x="3456" y="653"/>
                    <a:pt x="3456" y="653"/>
                    <a:pt x="3456" y="653"/>
                  </a:cubicBezTo>
                  <a:cubicBezTo>
                    <a:pt x="3455" y="646"/>
                    <a:pt x="3454" y="639"/>
                    <a:pt x="3451" y="631"/>
                  </a:cubicBezTo>
                  <a:cubicBezTo>
                    <a:pt x="3449" y="623"/>
                    <a:pt x="3446" y="615"/>
                    <a:pt x="3443" y="605"/>
                  </a:cubicBezTo>
                  <a:cubicBezTo>
                    <a:pt x="3439" y="595"/>
                    <a:pt x="3434" y="583"/>
                    <a:pt x="3428" y="571"/>
                  </a:cubicBezTo>
                  <a:lnTo>
                    <a:pt x="3384" y="48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6EBD370-0C26-B6C5-1927-27660BEBD5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15552" y="5953125"/>
              <a:ext cx="581025" cy="663575"/>
            </a:xfrm>
            <a:custGeom>
              <a:avLst/>
              <a:gdLst>
                <a:gd name="T0" fmla="*/ 1477 w 1831"/>
                <a:gd name="T1" fmla="*/ 1142 h 2091"/>
                <a:gd name="T2" fmla="*/ 1305 w 1831"/>
                <a:gd name="T3" fmla="*/ 1620 h 2091"/>
                <a:gd name="T4" fmla="*/ 1348 w 1831"/>
                <a:gd name="T5" fmla="*/ 698 h 2091"/>
                <a:gd name="T6" fmla="*/ 996 w 1831"/>
                <a:gd name="T7" fmla="*/ 385 h 2091"/>
                <a:gd name="T8" fmla="*/ 1348 w 1831"/>
                <a:gd name="T9" fmla="*/ 698 h 2091"/>
                <a:gd name="T10" fmla="*/ 1573 w 1831"/>
                <a:gd name="T11" fmla="*/ 759 h 2091"/>
                <a:gd name="T12" fmla="*/ 1373 w 1831"/>
                <a:gd name="T13" fmla="*/ 725 h 2091"/>
                <a:gd name="T14" fmla="*/ 1486 w 1831"/>
                <a:gd name="T15" fmla="*/ 1046 h 2091"/>
                <a:gd name="T16" fmla="*/ 1633 w 1831"/>
                <a:gd name="T17" fmla="*/ 1130 h 2091"/>
                <a:gd name="T18" fmla="*/ 1588 w 1831"/>
                <a:gd name="T19" fmla="*/ 793 h 2091"/>
                <a:gd name="T20" fmla="*/ 1486 w 1831"/>
                <a:gd name="T21" fmla="*/ 1046 h 2091"/>
                <a:gd name="T22" fmla="*/ 756 w 1831"/>
                <a:gd name="T23" fmla="*/ 423 h 2091"/>
                <a:gd name="T24" fmla="*/ 672 w 1831"/>
                <a:gd name="T25" fmla="*/ 638 h 2091"/>
                <a:gd name="T26" fmla="*/ 959 w 1831"/>
                <a:gd name="T27" fmla="*/ 537 h 2091"/>
                <a:gd name="T28" fmla="*/ 791 w 1831"/>
                <a:gd name="T29" fmla="*/ 411 h 2091"/>
                <a:gd name="T30" fmla="*/ 959 w 1831"/>
                <a:gd name="T31" fmla="*/ 537 h 2091"/>
                <a:gd name="T32" fmla="*/ 996 w 1831"/>
                <a:gd name="T33" fmla="*/ 1706 h 2091"/>
                <a:gd name="T34" fmla="*/ 1200 w 1831"/>
                <a:gd name="T35" fmla="*/ 1503 h 2091"/>
                <a:gd name="T36" fmla="*/ 644 w 1831"/>
                <a:gd name="T37" fmla="*/ 661 h 2091"/>
                <a:gd name="T38" fmla="*/ 319 w 1831"/>
                <a:gd name="T39" fmla="*/ 980 h 2091"/>
                <a:gd name="T40" fmla="*/ 644 w 1831"/>
                <a:gd name="T41" fmla="*/ 661 h 2091"/>
                <a:gd name="T42" fmla="*/ 506 w 1831"/>
                <a:gd name="T43" fmla="*/ 1510 h 2091"/>
                <a:gd name="T44" fmla="*/ 959 w 1831"/>
                <a:gd name="T45" fmla="*/ 1554 h 2091"/>
                <a:gd name="T46" fmla="*/ 1493 w 1831"/>
                <a:gd name="T47" fmla="*/ 572 h 2091"/>
                <a:gd name="T48" fmla="*/ 996 w 1831"/>
                <a:gd name="T49" fmla="*/ 193 h 2091"/>
                <a:gd name="T50" fmla="*/ 1493 w 1831"/>
                <a:gd name="T51" fmla="*/ 572 h 2091"/>
                <a:gd name="T52" fmla="*/ 1672 w 1831"/>
                <a:gd name="T53" fmla="*/ 1136 h 2091"/>
                <a:gd name="T54" fmla="*/ 1831 w 1831"/>
                <a:gd name="T55" fmla="*/ 1046 h 2091"/>
                <a:gd name="T56" fmla="*/ 1624 w 1831"/>
                <a:gd name="T57" fmla="*/ 777 h 2091"/>
                <a:gd name="T58" fmla="*/ 996 w 1831"/>
                <a:gd name="T59" fmla="*/ 1746 h 2091"/>
                <a:gd name="T60" fmla="*/ 1362 w 1831"/>
                <a:gd name="T61" fmla="*/ 1806 h 2091"/>
                <a:gd name="T62" fmla="*/ 996 w 1831"/>
                <a:gd name="T63" fmla="*/ 1746 h 2091"/>
                <a:gd name="T64" fmla="*/ 697 w 1831"/>
                <a:gd name="T65" fmla="*/ 240 h 2091"/>
                <a:gd name="T66" fmla="*/ 552 w 1831"/>
                <a:gd name="T67" fmla="*/ 489 h 2091"/>
                <a:gd name="T68" fmla="*/ 325 w 1831"/>
                <a:gd name="T69" fmla="*/ 1302 h 2091"/>
                <a:gd name="T70" fmla="*/ 341 w 1831"/>
                <a:gd name="T71" fmla="*/ 1613 h 2091"/>
                <a:gd name="T72" fmla="*/ 325 w 1831"/>
                <a:gd name="T73" fmla="*/ 1302 h 2091"/>
                <a:gd name="T74" fmla="*/ 0 w 1831"/>
                <a:gd name="T75" fmla="*/ 1420 h 2091"/>
                <a:gd name="T76" fmla="*/ 312 w 1831"/>
                <a:gd name="T77" fmla="*/ 1640 h 2091"/>
                <a:gd name="T78" fmla="*/ 1638 w 1831"/>
                <a:gd name="T79" fmla="*/ 446 h 2091"/>
                <a:gd name="T80" fmla="*/ 996 w 1831"/>
                <a:gd name="T81" fmla="*/ 0 h 2091"/>
                <a:gd name="T82" fmla="*/ 1638 w 1831"/>
                <a:gd name="T83" fmla="*/ 446 h 2091"/>
                <a:gd name="T84" fmla="*/ 996 w 1831"/>
                <a:gd name="T85" fmla="*/ 2091 h 2091"/>
                <a:gd name="T86" fmla="*/ 1381 w 1831"/>
                <a:gd name="T87" fmla="*/ 1842 h 2091"/>
                <a:gd name="T88" fmla="*/ 505 w 1831"/>
                <a:gd name="T89" fmla="*/ 1236 h 2091"/>
                <a:gd name="T90" fmla="*/ 468 w 1831"/>
                <a:gd name="T91" fmla="*/ 1046 h 2091"/>
                <a:gd name="T92" fmla="*/ 317 w 1831"/>
                <a:gd name="T93" fmla="*/ 1017 h 2091"/>
                <a:gd name="T94" fmla="*/ 349 w 1831"/>
                <a:gd name="T95" fmla="*/ 1253 h 2091"/>
                <a:gd name="T96" fmla="*/ 481 w 1831"/>
                <a:gd name="T97" fmla="*/ 1482 h 2091"/>
                <a:gd name="T98" fmla="*/ 505 w 1831"/>
                <a:gd name="T99" fmla="*/ 1236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1" h="2091">
                  <a:moveTo>
                    <a:pt x="1233" y="1485"/>
                  </a:moveTo>
                  <a:cubicBezTo>
                    <a:pt x="1357" y="1413"/>
                    <a:pt x="1449" y="1289"/>
                    <a:pt x="1477" y="1142"/>
                  </a:cubicBezTo>
                  <a:cubicBezTo>
                    <a:pt x="1627" y="1166"/>
                    <a:pt x="1627" y="1166"/>
                    <a:pt x="1627" y="1166"/>
                  </a:cubicBezTo>
                  <a:cubicBezTo>
                    <a:pt x="1591" y="1360"/>
                    <a:pt x="1470" y="1525"/>
                    <a:pt x="1305" y="1620"/>
                  </a:cubicBezTo>
                  <a:cubicBezTo>
                    <a:pt x="1233" y="1485"/>
                    <a:pt x="1233" y="1485"/>
                    <a:pt x="1233" y="1485"/>
                  </a:cubicBezTo>
                  <a:moveTo>
                    <a:pt x="1348" y="698"/>
                  </a:moveTo>
                  <a:cubicBezTo>
                    <a:pt x="1463" y="598"/>
                    <a:pt x="1463" y="598"/>
                    <a:pt x="1463" y="598"/>
                  </a:cubicBezTo>
                  <a:cubicBezTo>
                    <a:pt x="1346" y="471"/>
                    <a:pt x="1181" y="390"/>
                    <a:pt x="996" y="385"/>
                  </a:cubicBezTo>
                  <a:cubicBezTo>
                    <a:pt x="996" y="537"/>
                    <a:pt x="996" y="537"/>
                    <a:pt x="996" y="537"/>
                  </a:cubicBezTo>
                  <a:cubicBezTo>
                    <a:pt x="1135" y="542"/>
                    <a:pt x="1259" y="603"/>
                    <a:pt x="1348" y="698"/>
                  </a:cubicBezTo>
                  <a:moveTo>
                    <a:pt x="1434" y="821"/>
                  </a:moveTo>
                  <a:cubicBezTo>
                    <a:pt x="1573" y="759"/>
                    <a:pt x="1573" y="759"/>
                    <a:pt x="1573" y="759"/>
                  </a:cubicBezTo>
                  <a:cubicBezTo>
                    <a:pt x="1550" y="711"/>
                    <a:pt x="1521" y="666"/>
                    <a:pt x="1488" y="625"/>
                  </a:cubicBezTo>
                  <a:cubicBezTo>
                    <a:pt x="1373" y="725"/>
                    <a:pt x="1373" y="725"/>
                    <a:pt x="1373" y="725"/>
                  </a:cubicBezTo>
                  <a:cubicBezTo>
                    <a:pt x="1396" y="755"/>
                    <a:pt x="1417" y="787"/>
                    <a:pt x="1434" y="821"/>
                  </a:cubicBezTo>
                  <a:moveTo>
                    <a:pt x="1486" y="1046"/>
                  </a:moveTo>
                  <a:cubicBezTo>
                    <a:pt x="1486" y="1066"/>
                    <a:pt x="1485" y="1086"/>
                    <a:pt x="1483" y="1106"/>
                  </a:cubicBezTo>
                  <a:cubicBezTo>
                    <a:pt x="1633" y="1130"/>
                    <a:pt x="1633" y="1130"/>
                    <a:pt x="1633" y="1130"/>
                  </a:cubicBezTo>
                  <a:cubicBezTo>
                    <a:pt x="1636" y="1102"/>
                    <a:pt x="1639" y="1074"/>
                    <a:pt x="1639" y="1046"/>
                  </a:cubicBezTo>
                  <a:cubicBezTo>
                    <a:pt x="1639" y="956"/>
                    <a:pt x="1621" y="871"/>
                    <a:pt x="1588" y="793"/>
                  </a:cubicBezTo>
                  <a:cubicBezTo>
                    <a:pt x="1449" y="855"/>
                    <a:pt x="1449" y="855"/>
                    <a:pt x="1449" y="855"/>
                  </a:cubicBezTo>
                  <a:cubicBezTo>
                    <a:pt x="1473" y="914"/>
                    <a:pt x="1486" y="978"/>
                    <a:pt x="1486" y="1046"/>
                  </a:cubicBezTo>
                  <a:moveTo>
                    <a:pt x="803" y="567"/>
                  </a:moveTo>
                  <a:cubicBezTo>
                    <a:pt x="756" y="423"/>
                    <a:pt x="756" y="423"/>
                    <a:pt x="756" y="423"/>
                  </a:cubicBezTo>
                  <a:cubicBezTo>
                    <a:pt x="691" y="446"/>
                    <a:pt x="631" y="479"/>
                    <a:pt x="577" y="520"/>
                  </a:cubicBezTo>
                  <a:cubicBezTo>
                    <a:pt x="672" y="638"/>
                    <a:pt x="672" y="638"/>
                    <a:pt x="672" y="638"/>
                  </a:cubicBezTo>
                  <a:cubicBezTo>
                    <a:pt x="712" y="609"/>
                    <a:pt x="756" y="585"/>
                    <a:pt x="803" y="567"/>
                  </a:cubicBezTo>
                  <a:moveTo>
                    <a:pt x="959" y="537"/>
                  </a:moveTo>
                  <a:cubicBezTo>
                    <a:pt x="959" y="385"/>
                    <a:pt x="959" y="385"/>
                    <a:pt x="959" y="385"/>
                  </a:cubicBezTo>
                  <a:cubicBezTo>
                    <a:pt x="901" y="386"/>
                    <a:pt x="845" y="395"/>
                    <a:pt x="791" y="411"/>
                  </a:cubicBezTo>
                  <a:cubicBezTo>
                    <a:pt x="838" y="556"/>
                    <a:pt x="838" y="556"/>
                    <a:pt x="838" y="556"/>
                  </a:cubicBezTo>
                  <a:cubicBezTo>
                    <a:pt x="877" y="545"/>
                    <a:pt x="917" y="539"/>
                    <a:pt x="959" y="537"/>
                  </a:cubicBezTo>
                  <a:moveTo>
                    <a:pt x="996" y="1554"/>
                  </a:moveTo>
                  <a:cubicBezTo>
                    <a:pt x="996" y="1706"/>
                    <a:pt x="996" y="1706"/>
                    <a:pt x="996" y="1706"/>
                  </a:cubicBezTo>
                  <a:cubicBezTo>
                    <a:pt x="1095" y="1704"/>
                    <a:pt x="1188" y="1679"/>
                    <a:pt x="1272" y="1637"/>
                  </a:cubicBezTo>
                  <a:cubicBezTo>
                    <a:pt x="1200" y="1503"/>
                    <a:pt x="1200" y="1503"/>
                    <a:pt x="1200" y="1503"/>
                  </a:cubicBezTo>
                  <a:cubicBezTo>
                    <a:pt x="1138" y="1533"/>
                    <a:pt x="1069" y="1551"/>
                    <a:pt x="996" y="1554"/>
                  </a:cubicBezTo>
                  <a:moveTo>
                    <a:pt x="644" y="661"/>
                  </a:moveTo>
                  <a:cubicBezTo>
                    <a:pt x="548" y="543"/>
                    <a:pt x="548" y="543"/>
                    <a:pt x="548" y="543"/>
                  </a:cubicBezTo>
                  <a:cubicBezTo>
                    <a:pt x="421" y="651"/>
                    <a:pt x="336" y="805"/>
                    <a:pt x="319" y="980"/>
                  </a:cubicBezTo>
                  <a:cubicBezTo>
                    <a:pt x="471" y="991"/>
                    <a:pt x="471" y="991"/>
                    <a:pt x="471" y="991"/>
                  </a:cubicBezTo>
                  <a:cubicBezTo>
                    <a:pt x="485" y="859"/>
                    <a:pt x="549" y="744"/>
                    <a:pt x="644" y="661"/>
                  </a:cubicBezTo>
                  <a:moveTo>
                    <a:pt x="617" y="1406"/>
                  </a:moveTo>
                  <a:cubicBezTo>
                    <a:pt x="506" y="1510"/>
                    <a:pt x="506" y="1510"/>
                    <a:pt x="506" y="1510"/>
                  </a:cubicBezTo>
                  <a:cubicBezTo>
                    <a:pt x="622" y="1627"/>
                    <a:pt x="782" y="1702"/>
                    <a:pt x="959" y="1706"/>
                  </a:cubicBezTo>
                  <a:cubicBezTo>
                    <a:pt x="959" y="1554"/>
                    <a:pt x="959" y="1554"/>
                    <a:pt x="959" y="1554"/>
                  </a:cubicBezTo>
                  <a:cubicBezTo>
                    <a:pt x="826" y="1549"/>
                    <a:pt x="705" y="1494"/>
                    <a:pt x="617" y="1406"/>
                  </a:cubicBezTo>
                  <a:moveTo>
                    <a:pt x="1493" y="572"/>
                  </a:moveTo>
                  <a:cubicBezTo>
                    <a:pt x="1607" y="472"/>
                    <a:pt x="1607" y="472"/>
                    <a:pt x="1607" y="472"/>
                  </a:cubicBezTo>
                  <a:cubicBezTo>
                    <a:pt x="1455" y="305"/>
                    <a:pt x="1238" y="198"/>
                    <a:pt x="996" y="193"/>
                  </a:cubicBezTo>
                  <a:cubicBezTo>
                    <a:pt x="996" y="345"/>
                    <a:pt x="996" y="345"/>
                    <a:pt x="996" y="345"/>
                  </a:cubicBezTo>
                  <a:cubicBezTo>
                    <a:pt x="1192" y="351"/>
                    <a:pt x="1368" y="437"/>
                    <a:pt x="1493" y="572"/>
                  </a:cubicBezTo>
                  <a:moveTo>
                    <a:pt x="1678" y="1046"/>
                  </a:moveTo>
                  <a:cubicBezTo>
                    <a:pt x="1678" y="1076"/>
                    <a:pt x="1675" y="1106"/>
                    <a:pt x="1672" y="1136"/>
                  </a:cubicBezTo>
                  <a:cubicBezTo>
                    <a:pt x="1822" y="1159"/>
                    <a:pt x="1822" y="1159"/>
                    <a:pt x="1822" y="1159"/>
                  </a:cubicBezTo>
                  <a:cubicBezTo>
                    <a:pt x="1827" y="1122"/>
                    <a:pt x="1831" y="1084"/>
                    <a:pt x="1831" y="1046"/>
                  </a:cubicBezTo>
                  <a:cubicBezTo>
                    <a:pt x="1831" y="928"/>
                    <a:pt x="1807" y="816"/>
                    <a:pt x="1764" y="715"/>
                  </a:cubicBezTo>
                  <a:cubicBezTo>
                    <a:pt x="1624" y="777"/>
                    <a:pt x="1624" y="777"/>
                    <a:pt x="1624" y="777"/>
                  </a:cubicBezTo>
                  <a:cubicBezTo>
                    <a:pt x="1659" y="860"/>
                    <a:pt x="1678" y="950"/>
                    <a:pt x="1678" y="1046"/>
                  </a:cubicBezTo>
                  <a:moveTo>
                    <a:pt x="996" y="1746"/>
                  </a:moveTo>
                  <a:cubicBezTo>
                    <a:pt x="996" y="1898"/>
                    <a:pt x="996" y="1898"/>
                    <a:pt x="996" y="1898"/>
                  </a:cubicBezTo>
                  <a:cubicBezTo>
                    <a:pt x="1127" y="1895"/>
                    <a:pt x="1251" y="1862"/>
                    <a:pt x="1362" y="1806"/>
                  </a:cubicBezTo>
                  <a:cubicBezTo>
                    <a:pt x="1290" y="1672"/>
                    <a:pt x="1290" y="1672"/>
                    <a:pt x="1290" y="1672"/>
                  </a:cubicBezTo>
                  <a:cubicBezTo>
                    <a:pt x="1201" y="1717"/>
                    <a:pt x="1102" y="1743"/>
                    <a:pt x="996" y="1746"/>
                  </a:cubicBezTo>
                  <a:moveTo>
                    <a:pt x="744" y="385"/>
                  </a:moveTo>
                  <a:cubicBezTo>
                    <a:pt x="697" y="240"/>
                    <a:pt x="697" y="240"/>
                    <a:pt x="697" y="240"/>
                  </a:cubicBezTo>
                  <a:cubicBezTo>
                    <a:pt x="609" y="271"/>
                    <a:pt x="528" y="315"/>
                    <a:pt x="456" y="371"/>
                  </a:cubicBezTo>
                  <a:cubicBezTo>
                    <a:pt x="552" y="489"/>
                    <a:pt x="552" y="489"/>
                    <a:pt x="552" y="489"/>
                  </a:cubicBezTo>
                  <a:cubicBezTo>
                    <a:pt x="610" y="445"/>
                    <a:pt x="674" y="410"/>
                    <a:pt x="744" y="385"/>
                  </a:cubicBezTo>
                  <a:moveTo>
                    <a:pt x="325" y="1302"/>
                  </a:moveTo>
                  <a:cubicBezTo>
                    <a:pt x="182" y="1354"/>
                    <a:pt x="182" y="1354"/>
                    <a:pt x="182" y="1354"/>
                  </a:cubicBezTo>
                  <a:cubicBezTo>
                    <a:pt x="219" y="1450"/>
                    <a:pt x="274" y="1537"/>
                    <a:pt x="341" y="1613"/>
                  </a:cubicBezTo>
                  <a:cubicBezTo>
                    <a:pt x="452" y="1509"/>
                    <a:pt x="452" y="1509"/>
                    <a:pt x="452" y="1509"/>
                  </a:cubicBezTo>
                  <a:cubicBezTo>
                    <a:pt x="399" y="1448"/>
                    <a:pt x="355" y="1378"/>
                    <a:pt x="325" y="1302"/>
                  </a:cubicBezTo>
                  <a:moveTo>
                    <a:pt x="144" y="1367"/>
                  </a:moveTo>
                  <a:cubicBezTo>
                    <a:pt x="0" y="1420"/>
                    <a:pt x="0" y="1420"/>
                    <a:pt x="0" y="1420"/>
                  </a:cubicBezTo>
                  <a:cubicBezTo>
                    <a:pt x="47" y="1540"/>
                    <a:pt x="115" y="1650"/>
                    <a:pt x="200" y="1745"/>
                  </a:cubicBezTo>
                  <a:cubicBezTo>
                    <a:pt x="312" y="1640"/>
                    <a:pt x="312" y="1640"/>
                    <a:pt x="312" y="1640"/>
                  </a:cubicBezTo>
                  <a:cubicBezTo>
                    <a:pt x="241" y="1561"/>
                    <a:pt x="184" y="1468"/>
                    <a:pt x="144" y="1367"/>
                  </a:cubicBezTo>
                  <a:moveTo>
                    <a:pt x="1638" y="446"/>
                  </a:moveTo>
                  <a:cubicBezTo>
                    <a:pt x="1753" y="345"/>
                    <a:pt x="1753" y="345"/>
                    <a:pt x="1753" y="345"/>
                  </a:cubicBezTo>
                  <a:cubicBezTo>
                    <a:pt x="1566" y="138"/>
                    <a:pt x="1296" y="5"/>
                    <a:pt x="996" y="0"/>
                  </a:cubicBezTo>
                  <a:cubicBezTo>
                    <a:pt x="996" y="153"/>
                    <a:pt x="996" y="153"/>
                    <a:pt x="996" y="153"/>
                  </a:cubicBezTo>
                  <a:cubicBezTo>
                    <a:pt x="1250" y="158"/>
                    <a:pt x="1478" y="270"/>
                    <a:pt x="1638" y="446"/>
                  </a:cubicBezTo>
                  <a:moveTo>
                    <a:pt x="996" y="1938"/>
                  </a:moveTo>
                  <a:cubicBezTo>
                    <a:pt x="996" y="2091"/>
                    <a:pt x="996" y="2091"/>
                    <a:pt x="996" y="2091"/>
                  </a:cubicBezTo>
                  <a:cubicBezTo>
                    <a:pt x="1160" y="2088"/>
                    <a:pt x="1315" y="2047"/>
                    <a:pt x="1452" y="1977"/>
                  </a:cubicBezTo>
                  <a:cubicBezTo>
                    <a:pt x="1381" y="1842"/>
                    <a:pt x="1381" y="1842"/>
                    <a:pt x="1381" y="1842"/>
                  </a:cubicBezTo>
                  <a:cubicBezTo>
                    <a:pt x="1265" y="1901"/>
                    <a:pt x="1134" y="1935"/>
                    <a:pt x="996" y="1938"/>
                  </a:cubicBezTo>
                  <a:moveTo>
                    <a:pt x="505" y="1236"/>
                  </a:moveTo>
                  <a:cubicBezTo>
                    <a:pt x="500" y="1225"/>
                    <a:pt x="496" y="1213"/>
                    <a:pt x="492" y="1201"/>
                  </a:cubicBezTo>
                  <a:cubicBezTo>
                    <a:pt x="476" y="1152"/>
                    <a:pt x="468" y="1100"/>
                    <a:pt x="468" y="1046"/>
                  </a:cubicBezTo>
                  <a:cubicBezTo>
                    <a:pt x="468" y="1039"/>
                    <a:pt x="468" y="1033"/>
                    <a:pt x="469" y="1027"/>
                  </a:cubicBezTo>
                  <a:cubicBezTo>
                    <a:pt x="317" y="1017"/>
                    <a:pt x="317" y="1017"/>
                    <a:pt x="317" y="1017"/>
                  </a:cubicBezTo>
                  <a:cubicBezTo>
                    <a:pt x="316" y="1026"/>
                    <a:pt x="315" y="1036"/>
                    <a:pt x="315" y="1046"/>
                  </a:cubicBezTo>
                  <a:cubicBezTo>
                    <a:pt x="315" y="1118"/>
                    <a:pt x="328" y="1188"/>
                    <a:pt x="349" y="1253"/>
                  </a:cubicBezTo>
                  <a:cubicBezTo>
                    <a:pt x="353" y="1265"/>
                    <a:pt x="357" y="1277"/>
                    <a:pt x="362" y="1288"/>
                  </a:cubicBezTo>
                  <a:cubicBezTo>
                    <a:pt x="390" y="1360"/>
                    <a:pt x="431" y="1425"/>
                    <a:pt x="481" y="1482"/>
                  </a:cubicBezTo>
                  <a:cubicBezTo>
                    <a:pt x="592" y="1378"/>
                    <a:pt x="592" y="1378"/>
                    <a:pt x="592" y="1378"/>
                  </a:cubicBezTo>
                  <a:cubicBezTo>
                    <a:pt x="556" y="1336"/>
                    <a:pt x="526" y="1288"/>
                    <a:pt x="505" y="1236"/>
                  </a:cubicBezTo>
                </a:path>
              </a:pathLst>
            </a:custGeom>
            <a:solidFill>
              <a:srgbClr val="F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F1E8F487-185E-2D61-7E31-5822D436DF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47202" y="6151563"/>
              <a:ext cx="687388" cy="268288"/>
            </a:xfrm>
            <a:custGeom>
              <a:avLst/>
              <a:gdLst>
                <a:gd name="T0" fmla="*/ 549 w 2162"/>
                <a:gd name="T1" fmla="*/ 0 h 843"/>
                <a:gd name="T2" fmla="*/ 549 w 2162"/>
                <a:gd name="T3" fmla="*/ 169 h 843"/>
                <a:gd name="T4" fmla="*/ 194 w 2162"/>
                <a:gd name="T5" fmla="*/ 169 h 843"/>
                <a:gd name="T6" fmla="*/ 194 w 2162"/>
                <a:gd name="T7" fmla="*/ 371 h 843"/>
                <a:gd name="T8" fmla="*/ 505 w 2162"/>
                <a:gd name="T9" fmla="*/ 371 h 843"/>
                <a:gd name="T10" fmla="*/ 505 w 2162"/>
                <a:gd name="T11" fmla="*/ 532 h 843"/>
                <a:gd name="T12" fmla="*/ 194 w 2162"/>
                <a:gd name="T13" fmla="*/ 532 h 843"/>
                <a:gd name="T14" fmla="*/ 194 w 2162"/>
                <a:gd name="T15" fmla="*/ 843 h 843"/>
                <a:gd name="T16" fmla="*/ 0 w 2162"/>
                <a:gd name="T17" fmla="*/ 843 h 843"/>
                <a:gd name="T18" fmla="*/ 0 w 2162"/>
                <a:gd name="T19" fmla="*/ 0 h 843"/>
                <a:gd name="T20" fmla="*/ 549 w 2162"/>
                <a:gd name="T21" fmla="*/ 0 h 843"/>
                <a:gd name="T22" fmla="*/ 1089 w 2162"/>
                <a:gd name="T23" fmla="*/ 648 h 843"/>
                <a:gd name="T24" fmla="*/ 1206 w 2162"/>
                <a:gd name="T25" fmla="*/ 455 h 843"/>
                <a:gd name="T26" fmla="*/ 1234 w 2162"/>
                <a:gd name="T27" fmla="*/ 406 h 843"/>
                <a:gd name="T28" fmla="*/ 1253 w 2162"/>
                <a:gd name="T29" fmla="*/ 365 h 843"/>
                <a:gd name="T30" fmla="*/ 1269 w 2162"/>
                <a:gd name="T31" fmla="*/ 326 h 843"/>
                <a:gd name="T32" fmla="*/ 1275 w 2162"/>
                <a:gd name="T33" fmla="*/ 326 h 843"/>
                <a:gd name="T34" fmla="*/ 1270 w 2162"/>
                <a:gd name="T35" fmla="*/ 362 h 843"/>
                <a:gd name="T36" fmla="*/ 1268 w 2162"/>
                <a:gd name="T37" fmla="*/ 407 h 843"/>
                <a:gd name="T38" fmla="*/ 1267 w 2162"/>
                <a:gd name="T39" fmla="*/ 469 h 843"/>
                <a:gd name="T40" fmla="*/ 1267 w 2162"/>
                <a:gd name="T41" fmla="*/ 843 h 843"/>
                <a:gd name="T42" fmla="*/ 1459 w 2162"/>
                <a:gd name="T43" fmla="*/ 843 h 843"/>
                <a:gd name="T44" fmla="*/ 1459 w 2162"/>
                <a:gd name="T45" fmla="*/ 0 h 843"/>
                <a:gd name="T46" fmla="*/ 1266 w 2162"/>
                <a:gd name="T47" fmla="*/ 0 h 843"/>
                <a:gd name="T48" fmla="*/ 1105 w 2162"/>
                <a:gd name="T49" fmla="*/ 285 h 843"/>
                <a:gd name="T50" fmla="*/ 1076 w 2162"/>
                <a:gd name="T51" fmla="*/ 339 h 843"/>
                <a:gd name="T52" fmla="*/ 1058 w 2162"/>
                <a:gd name="T53" fmla="*/ 378 h 843"/>
                <a:gd name="T54" fmla="*/ 1045 w 2162"/>
                <a:gd name="T55" fmla="*/ 408 h 843"/>
                <a:gd name="T56" fmla="*/ 1039 w 2162"/>
                <a:gd name="T57" fmla="*/ 408 h 843"/>
                <a:gd name="T58" fmla="*/ 1026 w 2162"/>
                <a:gd name="T59" fmla="*/ 378 h 843"/>
                <a:gd name="T60" fmla="*/ 1008 w 2162"/>
                <a:gd name="T61" fmla="*/ 340 h 843"/>
                <a:gd name="T62" fmla="*/ 979 w 2162"/>
                <a:gd name="T63" fmla="*/ 285 h 843"/>
                <a:gd name="T64" fmla="*/ 821 w 2162"/>
                <a:gd name="T65" fmla="*/ 0 h 843"/>
                <a:gd name="T66" fmla="*/ 624 w 2162"/>
                <a:gd name="T67" fmla="*/ 0 h 843"/>
                <a:gd name="T68" fmla="*/ 624 w 2162"/>
                <a:gd name="T69" fmla="*/ 843 h 843"/>
                <a:gd name="T70" fmla="*/ 818 w 2162"/>
                <a:gd name="T71" fmla="*/ 843 h 843"/>
                <a:gd name="T72" fmla="*/ 818 w 2162"/>
                <a:gd name="T73" fmla="*/ 469 h 843"/>
                <a:gd name="T74" fmla="*/ 817 w 2162"/>
                <a:gd name="T75" fmla="*/ 407 h 843"/>
                <a:gd name="T76" fmla="*/ 814 w 2162"/>
                <a:gd name="T77" fmla="*/ 362 h 843"/>
                <a:gd name="T78" fmla="*/ 810 w 2162"/>
                <a:gd name="T79" fmla="*/ 326 h 843"/>
                <a:gd name="T80" fmla="*/ 815 w 2162"/>
                <a:gd name="T81" fmla="*/ 326 h 843"/>
                <a:gd name="T82" fmla="*/ 831 w 2162"/>
                <a:gd name="T83" fmla="*/ 364 h 843"/>
                <a:gd name="T84" fmla="*/ 851 w 2162"/>
                <a:gd name="T85" fmla="*/ 404 h 843"/>
                <a:gd name="T86" fmla="*/ 880 w 2162"/>
                <a:gd name="T87" fmla="*/ 455 h 843"/>
                <a:gd name="T88" fmla="*/ 996 w 2162"/>
                <a:gd name="T89" fmla="*/ 648 h 843"/>
                <a:gd name="T90" fmla="*/ 1089 w 2162"/>
                <a:gd name="T91" fmla="*/ 648 h 843"/>
                <a:gd name="T92" fmla="*/ 2162 w 2162"/>
                <a:gd name="T93" fmla="*/ 674 h 843"/>
                <a:gd name="T94" fmla="*/ 1791 w 2162"/>
                <a:gd name="T95" fmla="*/ 674 h 843"/>
                <a:gd name="T96" fmla="*/ 1791 w 2162"/>
                <a:gd name="T97" fmla="*/ 498 h 843"/>
                <a:gd name="T98" fmla="*/ 2117 w 2162"/>
                <a:gd name="T99" fmla="*/ 498 h 843"/>
                <a:gd name="T100" fmla="*/ 2117 w 2162"/>
                <a:gd name="T101" fmla="*/ 336 h 843"/>
                <a:gd name="T102" fmla="*/ 1791 w 2162"/>
                <a:gd name="T103" fmla="*/ 336 h 843"/>
                <a:gd name="T104" fmla="*/ 1791 w 2162"/>
                <a:gd name="T105" fmla="*/ 169 h 843"/>
                <a:gd name="T106" fmla="*/ 2162 w 2162"/>
                <a:gd name="T107" fmla="*/ 169 h 843"/>
                <a:gd name="T108" fmla="*/ 2162 w 2162"/>
                <a:gd name="T109" fmla="*/ 0 h 843"/>
                <a:gd name="T110" fmla="*/ 1597 w 2162"/>
                <a:gd name="T111" fmla="*/ 0 h 843"/>
                <a:gd name="T112" fmla="*/ 1597 w 2162"/>
                <a:gd name="T113" fmla="*/ 843 h 843"/>
                <a:gd name="T114" fmla="*/ 2162 w 2162"/>
                <a:gd name="T115" fmla="*/ 843 h 843"/>
                <a:gd name="T116" fmla="*/ 2162 w 2162"/>
                <a:gd name="T117" fmla="*/ 67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2" h="843">
                  <a:moveTo>
                    <a:pt x="549" y="0"/>
                  </a:moveTo>
                  <a:cubicBezTo>
                    <a:pt x="549" y="169"/>
                    <a:pt x="549" y="169"/>
                    <a:pt x="549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371"/>
                    <a:pt x="194" y="371"/>
                    <a:pt x="194" y="371"/>
                  </a:cubicBezTo>
                  <a:cubicBezTo>
                    <a:pt x="505" y="371"/>
                    <a:pt x="505" y="371"/>
                    <a:pt x="505" y="371"/>
                  </a:cubicBezTo>
                  <a:cubicBezTo>
                    <a:pt x="505" y="532"/>
                    <a:pt x="505" y="532"/>
                    <a:pt x="505" y="532"/>
                  </a:cubicBezTo>
                  <a:cubicBezTo>
                    <a:pt x="194" y="532"/>
                    <a:pt x="194" y="532"/>
                    <a:pt x="194" y="532"/>
                  </a:cubicBezTo>
                  <a:cubicBezTo>
                    <a:pt x="194" y="843"/>
                    <a:pt x="194" y="843"/>
                    <a:pt x="194" y="843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9" y="0"/>
                  </a:lnTo>
                  <a:close/>
                  <a:moveTo>
                    <a:pt x="1089" y="648"/>
                  </a:moveTo>
                  <a:cubicBezTo>
                    <a:pt x="1206" y="455"/>
                    <a:pt x="1206" y="455"/>
                    <a:pt x="1206" y="455"/>
                  </a:cubicBezTo>
                  <a:cubicBezTo>
                    <a:pt x="1216" y="438"/>
                    <a:pt x="1226" y="421"/>
                    <a:pt x="1234" y="406"/>
                  </a:cubicBezTo>
                  <a:cubicBezTo>
                    <a:pt x="1242" y="390"/>
                    <a:pt x="1248" y="376"/>
                    <a:pt x="1253" y="365"/>
                  </a:cubicBezTo>
                  <a:cubicBezTo>
                    <a:pt x="1259" y="352"/>
                    <a:pt x="1264" y="339"/>
                    <a:pt x="1269" y="326"/>
                  </a:cubicBezTo>
                  <a:cubicBezTo>
                    <a:pt x="1275" y="326"/>
                    <a:pt x="1275" y="326"/>
                    <a:pt x="1275" y="326"/>
                  </a:cubicBezTo>
                  <a:cubicBezTo>
                    <a:pt x="1273" y="336"/>
                    <a:pt x="1271" y="348"/>
                    <a:pt x="1270" y="362"/>
                  </a:cubicBezTo>
                  <a:cubicBezTo>
                    <a:pt x="1269" y="374"/>
                    <a:pt x="1269" y="390"/>
                    <a:pt x="1268" y="407"/>
                  </a:cubicBezTo>
                  <a:cubicBezTo>
                    <a:pt x="1268" y="425"/>
                    <a:pt x="1267" y="446"/>
                    <a:pt x="1267" y="469"/>
                  </a:cubicBezTo>
                  <a:cubicBezTo>
                    <a:pt x="1267" y="843"/>
                    <a:pt x="1267" y="843"/>
                    <a:pt x="1267" y="843"/>
                  </a:cubicBezTo>
                  <a:cubicBezTo>
                    <a:pt x="1459" y="843"/>
                    <a:pt x="1459" y="843"/>
                    <a:pt x="1459" y="843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105" y="285"/>
                    <a:pt x="1105" y="285"/>
                    <a:pt x="1105" y="285"/>
                  </a:cubicBezTo>
                  <a:cubicBezTo>
                    <a:pt x="1093" y="306"/>
                    <a:pt x="1083" y="324"/>
                    <a:pt x="1076" y="339"/>
                  </a:cubicBezTo>
                  <a:cubicBezTo>
                    <a:pt x="1069" y="354"/>
                    <a:pt x="1063" y="367"/>
                    <a:pt x="1058" y="378"/>
                  </a:cubicBezTo>
                  <a:cubicBezTo>
                    <a:pt x="1045" y="408"/>
                    <a:pt x="1045" y="408"/>
                    <a:pt x="1045" y="408"/>
                  </a:cubicBezTo>
                  <a:cubicBezTo>
                    <a:pt x="1039" y="408"/>
                    <a:pt x="1039" y="408"/>
                    <a:pt x="1039" y="408"/>
                  </a:cubicBezTo>
                  <a:cubicBezTo>
                    <a:pt x="1026" y="378"/>
                    <a:pt x="1026" y="378"/>
                    <a:pt x="1026" y="378"/>
                  </a:cubicBezTo>
                  <a:cubicBezTo>
                    <a:pt x="1022" y="367"/>
                    <a:pt x="1016" y="355"/>
                    <a:pt x="1008" y="340"/>
                  </a:cubicBezTo>
                  <a:cubicBezTo>
                    <a:pt x="1000" y="325"/>
                    <a:pt x="991" y="307"/>
                    <a:pt x="979" y="285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843"/>
                    <a:pt x="624" y="843"/>
                    <a:pt x="624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8" y="469"/>
                    <a:pt x="818" y="469"/>
                    <a:pt x="818" y="469"/>
                  </a:cubicBezTo>
                  <a:cubicBezTo>
                    <a:pt x="818" y="446"/>
                    <a:pt x="818" y="425"/>
                    <a:pt x="817" y="407"/>
                  </a:cubicBezTo>
                  <a:cubicBezTo>
                    <a:pt x="816" y="390"/>
                    <a:pt x="815" y="374"/>
                    <a:pt x="814" y="362"/>
                  </a:cubicBezTo>
                  <a:cubicBezTo>
                    <a:pt x="812" y="348"/>
                    <a:pt x="811" y="336"/>
                    <a:pt x="810" y="326"/>
                  </a:cubicBezTo>
                  <a:cubicBezTo>
                    <a:pt x="815" y="326"/>
                    <a:pt x="815" y="326"/>
                    <a:pt x="815" y="326"/>
                  </a:cubicBezTo>
                  <a:cubicBezTo>
                    <a:pt x="819" y="338"/>
                    <a:pt x="824" y="350"/>
                    <a:pt x="831" y="364"/>
                  </a:cubicBezTo>
                  <a:cubicBezTo>
                    <a:pt x="836" y="375"/>
                    <a:pt x="843" y="389"/>
                    <a:pt x="851" y="404"/>
                  </a:cubicBezTo>
                  <a:cubicBezTo>
                    <a:pt x="860" y="420"/>
                    <a:pt x="869" y="437"/>
                    <a:pt x="880" y="455"/>
                  </a:cubicBezTo>
                  <a:cubicBezTo>
                    <a:pt x="996" y="648"/>
                    <a:pt x="996" y="648"/>
                    <a:pt x="996" y="648"/>
                  </a:cubicBezTo>
                  <a:lnTo>
                    <a:pt x="1089" y="648"/>
                  </a:lnTo>
                  <a:close/>
                  <a:moveTo>
                    <a:pt x="2162" y="674"/>
                  </a:moveTo>
                  <a:cubicBezTo>
                    <a:pt x="1791" y="674"/>
                    <a:pt x="1791" y="674"/>
                    <a:pt x="1791" y="674"/>
                  </a:cubicBezTo>
                  <a:cubicBezTo>
                    <a:pt x="1791" y="498"/>
                    <a:pt x="1791" y="498"/>
                    <a:pt x="1791" y="498"/>
                  </a:cubicBezTo>
                  <a:cubicBezTo>
                    <a:pt x="2117" y="498"/>
                    <a:pt x="2117" y="498"/>
                    <a:pt x="2117" y="498"/>
                  </a:cubicBezTo>
                  <a:cubicBezTo>
                    <a:pt x="2117" y="336"/>
                    <a:pt x="2117" y="336"/>
                    <a:pt x="2117" y="336"/>
                  </a:cubicBezTo>
                  <a:cubicBezTo>
                    <a:pt x="1791" y="336"/>
                    <a:pt x="1791" y="336"/>
                    <a:pt x="1791" y="336"/>
                  </a:cubicBezTo>
                  <a:cubicBezTo>
                    <a:pt x="1791" y="169"/>
                    <a:pt x="1791" y="169"/>
                    <a:pt x="1791" y="169"/>
                  </a:cubicBezTo>
                  <a:cubicBezTo>
                    <a:pt x="2162" y="169"/>
                    <a:pt x="2162" y="169"/>
                    <a:pt x="2162" y="169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1597" y="0"/>
                    <a:pt x="1597" y="0"/>
                    <a:pt x="1597" y="0"/>
                  </a:cubicBezTo>
                  <a:cubicBezTo>
                    <a:pt x="1597" y="843"/>
                    <a:pt x="1597" y="843"/>
                    <a:pt x="1597" y="843"/>
                  </a:cubicBezTo>
                  <a:cubicBezTo>
                    <a:pt x="2162" y="843"/>
                    <a:pt x="2162" y="843"/>
                    <a:pt x="2162" y="843"/>
                  </a:cubicBezTo>
                  <a:lnTo>
                    <a:pt x="2162" y="67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CBB64467-478E-2788-061F-13D5064387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92400" y="6152400"/>
              <a:ext cx="270000" cy="270000"/>
            </a:xfrm>
            <a:custGeom>
              <a:avLst/>
              <a:gdLst/>
              <a:ahLst/>
              <a:cxnLst>
                <a:cxn ang="0">
                  <a:pos x="1505" y="489"/>
                </a:cxn>
                <a:cxn ang="0">
                  <a:pos x="1478" y="433"/>
                </a:cxn>
                <a:cxn ang="0">
                  <a:pos x="1386" y="291"/>
                </a:cxn>
                <a:cxn ang="0">
                  <a:pos x="1345" y="245"/>
                </a:cxn>
                <a:cxn ang="0">
                  <a:pos x="811" y="1"/>
                </a:cxn>
                <a:cxn ang="0">
                  <a:pos x="779" y="0"/>
                </a:cxn>
                <a:cxn ang="0">
                  <a:pos x="749" y="1"/>
                </a:cxn>
                <a:cxn ang="0">
                  <a:pos x="569" y="30"/>
                </a:cxn>
                <a:cxn ang="0">
                  <a:pos x="511" y="48"/>
                </a:cxn>
                <a:cxn ang="0">
                  <a:pos x="315" y="154"/>
                </a:cxn>
                <a:cxn ang="0">
                  <a:pos x="267" y="193"/>
                </a:cxn>
                <a:cxn ang="0">
                  <a:pos x="5" y="692"/>
                </a:cxn>
                <a:cxn ang="0">
                  <a:pos x="1" y="753"/>
                </a:cxn>
                <a:cxn ang="0">
                  <a:pos x="0" y="779"/>
                </a:cxn>
                <a:cxn ang="0">
                  <a:pos x="37" y="1015"/>
                </a:cxn>
                <a:cxn ang="0">
                  <a:pos x="58" y="1072"/>
                </a:cxn>
                <a:cxn ang="0">
                  <a:pos x="189" y="1286"/>
                </a:cxn>
                <a:cxn ang="0">
                  <a:pos x="230" y="1331"/>
                </a:cxn>
                <a:cxn ang="0">
                  <a:pos x="749" y="1556"/>
                </a:cxn>
                <a:cxn ang="0">
                  <a:pos x="779" y="1558"/>
                </a:cxn>
                <a:cxn ang="0">
                  <a:pos x="810" y="1556"/>
                </a:cxn>
                <a:cxn ang="0">
                  <a:pos x="1118" y="1479"/>
                </a:cxn>
                <a:cxn ang="0">
                  <a:pos x="1172" y="1450"/>
                </a:cxn>
                <a:cxn ang="0">
                  <a:pos x="1543" y="929"/>
                </a:cxn>
                <a:cxn ang="0">
                  <a:pos x="1556" y="868"/>
                </a:cxn>
                <a:cxn ang="0">
                  <a:pos x="1566" y="779"/>
                </a:cxn>
                <a:cxn ang="0">
                  <a:pos x="1566" y="778"/>
                </a:cxn>
                <a:cxn ang="0">
                  <a:pos x="1505" y="489"/>
                </a:cxn>
              </a:cxnLst>
              <a:rect l="0" t="0" r="r" b="b"/>
              <a:pathLst>
                <a:path w="1566" h="1558">
                  <a:moveTo>
                    <a:pt x="1505" y="489"/>
                  </a:moveTo>
                  <a:cubicBezTo>
                    <a:pt x="1498" y="470"/>
                    <a:pt x="1487" y="452"/>
                    <a:pt x="1478" y="433"/>
                  </a:cubicBezTo>
                  <a:cubicBezTo>
                    <a:pt x="1453" y="383"/>
                    <a:pt x="1422" y="335"/>
                    <a:pt x="1386" y="291"/>
                  </a:cubicBezTo>
                  <a:cubicBezTo>
                    <a:pt x="1374" y="275"/>
                    <a:pt x="1359" y="260"/>
                    <a:pt x="1345" y="245"/>
                  </a:cubicBezTo>
                  <a:cubicBezTo>
                    <a:pt x="1210" y="102"/>
                    <a:pt x="1021" y="10"/>
                    <a:pt x="811" y="1"/>
                  </a:cubicBezTo>
                  <a:cubicBezTo>
                    <a:pt x="800" y="1"/>
                    <a:pt x="790" y="0"/>
                    <a:pt x="779" y="0"/>
                  </a:cubicBezTo>
                  <a:cubicBezTo>
                    <a:pt x="769" y="0"/>
                    <a:pt x="759" y="1"/>
                    <a:pt x="749" y="1"/>
                  </a:cubicBezTo>
                  <a:cubicBezTo>
                    <a:pt x="687" y="4"/>
                    <a:pt x="627" y="13"/>
                    <a:pt x="569" y="30"/>
                  </a:cubicBezTo>
                  <a:cubicBezTo>
                    <a:pt x="549" y="35"/>
                    <a:pt x="530" y="41"/>
                    <a:pt x="511" y="48"/>
                  </a:cubicBezTo>
                  <a:cubicBezTo>
                    <a:pt x="440" y="74"/>
                    <a:pt x="374" y="110"/>
                    <a:pt x="315" y="154"/>
                  </a:cubicBezTo>
                  <a:cubicBezTo>
                    <a:pt x="299" y="167"/>
                    <a:pt x="283" y="179"/>
                    <a:pt x="267" y="193"/>
                  </a:cubicBezTo>
                  <a:cubicBezTo>
                    <a:pt x="124" y="318"/>
                    <a:pt x="27" y="494"/>
                    <a:pt x="5" y="692"/>
                  </a:cubicBezTo>
                  <a:cubicBezTo>
                    <a:pt x="3" y="712"/>
                    <a:pt x="2" y="733"/>
                    <a:pt x="1" y="753"/>
                  </a:cubicBezTo>
                  <a:cubicBezTo>
                    <a:pt x="1" y="762"/>
                    <a:pt x="0" y="770"/>
                    <a:pt x="0" y="779"/>
                  </a:cubicBezTo>
                  <a:cubicBezTo>
                    <a:pt x="0" y="861"/>
                    <a:pt x="13" y="940"/>
                    <a:pt x="37" y="1015"/>
                  </a:cubicBezTo>
                  <a:cubicBezTo>
                    <a:pt x="43" y="1034"/>
                    <a:pt x="50" y="1054"/>
                    <a:pt x="58" y="1072"/>
                  </a:cubicBezTo>
                  <a:cubicBezTo>
                    <a:pt x="90" y="1151"/>
                    <a:pt x="134" y="1223"/>
                    <a:pt x="189" y="1286"/>
                  </a:cubicBezTo>
                  <a:cubicBezTo>
                    <a:pt x="202" y="1302"/>
                    <a:pt x="216" y="1317"/>
                    <a:pt x="230" y="1331"/>
                  </a:cubicBezTo>
                  <a:cubicBezTo>
                    <a:pt x="365" y="1465"/>
                    <a:pt x="547" y="1549"/>
                    <a:pt x="749" y="1556"/>
                  </a:cubicBezTo>
                  <a:cubicBezTo>
                    <a:pt x="759" y="1557"/>
                    <a:pt x="769" y="1558"/>
                    <a:pt x="779" y="1558"/>
                  </a:cubicBezTo>
                  <a:cubicBezTo>
                    <a:pt x="790" y="1558"/>
                    <a:pt x="800" y="1557"/>
                    <a:pt x="810" y="1556"/>
                  </a:cubicBezTo>
                  <a:cubicBezTo>
                    <a:pt x="920" y="1552"/>
                    <a:pt x="1025" y="1525"/>
                    <a:pt x="1118" y="1479"/>
                  </a:cubicBezTo>
                  <a:cubicBezTo>
                    <a:pt x="1137" y="1470"/>
                    <a:pt x="1155" y="1460"/>
                    <a:pt x="1172" y="1450"/>
                  </a:cubicBezTo>
                  <a:cubicBezTo>
                    <a:pt x="1361" y="1339"/>
                    <a:pt x="1500" y="1151"/>
                    <a:pt x="1543" y="929"/>
                  </a:cubicBezTo>
                  <a:cubicBezTo>
                    <a:pt x="1547" y="909"/>
                    <a:pt x="1554" y="889"/>
                    <a:pt x="1556" y="868"/>
                  </a:cubicBezTo>
                  <a:cubicBezTo>
                    <a:pt x="1560" y="839"/>
                    <a:pt x="1566" y="810"/>
                    <a:pt x="1566" y="779"/>
                  </a:cubicBezTo>
                  <a:cubicBezTo>
                    <a:pt x="1566" y="778"/>
                    <a:pt x="1566" y="778"/>
                    <a:pt x="1566" y="778"/>
                  </a:cubicBezTo>
                  <a:cubicBezTo>
                    <a:pt x="1566" y="676"/>
                    <a:pt x="1541" y="579"/>
                    <a:pt x="1505" y="4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5000">
                  <a:srgbClr val="FDF1E2"/>
                </a:gs>
                <a:gs pos="55000">
                  <a:srgbClr val="F6B56C"/>
                </a:gs>
                <a:gs pos="85000">
                  <a:srgbClr val="F080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6" name="Rechthoek 65">
            <a:extLst>
              <a:ext uri="{FF2B5EF4-FFF2-40B4-BE49-F238E27FC236}">
                <a16:creationId xmlns:a16="http://schemas.microsoft.com/office/drawing/2014/main" id="{C4B59F82-6E92-6B73-3C2F-925BE7BFFAF2}"/>
              </a:ext>
            </a:extLst>
          </p:cNvPr>
          <p:cNvSpPr/>
          <p:nvPr/>
        </p:nvSpPr>
        <p:spPr>
          <a:xfrm>
            <a:off x="7945190" y="4508585"/>
            <a:ext cx="846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venir Next Condensed" panose="020B0506020202020204" pitchFamily="34" charset="0"/>
              </a:rPr>
              <a:t>Platform AI </a:t>
            </a:r>
            <a:r>
              <a:rPr lang="nl-NL" sz="2000" dirty="0" err="1">
                <a:latin typeface="Avenir Next Condensed" panose="020B0506020202020204" pitchFamily="34" charset="0"/>
              </a:rPr>
              <a:t>for</a:t>
            </a:r>
            <a:r>
              <a:rPr lang="nl-NL" sz="2000" dirty="0">
                <a:latin typeface="Avenir Next Condensed" panose="020B0506020202020204" pitchFamily="34" charset="0"/>
              </a:rPr>
              <a:t> Industry</a:t>
            </a:r>
          </a:p>
        </p:txBody>
      </p:sp>
    </p:spTree>
    <p:extLst>
      <p:ext uri="{BB962C8B-B14F-4D97-AF65-F5344CB8AC3E}">
        <p14:creationId xmlns:p14="http://schemas.microsoft.com/office/powerpoint/2010/main" val="6960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1115607" y="762706"/>
            <a:ext cx="6599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Next steps en uitdagingen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9E9FC6-BD37-4C61-965E-D50CBF5F0C4B}"/>
              </a:ext>
            </a:extLst>
          </p:cNvPr>
          <p:cNvSpPr txBox="1"/>
          <p:nvPr/>
        </p:nvSpPr>
        <p:spPr>
          <a:xfrm>
            <a:off x="1019431" y="1667228"/>
            <a:ext cx="9433058" cy="473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VRAAG 2) Wat heeft u nodig om de volgende stap te zetten?</a:t>
            </a:r>
          </a:p>
          <a:p>
            <a:pPr marL="114300">
              <a:lnSpc>
                <a:spcPct val="125000"/>
              </a:lnSpc>
              <a:spcAft>
                <a:spcPts val="600"/>
              </a:spcAft>
              <a:buClr>
                <a:srgbClr val="92D050"/>
              </a:buClr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B5E20F9-0E4E-E67C-43BE-802594DDC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5765" l="0" r="97360">
                        <a14:foregroundMark x1="23762" y1="95114" x2="22112" y2="73616"/>
                        <a14:foregroundMark x1="22112" y1="73616" x2="1650" y2="44951"/>
                        <a14:foregroundMark x1="1650" y1="44951" x2="5941" y2="31270"/>
                        <a14:foregroundMark x1="85479" y1="29967" x2="78548" y2="13681"/>
                        <a14:foregroundMark x1="78548" y1="13681" x2="60066" y2="2932"/>
                        <a14:foregroundMark x1="60066" y1="2932" x2="40594" y2="977"/>
                        <a14:foregroundMark x1="40594" y1="977" x2="21782" y2="6189"/>
                        <a14:foregroundMark x1="21782" y1="6189" x2="20462" y2="7166"/>
                        <a14:foregroundMark x1="17492" y1="16287" x2="63366" y2="36156"/>
                        <a14:foregroundMark x1="63366" y1="36156" x2="94719" y2="67752"/>
                        <a14:foregroundMark x1="56766" y1="2280" x2="35644" y2="3257"/>
                        <a14:foregroundMark x1="35644" y1="3257" x2="36634" y2="1954"/>
                        <a14:foregroundMark x1="7591" y1="25081" x2="77228" y2="82736"/>
                        <a14:foregroundMark x1="36634" y1="35179" x2="58746" y2="47557"/>
                        <a14:foregroundMark x1="58746" y1="47557" x2="76238" y2="66124"/>
                        <a14:foregroundMark x1="61386" y1="15961" x2="41914" y2="17264"/>
                        <a14:foregroundMark x1="41914" y1="17264" x2="26733" y2="23127"/>
                        <a14:foregroundMark x1="45215" y1="19218" x2="45215" y2="19218"/>
                        <a14:foregroundMark x1="21452" y1="39739" x2="21452" y2="39739"/>
                        <a14:foregroundMark x1="8581" y1="41368" x2="64356" y2="81759"/>
                        <a14:foregroundMark x1="64356" y1="81759" x2="60726" y2="92508"/>
                        <a14:foregroundMark x1="23762" y1="96091" x2="23762" y2="96091"/>
                        <a14:foregroundMark x1="30033" y1="59283" x2="55116" y2="66775"/>
                        <a14:foregroundMark x1="97360" y1="66450" x2="97360" y2="6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"/>
          <a:stretch/>
        </p:blipFill>
        <p:spPr bwMode="auto">
          <a:xfrm>
            <a:off x="10346846" y="179995"/>
            <a:ext cx="1504950" cy="158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1A59A05-8394-8987-17E3-8BA6FF56E4D6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Regiobijeenkomst Noord_6 september 2022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090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525</Words>
  <Application>Microsoft Office PowerPoint</Application>
  <PresentationFormat>Breedbeeld</PresentationFormat>
  <Paragraphs>234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Avenir Next Condensed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Astrid Mulders</dc:creator>
  <cp:lastModifiedBy>Mark Peters</cp:lastModifiedBy>
  <cp:revision>6</cp:revision>
  <dcterms:created xsi:type="dcterms:W3CDTF">2021-09-27T15:21:14Z</dcterms:created>
  <dcterms:modified xsi:type="dcterms:W3CDTF">2022-08-25T09:59:13Z</dcterms:modified>
</cp:coreProperties>
</file>