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4"/>
    <p:sldMasterId id="2147483763" r:id="rId5"/>
    <p:sldMasterId id="2147483781" r:id="rId6"/>
  </p:sldMasterIdLst>
  <p:notesMasterIdLst>
    <p:notesMasterId r:id="rId20"/>
  </p:notesMasterIdLst>
  <p:sldIdLst>
    <p:sldId id="256" r:id="rId7"/>
    <p:sldId id="2347" r:id="rId8"/>
    <p:sldId id="2354" r:id="rId9"/>
    <p:sldId id="2378" r:id="rId10"/>
    <p:sldId id="2344" r:id="rId11"/>
    <p:sldId id="2353" r:id="rId12"/>
    <p:sldId id="744" r:id="rId13"/>
    <p:sldId id="2379" r:id="rId14"/>
    <p:sldId id="2377" r:id="rId15"/>
    <p:sldId id="2329" r:id="rId16"/>
    <p:sldId id="2348" r:id="rId17"/>
    <p:sldId id="2357" r:id="rId18"/>
    <p:sldId id="2380" r:id="rId19"/>
  </p:sldIdLst>
  <p:sldSz cx="12192000" cy="6858000"/>
  <p:notesSz cx="7104063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51706FA1-C2DE-486B-87CF-5943ECE7FA27}">
          <p14:sldIdLst>
            <p14:sldId id="256"/>
            <p14:sldId id="2347"/>
            <p14:sldId id="2354"/>
            <p14:sldId id="2378"/>
            <p14:sldId id="2344"/>
            <p14:sldId id="2353"/>
            <p14:sldId id="744"/>
            <p14:sldId id="2379"/>
            <p14:sldId id="2377"/>
            <p14:sldId id="2329"/>
            <p14:sldId id="2348"/>
            <p14:sldId id="2357"/>
            <p14:sldId id="2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AFAA"/>
    <a:srgbClr val="666D70"/>
    <a:srgbClr val="A9C900"/>
    <a:srgbClr val="C9CA00"/>
    <a:srgbClr val="B2C800"/>
    <a:srgbClr val="114F96"/>
    <a:srgbClr val="736B41"/>
    <a:srgbClr val="7C1A62"/>
    <a:srgbClr val="BA2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5000" autoAdjust="0"/>
  </p:normalViewPr>
  <p:slideViewPr>
    <p:cSldViewPr>
      <p:cViewPr varScale="1">
        <p:scale>
          <a:sx n="54" d="100"/>
          <a:sy n="54" d="100"/>
        </p:scale>
        <p:origin x="720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36" d="100"/>
          <a:sy n="36" d="100"/>
        </p:scale>
        <p:origin x="2441" y="51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45B6A18-9B8A-4DDA-A187-943C47784A99}" type="datetimeFigureOut">
              <a:rPr lang="nl-NL" smtClean="0"/>
              <a:t>13-10-2022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ED01577-5D08-439F-B8A8-1EB3B50D64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46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A791-D8E8-4C23-A528-EAEB42DC40E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633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01577-5D08-439F-B8A8-1EB3B50D64A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7176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01577-5D08-439F-B8A8-1EB3B50D64A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68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01577-5D08-439F-B8A8-1EB3B50D64AE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305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01577-5D08-439F-B8A8-1EB3B50D64A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686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7">
            <a:extLst>
              <a:ext uri="{FF2B5EF4-FFF2-40B4-BE49-F238E27FC236}">
                <a16:creationId xmlns:a16="http://schemas.microsoft.com/office/drawing/2014/main" id="{8FE01263-3E4B-4A5A-BC76-77A948A0677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65416" y="10879607"/>
            <a:ext cx="3186962" cy="57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11" tIns="51356" rIns="102711" bIns="51356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4986" indent="-30961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8441" indent="-247688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33817" indent="-247688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9193" indent="-247688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90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BE7A15-9FB2-4355-BBB1-79D9E202190E}" type="slidenum">
              <a:rPr kumimoji="0" lang="nl-NL" altLang="nl-NL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907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altLang="nl-NL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71747" name="Rectangle 2">
            <a:extLst>
              <a:ext uri="{FF2B5EF4-FFF2-40B4-BE49-F238E27FC236}">
                <a16:creationId xmlns:a16="http://schemas.microsoft.com/office/drawing/2014/main" id="{AA552BDB-9580-4B33-83B6-CB0FAEA0B9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3825" y="868363"/>
            <a:ext cx="7600950" cy="4276725"/>
          </a:xfrm>
          <a:ln/>
        </p:spPr>
      </p:sp>
      <p:sp>
        <p:nvSpPr>
          <p:cNvPr id="671748" name="Rectangle 3">
            <a:extLst>
              <a:ext uri="{FF2B5EF4-FFF2-40B4-BE49-F238E27FC236}">
                <a16:creationId xmlns:a16="http://schemas.microsoft.com/office/drawing/2014/main" id="{D66AA622-A7F7-498C-A97C-D885134655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8453" y="5437138"/>
            <a:ext cx="5393826" cy="515462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10510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01577-5D08-439F-B8A8-1EB3B50D64A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34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01577-5D08-439F-B8A8-1EB3B50D64A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256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01577-5D08-439F-B8A8-1EB3B50D64A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0820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01577-5D08-439F-B8A8-1EB3B50D64A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3628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5316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01577-5D08-439F-B8A8-1EB3B50D64A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075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01577-5D08-439F-B8A8-1EB3B50D64A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18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INFO">
            <a:extLst>
              <a:ext uri="{FF2B5EF4-FFF2-40B4-BE49-F238E27FC236}">
                <a16:creationId xmlns:a16="http://schemas.microsoft.com/office/drawing/2014/main" id="{4A1F86EE-56C2-4FC7-A5E3-4FF8BAE206B8}"/>
              </a:ext>
            </a:extLst>
          </p:cNvPr>
          <p:cNvSpPr txBox="1"/>
          <p:nvPr userDrawn="1"/>
        </p:nvSpPr>
        <p:spPr>
          <a:xfrm>
            <a:off x="0" y="-256190"/>
            <a:ext cx="11556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TITEL SLIDE </a:t>
            </a:r>
          </a:p>
        </p:txBody>
      </p:sp>
      <p:sp>
        <p:nvSpPr>
          <p:cNvPr id="144" name="|">
            <a:extLst>
              <a:ext uri="{FF2B5EF4-FFF2-40B4-BE49-F238E27FC236}">
                <a16:creationId xmlns:a16="http://schemas.microsoft.com/office/drawing/2014/main" id="{35F05C4C-6075-4158-98BE-256211DC58A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 flipH="1">
            <a:off x="576831" y="5303385"/>
            <a:ext cx="7200" cy="1558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47" name="&gt;">
            <a:extLst>
              <a:ext uri="{FF2B5EF4-FFF2-40B4-BE49-F238E27FC236}">
                <a16:creationId xmlns:a16="http://schemas.microsoft.com/office/drawing/2014/main" id="{B7047D21-55FE-4B63-B1D8-8A610FAEF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570" y="5070205"/>
            <a:ext cx="62838" cy="182400"/>
          </a:xfrm>
          <a:custGeom>
            <a:avLst/>
            <a:gdLst>
              <a:gd name="connsiteX0" fmla="*/ 17352 w 62838"/>
              <a:gd name="connsiteY0" fmla="*/ 0 h 182400"/>
              <a:gd name="connsiteX1" fmla="*/ 62520 w 62838"/>
              <a:gd name="connsiteY1" fmla="*/ 91200 h 182400"/>
              <a:gd name="connsiteX2" fmla="*/ 21864 w 62838"/>
              <a:gd name="connsiteY2" fmla="*/ 182400 h 182400"/>
              <a:gd name="connsiteX3" fmla="*/ 8308 w 62838"/>
              <a:gd name="connsiteY3" fmla="*/ 145920 h 182400"/>
              <a:gd name="connsiteX4" fmla="*/ 26385 w 62838"/>
              <a:gd name="connsiteY4" fmla="*/ 91200 h 182400"/>
              <a:gd name="connsiteX5" fmla="*/ 3796 w 62838"/>
              <a:gd name="connsiteY5" fmla="*/ 36480 h 182400"/>
              <a:gd name="connsiteX6" fmla="*/ 17352 w 62838"/>
              <a:gd name="connsiteY6" fmla="*/ 0 h 1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38" h="182400">
                <a:moveTo>
                  <a:pt x="17352" y="0"/>
                </a:moveTo>
                <a:cubicBezTo>
                  <a:pt x="17352" y="0"/>
                  <a:pt x="62520" y="69312"/>
                  <a:pt x="62520" y="91200"/>
                </a:cubicBezTo>
                <a:cubicBezTo>
                  <a:pt x="67041" y="113088"/>
                  <a:pt x="21864" y="182400"/>
                  <a:pt x="21864" y="182400"/>
                </a:cubicBezTo>
                <a:cubicBezTo>
                  <a:pt x="21864" y="182400"/>
                  <a:pt x="-5237" y="175104"/>
                  <a:pt x="8308" y="145920"/>
                </a:cubicBezTo>
                <a:cubicBezTo>
                  <a:pt x="17352" y="116736"/>
                  <a:pt x="26385" y="91200"/>
                  <a:pt x="26385" y="91200"/>
                </a:cubicBezTo>
                <a:lnTo>
                  <a:pt x="3796" y="36480"/>
                </a:lnTo>
                <a:cubicBezTo>
                  <a:pt x="-9759" y="3648"/>
                  <a:pt x="17352" y="0"/>
                  <a:pt x="17352" y="0"/>
                </a:cubicBez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52" name="Tijdelijke aanduiding voor verticale tekst 2">
            <a:extLst>
              <a:ext uri="{FF2B5EF4-FFF2-40B4-BE49-F238E27FC236}">
                <a16:creationId xmlns:a16="http://schemas.microsoft.com/office/drawing/2014/main" id="{FC38A077-DCB9-4498-8DB4-E60250F49476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0" y="0"/>
            <a:ext cx="7585700" cy="6858000"/>
          </a:xfr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>
            <a:lvl1pPr marL="0" indent="0" algn="l">
              <a:buFontTx/>
              <a:buNone/>
              <a:defRPr lang="nl-NL" sz="1050" i="1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nl-NL" dirty="0"/>
              <a:t>    </a:t>
            </a:r>
          </a:p>
        </p:txBody>
      </p:sp>
      <p:sp>
        <p:nvSpPr>
          <p:cNvPr id="15" name="Logo">
            <a:extLst>
              <a:ext uri="{FF2B5EF4-FFF2-40B4-BE49-F238E27FC236}">
                <a16:creationId xmlns:a16="http://schemas.microsoft.com/office/drawing/2014/main" id="{209E820A-5DE9-4FC3-986A-5D1FB86C8A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2351" y="602265"/>
            <a:ext cx="2822400" cy="504000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7" name="Datum">
            <a:extLst>
              <a:ext uri="{FF2B5EF4-FFF2-40B4-BE49-F238E27FC236}">
                <a16:creationId xmlns:a16="http://schemas.microsoft.com/office/drawing/2014/main" id="{946905A8-314B-47D6-9A70-0C647876EC1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73113" y="6130564"/>
            <a:ext cx="2808287" cy="165461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Subtitel">
            <a:extLst>
              <a:ext uri="{FF2B5EF4-FFF2-40B4-BE49-F238E27FC236}">
                <a16:creationId xmlns:a16="http://schemas.microsoft.com/office/drawing/2014/main" id="{EF14CB9B-F149-429B-A5C3-71E7B5658D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7244" y="5298468"/>
            <a:ext cx="9809656" cy="448184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tweede titel hier</a:t>
            </a:r>
          </a:p>
        </p:txBody>
      </p:sp>
      <p:sp>
        <p:nvSpPr>
          <p:cNvPr id="6" name="Titel"/>
          <p:cNvSpPr>
            <a:spLocks noGrp="1"/>
          </p:cNvSpPr>
          <p:nvPr>
            <p:ph type="title" hasCustomPrompt="1"/>
          </p:nvPr>
        </p:nvSpPr>
        <p:spPr>
          <a:xfrm>
            <a:off x="777244" y="4966970"/>
            <a:ext cx="9809656" cy="319549"/>
          </a:xfrm>
        </p:spPr>
        <p:txBody>
          <a:bodyPr bIns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eerste titel hier</a:t>
            </a:r>
          </a:p>
        </p:txBody>
      </p:sp>
    </p:spTree>
    <p:extLst>
      <p:ext uri="{BB962C8B-B14F-4D97-AF65-F5344CB8AC3E}">
        <p14:creationId xmlns:p14="http://schemas.microsoft.com/office/powerpoint/2010/main" val="38561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9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1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1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, HAAK HO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FO">
            <a:extLst>
              <a:ext uri="{FF2B5EF4-FFF2-40B4-BE49-F238E27FC236}">
                <a16:creationId xmlns:a16="http://schemas.microsoft.com/office/drawing/2014/main" id="{D2D6917A-A3A5-482F-A0D3-BD7F10CD032E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 </a:t>
            </a:r>
            <a:r>
              <a:rPr lang="nl-NL" sz="1050" b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AFBEELDING, HAAK HOOG</a:t>
            </a:r>
          </a:p>
        </p:txBody>
      </p:sp>
      <p:grpSp>
        <p:nvGrpSpPr>
          <p:cNvPr id="17" name="INSTRUCTIE">
            <a:extLst>
              <a:ext uri="{FF2B5EF4-FFF2-40B4-BE49-F238E27FC236}">
                <a16:creationId xmlns:a16="http://schemas.microsoft.com/office/drawing/2014/main" id="{B0E852C0-5EF7-4091-BF56-CF9CCF4AE3B0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CD3F87E-8AFE-4014-B5A3-E2A879556433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D45CBB51-A5DE-4E2E-9371-ABBA5514F536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4C7976D-6768-45BA-B218-D94B75F09258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BF5F41D7-766E-42FF-8D45-F58D63AAB361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2CE8E400-B9B7-4DF0-B077-E259D81E229A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F5FCE514-7248-4F5B-8CDA-999957F963D0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498E0544-265C-4AC9-843E-ADC35C98C828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34" name="Rechthoek met één afgeknipte en afgeronde hoek 47">
                  <a:extLst>
                    <a:ext uri="{FF2B5EF4-FFF2-40B4-BE49-F238E27FC236}">
                      <a16:creationId xmlns:a16="http://schemas.microsoft.com/office/drawing/2014/main" id="{4A968FBB-E546-401B-A917-0BA8252FDFA7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Rechthoekige driehoek 34">
                  <a:extLst>
                    <a:ext uri="{FF2B5EF4-FFF2-40B4-BE49-F238E27FC236}">
                      <a16:creationId xmlns:a16="http://schemas.microsoft.com/office/drawing/2014/main" id="{E2EC10EA-DF87-4A62-B378-B3D73B0622AC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" name="Rechthoek 35">
                  <a:extLst>
                    <a:ext uri="{FF2B5EF4-FFF2-40B4-BE49-F238E27FC236}">
                      <a16:creationId xmlns:a16="http://schemas.microsoft.com/office/drawing/2014/main" id="{E3AF510A-D210-4703-ABDE-16B5343F7E85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id="{E3A9C44C-1095-4BE3-BAC4-D09565C46A1C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B767575B-D422-4BF2-9195-D8330C527628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9" name="Tijdelijke aanduiding voor verticale tekst 2">
            <a:extLst>
              <a:ext uri="{FF2B5EF4-FFF2-40B4-BE49-F238E27FC236}">
                <a16:creationId xmlns:a16="http://schemas.microsoft.com/office/drawing/2014/main" id="{306BD5D3-3967-499E-87C9-6F3A334CE769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0" y="0"/>
            <a:ext cx="7585700" cy="6858000"/>
          </a:xfr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>
            <a:lvl1pPr marL="0" indent="0">
              <a:buFontTx/>
              <a:buNone/>
              <a:defRPr lang="nl-NL" sz="1050" i="1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nl-NL" dirty="0"/>
              <a:t>    </a:t>
            </a:r>
          </a:p>
        </p:txBody>
      </p:sp>
      <p:sp>
        <p:nvSpPr>
          <p:cNvPr id="25" name="Tijdelijke aanduiding voor tekst 146">
            <a:extLst>
              <a:ext uri="{FF2B5EF4-FFF2-40B4-BE49-F238E27FC236}">
                <a16:creationId xmlns:a16="http://schemas.microsoft.com/office/drawing/2014/main" id="{31D9F5AF-1CE4-492D-9595-51DA14E36D6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50570" y="652464"/>
            <a:ext cx="62838" cy="182400"/>
          </a:xfrm>
          <a:custGeom>
            <a:avLst/>
            <a:gdLst>
              <a:gd name="connsiteX0" fmla="*/ 17352 w 62838"/>
              <a:gd name="connsiteY0" fmla="*/ 0 h 182400"/>
              <a:gd name="connsiteX1" fmla="*/ 62520 w 62838"/>
              <a:gd name="connsiteY1" fmla="*/ 91200 h 182400"/>
              <a:gd name="connsiteX2" fmla="*/ 21864 w 62838"/>
              <a:gd name="connsiteY2" fmla="*/ 182400 h 182400"/>
              <a:gd name="connsiteX3" fmla="*/ 8308 w 62838"/>
              <a:gd name="connsiteY3" fmla="*/ 145920 h 182400"/>
              <a:gd name="connsiteX4" fmla="*/ 26385 w 62838"/>
              <a:gd name="connsiteY4" fmla="*/ 91200 h 182400"/>
              <a:gd name="connsiteX5" fmla="*/ 3796 w 62838"/>
              <a:gd name="connsiteY5" fmla="*/ 36480 h 182400"/>
              <a:gd name="connsiteX6" fmla="*/ 17352 w 62838"/>
              <a:gd name="connsiteY6" fmla="*/ 0 h 1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38" h="182400">
                <a:moveTo>
                  <a:pt x="17352" y="0"/>
                </a:moveTo>
                <a:cubicBezTo>
                  <a:pt x="17352" y="0"/>
                  <a:pt x="62520" y="69312"/>
                  <a:pt x="62520" y="91200"/>
                </a:cubicBezTo>
                <a:cubicBezTo>
                  <a:pt x="67041" y="113088"/>
                  <a:pt x="21864" y="182400"/>
                  <a:pt x="21864" y="182400"/>
                </a:cubicBezTo>
                <a:cubicBezTo>
                  <a:pt x="21864" y="182400"/>
                  <a:pt x="-5237" y="175104"/>
                  <a:pt x="8308" y="145920"/>
                </a:cubicBezTo>
                <a:cubicBezTo>
                  <a:pt x="17352" y="116736"/>
                  <a:pt x="26385" y="91200"/>
                  <a:pt x="26385" y="91200"/>
                </a:cubicBezTo>
                <a:lnTo>
                  <a:pt x="3796" y="36480"/>
                </a:lnTo>
                <a:cubicBezTo>
                  <a:pt x="-9759" y="3648"/>
                  <a:pt x="17352" y="0"/>
                  <a:pt x="1735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6CA30C58-356F-4E30-A02E-60F3A8720228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 flipH="1">
            <a:off x="576831" y="900113"/>
            <a:ext cx="7200" cy="595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7" name="Tijdelijke aanduiding voor tekst 25">
            <a:extLst>
              <a:ext uri="{FF2B5EF4-FFF2-40B4-BE49-F238E27FC236}">
                <a16:creationId xmlns:a16="http://schemas.microsoft.com/office/drawing/2014/main" id="{AEF8CBF0-1080-4328-90E3-E6A453C76D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flipH="1">
            <a:off x="572012" y="0"/>
            <a:ext cx="7200" cy="59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8" name="Logo">
            <a:extLst>
              <a:ext uri="{FF2B5EF4-FFF2-40B4-BE49-F238E27FC236}">
                <a16:creationId xmlns:a16="http://schemas.microsoft.com/office/drawing/2014/main" id="{55C5D643-B0DA-4055-86A8-0F037C18CC31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10549612" y="6480355"/>
            <a:ext cx="1060019" cy="185413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48DD1861-5D02-4224-9D47-C736F559387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93C5F-DB18-4797-88B9-B8B0D60519F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15E3676A-D700-48A0-9803-EC20262D46E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Ondertitel">
            <a:extLst>
              <a:ext uri="{FF2B5EF4-FFF2-40B4-BE49-F238E27FC236}">
                <a16:creationId xmlns:a16="http://schemas.microsoft.com/office/drawing/2014/main" id="{F6910D76-D499-4C78-8F33-CDD881528D6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130056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tweede titel hier</a:t>
            </a:r>
          </a:p>
        </p:txBody>
      </p:sp>
      <p:sp>
        <p:nvSpPr>
          <p:cNvPr id="4" name="Titel">
            <a:extLst>
              <a:ext uri="{FF2B5EF4-FFF2-40B4-BE49-F238E27FC236}">
                <a16:creationId xmlns:a16="http://schemas.microsoft.com/office/drawing/2014/main" id="{291F2DBB-1D04-4179-B672-36006C97FF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4" y="619124"/>
            <a:ext cx="10832144" cy="676793"/>
          </a:xfrm>
        </p:spPr>
        <p:txBody>
          <a:bodyPr bIns="79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eerste titel hier</a:t>
            </a:r>
            <a:br>
              <a:rPr lang="nl-NL" dirty="0"/>
            </a:br>
            <a:r>
              <a:rPr lang="nl-NL" dirty="0"/>
              <a:t>max 2 regels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290F5-2C92-4D2D-8716-367D7C33EB2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0202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, HAAK L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FO">
            <a:extLst>
              <a:ext uri="{FF2B5EF4-FFF2-40B4-BE49-F238E27FC236}">
                <a16:creationId xmlns:a16="http://schemas.microsoft.com/office/drawing/2014/main" id="{D2D6917A-A3A5-482F-A0D3-BD7F10CD032E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 </a:t>
            </a:r>
            <a:r>
              <a:rPr lang="nl-NL" sz="1050" b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AFBEELDING, HAAK LAAG</a:t>
            </a:r>
          </a:p>
        </p:txBody>
      </p:sp>
      <p:grpSp>
        <p:nvGrpSpPr>
          <p:cNvPr id="18" name="INSTRUCTIE">
            <a:extLst>
              <a:ext uri="{FF2B5EF4-FFF2-40B4-BE49-F238E27FC236}">
                <a16:creationId xmlns:a16="http://schemas.microsoft.com/office/drawing/2014/main" id="{ED5FACA9-2E52-44C0-B850-E19F11A46E17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068DB4EF-EEFA-4CBE-90C7-4E33468EC037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FA668303-CDC9-495B-9D60-F9A3453CC0FF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6F21CBB9-A01B-488C-BF39-28ADE275A5DD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FA52DB56-9675-400E-B64C-648761E67373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05D07A17-0000-473F-B485-E71EB3A4990C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8FEE4B9-428C-42B4-850F-6BC87CBC1518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E8C7BBE3-9EB0-4167-8B0D-0902737D36C0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34" name="Rechthoek met één afgeknipte en afgeronde hoek 47">
                  <a:extLst>
                    <a:ext uri="{FF2B5EF4-FFF2-40B4-BE49-F238E27FC236}">
                      <a16:creationId xmlns:a16="http://schemas.microsoft.com/office/drawing/2014/main" id="{F8D20695-902A-4E04-A7A5-A7E6F7CDCEE8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Rechthoekige driehoek 34">
                  <a:extLst>
                    <a:ext uri="{FF2B5EF4-FFF2-40B4-BE49-F238E27FC236}">
                      <a16:creationId xmlns:a16="http://schemas.microsoft.com/office/drawing/2014/main" id="{0F2A5A70-D318-4BC3-AEED-94CE58F44901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" name="Rechthoek 35">
                  <a:extLst>
                    <a:ext uri="{FF2B5EF4-FFF2-40B4-BE49-F238E27FC236}">
                      <a16:creationId xmlns:a16="http://schemas.microsoft.com/office/drawing/2014/main" id="{A5A33189-1A50-4382-942D-9AA4C73C20F2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id="{61DE34A7-EDEB-42C5-84D1-2DCF0A69B033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75E8CFCC-955D-4469-B982-8A0EC7043938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9" name="Tijdelijke aanduiding voor verticale tekst 2">
            <a:extLst>
              <a:ext uri="{FF2B5EF4-FFF2-40B4-BE49-F238E27FC236}">
                <a16:creationId xmlns:a16="http://schemas.microsoft.com/office/drawing/2014/main" id="{306BD5D3-3967-499E-87C9-6F3A334CE769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0" y="0"/>
            <a:ext cx="7585700" cy="6858000"/>
          </a:xfr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>
            <a:lvl1pPr marL="0" indent="0">
              <a:buFontTx/>
              <a:buNone/>
              <a:defRPr lang="nl-NL" sz="1050" i="1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nl-NL" dirty="0"/>
              <a:t>    </a:t>
            </a:r>
          </a:p>
        </p:txBody>
      </p:sp>
      <p:sp>
        <p:nvSpPr>
          <p:cNvPr id="25" name="Tijdelijke aanduiding voor tekst 146">
            <a:extLst>
              <a:ext uri="{FF2B5EF4-FFF2-40B4-BE49-F238E27FC236}">
                <a16:creationId xmlns:a16="http://schemas.microsoft.com/office/drawing/2014/main" id="{31D9F5AF-1CE4-492D-9595-51DA14E36D6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50570" y="5331663"/>
            <a:ext cx="62838" cy="182400"/>
          </a:xfrm>
          <a:custGeom>
            <a:avLst/>
            <a:gdLst>
              <a:gd name="connsiteX0" fmla="*/ 17352 w 62838"/>
              <a:gd name="connsiteY0" fmla="*/ 0 h 182400"/>
              <a:gd name="connsiteX1" fmla="*/ 62520 w 62838"/>
              <a:gd name="connsiteY1" fmla="*/ 91200 h 182400"/>
              <a:gd name="connsiteX2" fmla="*/ 21864 w 62838"/>
              <a:gd name="connsiteY2" fmla="*/ 182400 h 182400"/>
              <a:gd name="connsiteX3" fmla="*/ 8308 w 62838"/>
              <a:gd name="connsiteY3" fmla="*/ 145920 h 182400"/>
              <a:gd name="connsiteX4" fmla="*/ 26385 w 62838"/>
              <a:gd name="connsiteY4" fmla="*/ 91200 h 182400"/>
              <a:gd name="connsiteX5" fmla="*/ 3796 w 62838"/>
              <a:gd name="connsiteY5" fmla="*/ 36480 h 182400"/>
              <a:gd name="connsiteX6" fmla="*/ 17352 w 62838"/>
              <a:gd name="connsiteY6" fmla="*/ 0 h 1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38" h="182400">
                <a:moveTo>
                  <a:pt x="17352" y="0"/>
                </a:moveTo>
                <a:cubicBezTo>
                  <a:pt x="17352" y="0"/>
                  <a:pt x="62520" y="69312"/>
                  <a:pt x="62520" y="91200"/>
                </a:cubicBezTo>
                <a:cubicBezTo>
                  <a:pt x="67041" y="113088"/>
                  <a:pt x="21864" y="182400"/>
                  <a:pt x="21864" y="182400"/>
                </a:cubicBezTo>
                <a:cubicBezTo>
                  <a:pt x="21864" y="182400"/>
                  <a:pt x="-5237" y="175104"/>
                  <a:pt x="8308" y="145920"/>
                </a:cubicBezTo>
                <a:cubicBezTo>
                  <a:pt x="17352" y="116736"/>
                  <a:pt x="26385" y="91200"/>
                  <a:pt x="26385" y="91200"/>
                </a:cubicBezTo>
                <a:lnTo>
                  <a:pt x="3796" y="36480"/>
                </a:lnTo>
                <a:cubicBezTo>
                  <a:pt x="-9759" y="3648"/>
                  <a:pt x="17352" y="0"/>
                  <a:pt x="1735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6CA30C58-356F-4E30-A02E-60F3A8720228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 flipH="1">
            <a:off x="576831" y="5569787"/>
            <a:ext cx="7200" cy="129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7" name="Tijdelijke aanduiding voor tekst 25">
            <a:extLst>
              <a:ext uri="{FF2B5EF4-FFF2-40B4-BE49-F238E27FC236}">
                <a16:creationId xmlns:a16="http://schemas.microsoft.com/office/drawing/2014/main" id="{AEF8CBF0-1080-4328-90E3-E6A453C76D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flipH="1">
            <a:off x="572012" y="-16137"/>
            <a:ext cx="7200" cy="529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7" name="Logo">
            <a:extLst>
              <a:ext uri="{FF2B5EF4-FFF2-40B4-BE49-F238E27FC236}">
                <a16:creationId xmlns:a16="http://schemas.microsoft.com/office/drawing/2014/main" id="{A753AD9E-D49F-4A7A-A441-1D683F4F694D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10549612" y="6480355"/>
            <a:ext cx="1060019" cy="185413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FFA5CE90-7880-47CA-A212-3D39FA8CE5E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95C094FD-8A61-49A7-80BC-005282993F3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93C5F-DB18-4797-88B9-B8B0D60519F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Ondertitel">
            <a:extLst>
              <a:ext uri="{FF2B5EF4-FFF2-40B4-BE49-F238E27FC236}">
                <a16:creationId xmlns:a16="http://schemas.microsoft.com/office/drawing/2014/main" id="{F6910D76-D499-4C78-8F33-CDD881528D6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5950651"/>
            <a:ext cx="10827096" cy="337470"/>
          </a:xfrm>
        </p:spPr>
        <p:txBody>
          <a:bodyPr bIns="396000"/>
          <a:lstStyle>
            <a:lvl1pPr marL="0" indent="0" algn="l">
              <a:buNone/>
              <a:defRPr sz="3000" cap="all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tweede titel hier</a:t>
            </a:r>
          </a:p>
        </p:txBody>
      </p:sp>
      <p:sp>
        <p:nvSpPr>
          <p:cNvPr id="5" name="Titel">
            <a:extLst>
              <a:ext uri="{FF2B5EF4-FFF2-40B4-BE49-F238E27FC236}">
                <a16:creationId xmlns:a16="http://schemas.microsoft.com/office/drawing/2014/main" id="{72BCEBAC-13F2-4EC4-8A78-58F0FD42F6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4" y="5275863"/>
            <a:ext cx="10828685" cy="674788"/>
          </a:xfrm>
        </p:spPr>
        <p:txBody>
          <a:bodyPr bIns="79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eerste titel hier </a:t>
            </a:r>
            <a:br>
              <a:rPr lang="nl-NL" dirty="0"/>
            </a:br>
            <a:r>
              <a:rPr lang="nl-NL" dirty="0"/>
              <a:t>max 2 regels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9E74D-124B-49C0-8A19-352CAC468F1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5423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extLst>
    <p:ext uri="{DCECCB84-F9BA-43D5-87BE-67443E8EF086}">
      <p15:sldGuideLst xmlns:p15="http://schemas.microsoft.com/office/powerpoint/2012/main">
        <p15:guide id="1" orient="horz" pos="33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, 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FO">
            <a:extLst>
              <a:ext uri="{FF2B5EF4-FFF2-40B4-BE49-F238E27FC236}">
                <a16:creationId xmlns:a16="http://schemas.microsoft.com/office/drawing/2014/main" id="{D2D6917A-A3A5-482F-A0D3-BD7F10CD032E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 </a:t>
            </a:r>
            <a:r>
              <a:rPr lang="nl-NL" sz="1050" b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AFBEELDING, VERGELIJKING</a:t>
            </a:r>
          </a:p>
        </p:txBody>
      </p:sp>
      <p:grpSp>
        <p:nvGrpSpPr>
          <p:cNvPr id="21" name="INSTRUCTIE">
            <a:extLst>
              <a:ext uri="{FF2B5EF4-FFF2-40B4-BE49-F238E27FC236}">
                <a16:creationId xmlns:a16="http://schemas.microsoft.com/office/drawing/2014/main" id="{DCE34B67-7690-4830-B809-AC4C445C3224}"/>
              </a:ext>
            </a:extLst>
          </p:cNvPr>
          <p:cNvGrpSpPr/>
          <p:nvPr userDrawn="1"/>
        </p:nvGrpSpPr>
        <p:grpSpPr>
          <a:xfrm>
            <a:off x="12274716" y="5578819"/>
            <a:ext cx="3695970" cy="1277747"/>
            <a:chOff x="-3889316" y="-1461517"/>
            <a:chExt cx="3695970" cy="1277747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9581B927-37CE-45EA-B8E9-1D2CC67E5DDB}"/>
                </a:ext>
              </a:extLst>
            </p:cNvPr>
            <p:cNvSpPr/>
            <p:nvPr userDrawn="1"/>
          </p:nvSpPr>
          <p:spPr>
            <a:xfrm>
              <a:off x="-3786437" y="-1461517"/>
              <a:ext cx="3593091" cy="12777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4E9038E-1A82-4986-AA83-B64B00D1B662}"/>
                </a:ext>
              </a:extLst>
            </p:cNvPr>
            <p:cNvSpPr/>
            <p:nvPr userDrawn="1"/>
          </p:nvSpPr>
          <p:spPr>
            <a:xfrm>
              <a:off x="-3603859" y="-993610"/>
              <a:ext cx="3229126" cy="6574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het invoegkader van de afbeelding door op het lipje hiernaast te klikken.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‘Afbeeldingen’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selecteer de gewenste afbeelding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4" name="Gelijkbenige driehoek 23">
              <a:extLst>
                <a:ext uri="{FF2B5EF4-FFF2-40B4-BE49-F238E27FC236}">
                  <a16:creationId xmlns:a16="http://schemas.microsoft.com/office/drawing/2014/main" id="{52AA11A8-C823-48F0-9B6D-1587283BF8C5}"/>
                </a:ext>
              </a:extLst>
            </p:cNvPr>
            <p:cNvSpPr/>
            <p:nvPr userDrawn="1"/>
          </p:nvSpPr>
          <p:spPr>
            <a:xfrm rot="16200000" flipH="1">
              <a:off x="-3925504" y="-351896"/>
              <a:ext cx="175255" cy="1028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INSTRUCTIE">
            <a:extLst>
              <a:ext uri="{FF2B5EF4-FFF2-40B4-BE49-F238E27FC236}">
                <a16:creationId xmlns:a16="http://schemas.microsoft.com/office/drawing/2014/main" id="{3F7E64AC-04CD-4CC9-B239-EA46CAD58EDF}"/>
              </a:ext>
            </a:extLst>
          </p:cNvPr>
          <p:cNvGrpSpPr/>
          <p:nvPr userDrawn="1"/>
        </p:nvGrpSpPr>
        <p:grpSpPr>
          <a:xfrm>
            <a:off x="-3786437" y="-1060467"/>
            <a:ext cx="3693342" cy="1277747"/>
            <a:chOff x="-3786437" y="-1461517"/>
            <a:chExt cx="3693342" cy="1277747"/>
          </a:xfrm>
        </p:grpSpPr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55B7F84F-24D3-4FB2-8569-D74007772EF9}"/>
                </a:ext>
              </a:extLst>
            </p:cNvPr>
            <p:cNvSpPr/>
            <p:nvPr userDrawn="1"/>
          </p:nvSpPr>
          <p:spPr>
            <a:xfrm>
              <a:off x="-3786437" y="-1461517"/>
              <a:ext cx="3593091" cy="12777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BBF55BC8-D9C8-4CC3-94D9-661A7FD0FB06}"/>
                </a:ext>
              </a:extLst>
            </p:cNvPr>
            <p:cNvSpPr/>
            <p:nvPr userDrawn="1"/>
          </p:nvSpPr>
          <p:spPr>
            <a:xfrm>
              <a:off x="-3603859" y="-993610"/>
              <a:ext cx="3229126" cy="6574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het invoegkader van de afbeelding door op het lipje hiernaast te klikken.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‘Afbeeldingen’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selecteer de gewenste afbeelding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2" name="Gelijkbenige driehoek 31">
              <a:extLst>
                <a:ext uri="{FF2B5EF4-FFF2-40B4-BE49-F238E27FC236}">
                  <a16:creationId xmlns:a16="http://schemas.microsoft.com/office/drawing/2014/main" id="{2E9ABC58-53E7-4294-848B-215B4E06C3C0}"/>
                </a:ext>
              </a:extLst>
            </p:cNvPr>
            <p:cNvSpPr/>
            <p:nvPr userDrawn="1"/>
          </p:nvSpPr>
          <p:spPr>
            <a:xfrm rot="5400000">
              <a:off x="-232162" y="-351896"/>
              <a:ext cx="175255" cy="1028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INSTRUCTIE">
            <a:extLst>
              <a:ext uri="{FF2B5EF4-FFF2-40B4-BE49-F238E27FC236}">
                <a16:creationId xmlns:a16="http://schemas.microsoft.com/office/drawing/2014/main" id="{E48EE6EC-C455-4420-9C4F-4627C26E96D6}"/>
              </a:ext>
            </a:extLst>
          </p:cNvPr>
          <p:cNvGrpSpPr/>
          <p:nvPr userDrawn="1"/>
        </p:nvGrpSpPr>
        <p:grpSpPr>
          <a:xfrm>
            <a:off x="0" y="7033211"/>
            <a:ext cx="3727954" cy="1728407"/>
            <a:chOff x="5846" y="7033211"/>
            <a:chExt cx="3727954" cy="1728407"/>
          </a:xfrm>
        </p:grpSpPr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005020E2-C3D4-4300-95D2-5F51F63DF2FE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28260701-2103-4922-9650-D4DF9BE72EBC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0FFDE667-60E4-427D-BB06-F4861BA0AA4D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4A4AFF99-5C33-4B6C-9FD1-8C800AD0F243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64799609-5352-4114-9ABA-9188B8CBB6B5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BDC06FCA-74D3-4802-9917-508ADABCC9E1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DE455966-A786-48D3-856C-C36AB26C550F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43" name="Rechthoek met één afgeknipte en afgeronde hoek 47">
                  <a:extLst>
                    <a:ext uri="{FF2B5EF4-FFF2-40B4-BE49-F238E27FC236}">
                      <a16:creationId xmlns:a16="http://schemas.microsoft.com/office/drawing/2014/main" id="{74E72907-A1F3-4092-8CED-78741E028331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" name="Rechthoekige driehoek 43">
                  <a:extLst>
                    <a:ext uri="{FF2B5EF4-FFF2-40B4-BE49-F238E27FC236}">
                      <a16:creationId xmlns:a16="http://schemas.microsoft.com/office/drawing/2014/main" id="{68078163-1FBB-4BDB-BDED-74CAFDBB32F2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8D0D4CCA-91B1-4CCB-8F09-42B3F4CCC346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F10FCD58-1032-4AF5-8740-EF52858E27E5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43F84E09-555F-4B21-A7E0-9E155607E7D2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53" name="Tijdelijke aanduiding voor afbeelding 8">
            <a:extLst>
              <a:ext uri="{FF2B5EF4-FFF2-40B4-BE49-F238E27FC236}">
                <a16:creationId xmlns:a16="http://schemas.microsoft.com/office/drawing/2014/main" id="{27489788-7523-4049-B6A4-83AEF615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434"/>
            <a:ext cx="12192000" cy="6856566"/>
          </a:xfrm>
          <a:prstGeom prst="rect">
            <a:avLst/>
          </a:prstGeom>
          <a:solidFill>
            <a:schemeClr val="bg1"/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</a:p>
        </p:txBody>
      </p:sp>
      <p:sp>
        <p:nvSpPr>
          <p:cNvPr id="28" name="Tijdelijke aanduiding voor afbeelding 27">
            <a:extLst>
              <a:ext uri="{FF2B5EF4-FFF2-40B4-BE49-F238E27FC236}">
                <a16:creationId xmlns:a16="http://schemas.microsoft.com/office/drawing/2014/main" id="{084D1B84-42BA-459F-924D-D2C1C14E1253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-96253" y="-30651"/>
            <a:ext cx="12370969" cy="6957215"/>
          </a:xfrm>
          <a:custGeom>
            <a:avLst/>
            <a:gdLst>
              <a:gd name="connsiteX0" fmla="*/ 12189450 w 12192000"/>
              <a:gd name="connsiteY0" fmla="*/ 0 h 6856566"/>
              <a:gd name="connsiteX1" fmla="*/ 12192000 w 12192000"/>
              <a:gd name="connsiteY1" fmla="*/ 0 h 6856566"/>
              <a:gd name="connsiteX2" fmla="*/ 12192000 w 12192000"/>
              <a:gd name="connsiteY2" fmla="*/ 6856566 h 6856566"/>
              <a:gd name="connsiteX3" fmla="*/ 0 w 12192000"/>
              <a:gd name="connsiteY3" fmla="*/ 6856566 h 6856566"/>
              <a:gd name="connsiteX4" fmla="*/ 0 w 12192000"/>
              <a:gd name="connsiteY4" fmla="*/ 6855132 h 685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6566">
                <a:moveTo>
                  <a:pt x="12189450" y="0"/>
                </a:moveTo>
                <a:lnTo>
                  <a:pt x="12192000" y="0"/>
                </a:lnTo>
                <a:lnTo>
                  <a:pt x="12192000" y="6856566"/>
                </a:lnTo>
                <a:lnTo>
                  <a:pt x="0" y="6856566"/>
                </a:lnTo>
                <a:lnTo>
                  <a:pt x="0" y="68551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38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7848000" bIns="0"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icoon of sleep de afbeelding hierin</a:t>
            </a:r>
            <a:br>
              <a:rPr lang="nl-NL" dirty="0"/>
            </a:br>
            <a:r>
              <a:rPr lang="nl-NL" dirty="0"/>
              <a:t>om een foto in te voegen.</a:t>
            </a:r>
          </a:p>
        </p:txBody>
      </p:sp>
      <p:sp>
        <p:nvSpPr>
          <p:cNvPr id="9" name="Tijdelijke aanduiding voor verticale tekst 2">
            <a:extLst>
              <a:ext uri="{FF2B5EF4-FFF2-40B4-BE49-F238E27FC236}">
                <a16:creationId xmlns:a16="http://schemas.microsoft.com/office/drawing/2014/main" id="{306BD5D3-3967-499E-87C9-6F3A334CE769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0" y="0"/>
            <a:ext cx="7585700" cy="6858000"/>
          </a:xfr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>
            <a:lvl1pPr marL="0" indent="0">
              <a:buFontTx/>
              <a:buNone/>
              <a:defRPr lang="nl-NL" sz="1050" i="1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nl-NL" dirty="0"/>
              <a:t>      </a:t>
            </a:r>
          </a:p>
        </p:txBody>
      </p:sp>
      <p:sp>
        <p:nvSpPr>
          <p:cNvPr id="25" name="Tijdelijke aanduiding voor tekst 146">
            <a:extLst>
              <a:ext uri="{FF2B5EF4-FFF2-40B4-BE49-F238E27FC236}">
                <a16:creationId xmlns:a16="http://schemas.microsoft.com/office/drawing/2014/main" id="{31D9F5AF-1CE4-492D-9595-51DA14E36D6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50570" y="652464"/>
            <a:ext cx="62838" cy="182400"/>
          </a:xfrm>
          <a:custGeom>
            <a:avLst/>
            <a:gdLst>
              <a:gd name="connsiteX0" fmla="*/ 17352 w 62838"/>
              <a:gd name="connsiteY0" fmla="*/ 0 h 182400"/>
              <a:gd name="connsiteX1" fmla="*/ 62520 w 62838"/>
              <a:gd name="connsiteY1" fmla="*/ 91200 h 182400"/>
              <a:gd name="connsiteX2" fmla="*/ 21864 w 62838"/>
              <a:gd name="connsiteY2" fmla="*/ 182400 h 182400"/>
              <a:gd name="connsiteX3" fmla="*/ 8308 w 62838"/>
              <a:gd name="connsiteY3" fmla="*/ 145920 h 182400"/>
              <a:gd name="connsiteX4" fmla="*/ 26385 w 62838"/>
              <a:gd name="connsiteY4" fmla="*/ 91200 h 182400"/>
              <a:gd name="connsiteX5" fmla="*/ 3796 w 62838"/>
              <a:gd name="connsiteY5" fmla="*/ 36480 h 182400"/>
              <a:gd name="connsiteX6" fmla="*/ 17352 w 62838"/>
              <a:gd name="connsiteY6" fmla="*/ 0 h 1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38" h="182400">
                <a:moveTo>
                  <a:pt x="17352" y="0"/>
                </a:moveTo>
                <a:cubicBezTo>
                  <a:pt x="17352" y="0"/>
                  <a:pt x="62520" y="69312"/>
                  <a:pt x="62520" y="91200"/>
                </a:cubicBezTo>
                <a:cubicBezTo>
                  <a:pt x="67041" y="113088"/>
                  <a:pt x="21864" y="182400"/>
                  <a:pt x="21864" y="182400"/>
                </a:cubicBezTo>
                <a:cubicBezTo>
                  <a:pt x="21864" y="182400"/>
                  <a:pt x="-5237" y="175104"/>
                  <a:pt x="8308" y="145920"/>
                </a:cubicBezTo>
                <a:cubicBezTo>
                  <a:pt x="17352" y="116736"/>
                  <a:pt x="26385" y="91200"/>
                  <a:pt x="26385" y="91200"/>
                </a:cubicBezTo>
                <a:lnTo>
                  <a:pt x="3796" y="36480"/>
                </a:lnTo>
                <a:cubicBezTo>
                  <a:pt x="-9759" y="3648"/>
                  <a:pt x="17352" y="0"/>
                  <a:pt x="1735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6CA30C58-356F-4E30-A02E-60F3A8720228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 flipH="1">
            <a:off x="576831" y="900113"/>
            <a:ext cx="7200" cy="595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7" name="Tijdelijke aanduiding voor tekst 25">
            <a:extLst>
              <a:ext uri="{FF2B5EF4-FFF2-40B4-BE49-F238E27FC236}">
                <a16:creationId xmlns:a16="http://schemas.microsoft.com/office/drawing/2014/main" id="{AEF8CBF0-1080-4328-90E3-E6A453C76D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flipH="1">
            <a:off x="572012" y="0"/>
            <a:ext cx="7200" cy="59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4" name="Logo">
            <a:extLst>
              <a:ext uri="{FF2B5EF4-FFF2-40B4-BE49-F238E27FC236}">
                <a16:creationId xmlns:a16="http://schemas.microsoft.com/office/drawing/2014/main" id="{2408095E-D996-4C21-9D60-28C352FB9B2A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10549612" y="6480355"/>
            <a:ext cx="1060019" cy="185413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433BDAC8-61B0-44F9-B401-C091D690330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93C5F-DB18-4797-88B9-B8B0D60519F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CF8AEF7D-7580-4549-9D40-12C3FFB561C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Ondertitel">
            <a:extLst>
              <a:ext uri="{FF2B5EF4-FFF2-40B4-BE49-F238E27FC236}">
                <a16:creationId xmlns:a16="http://schemas.microsoft.com/office/drawing/2014/main" id="{F6910D76-D499-4C78-8F33-CDD881528D6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5572252"/>
            <a:ext cx="10827096" cy="738000"/>
          </a:xfrm>
        </p:spPr>
        <p:txBody>
          <a:bodyPr anchor="ctr"/>
          <a:lstStyle>
            <a:lvl1pPr marL="0" indent="0" algn="r">
              <a:buNone/>
              <a:defRPr sz="30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tweede titel hier</a:t>
            </a:r>
            <a:r>
              <a:rPr lang="nl-NL" cap="all" baseline="0" dirty="0"/>
              <a:t> </a:t>
            </a:r>
            <a:br>
              <a:rPr lang="nl-NL" cap="all" baseline="0" dirty="0"/>
            </a:br>
            <a:r>
              <a:rPr lang="nl-NL" cap="all" baseline="0" dirty="0"/>
              <a:t>max. 2 regels</a:t>
            </a:r>
            <a:endParaRPr lang="nl-NL" dirty="0"/>
          </a:p>
        </p:txBody>
      </p:sp>
      <p:sp>
        <p:nvSpPr>
          <p:cNvPr id="4" name="Titel">
            <a:extLst>
              <a:ext uri="{FF2B5EF4-FFF2-40B4-BE49-F238E27FC236}">
                <a16:creationId xmlns:a16="http://schemas.microsoft.com/office/drawing/2014/main" id="{CE30AFAE-9F7D-4286-BBB4-AC8E7D420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4" y="619124"/>
            <a:ext cx="10828685" cy="685694"/>
          </a:xfrm>
        </p:spPr>
        <p:txBody>
          <a:bodyPr bIns="79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eerste titel hier </a:t>
            </a:r>
            <a:br>
              <a:rPr lang="nl-NL" dirty="0"/>
            </a:br>
            <a:r>
              <a:rPr lang="nl-NL" dirty="0"/>
              <a:t>max 2 regels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19228-2D92-4F2B-BE9F-F2E9DCCC7406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9688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FO">
            <a:extLst>
              <a:ext uri="{FF2B5EF4-FFF2-40B4-BE49-F238E27FC236}">
                <a16:creationId xmlns:a16="http://schemas.microsoft.com/office/drawing/2014/main" id="{481D7FAF-907F-4DFB-B826-61952457FF5A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 </a:t>
            </a:r>
            <a:r>
              <a:rPr lang="nl-NL" sz="1050" b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VIDEO</a:t>
            </a:r>
          </a:p>
        </p:txBody>
      </p:sp>
      <p:grpSp>
        <p:nvGrpSpPr>
          <p:cNvPr id="70" name="INSTRUCTIE">
            <a:extLst>
              <a:ext uri="{FF2B5EF4-FFF2-40B4-BE49-F238E27FC236}">
                <a16:creationId xmlns:a16="http://schemas.microsoft.com/office/drawing/2014/main" id="{B664B5DC-2F24-4BF2-B15F-DCFDC83E0FE8}"/>
              </a:ext>
            </a:extLst>
          </p:cNvPr>
          <p:cNvGrpSpPr/>
          <p:nvPr userDrawn="1"/>
        </p:nvGrpSpPr>
        <p:grpSpPr>
          <a:xfrm>
            <a:off x="12377595" y="0"/>
            <a:ext cx="3693386" cy="6285411"/>
            <a:chOff x="-3786437" y="0"/>
            <a:chExt cx="3693386" cy="6285411"/>
          </a:xfrm>
        </p:grpSpPr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62CCFCA6-FFAB-4EDF-9ADA-06DD4052936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437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72" name="Ovaal 71">
              <a:extLst>
                <a:ext uri="{FF2B5EF4-FFF2-40B4-BE49-F238E27FC236}">
                  <a16:creationId xmlns:a16="http://schemas.microsoft.com/office/drawing/2014/main" id="{5D619182-7FA1-4531-9037-5A1AB13AFB45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7B798692-DDEC-45B4-A988-74D62285D3D8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07AB0CE9-0B47-4F38-896F-A42710BB99DA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4540A2A5-3ABE-492F-B737-7E3388F836C1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76" name="Groep 75">
              <a:extLst>
                <a:ext uri="{FF2B5EF4-FFF2-40B4-BE49-F238E27FC236}">
                  <a16:creationId xmlns:a16="http://schemas.microsoft.com/office/drawing/2014/main" id="{60DCA14F-124A-4439-9C18-DB796502029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71B63E9-0D97-4EED-8044-F20E7153138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23" name="Rechte verbindingslijn 122">
                <a:extLst>
                  <a:ext uri="{FF2B5EF4-FFF2-40B4-BE49-F238E27FC236}">
                    <a16:creationId xmlns:a16="http://schemas.microsoft.com/office/drawing/2014/main" id="{6B147B2D-0A62-4D71-85C2-D5D46842915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24" name="Gelijkbenige driehoek 123">
                <a:extLst>
                  <a:ext uri="{FF2B5EF4-FFF2-40B4-BE49-F238E27FC236}">
                    <a16:creationId xmlns:a16="http://schemas.microsoft.com/office/drawing/2014/main" id="{D7DDBA26-29BC-489B-ADA2-50F0C4477A5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7" name="Ovaal 76">
              <a:extLst>
                <a:ext uri="{FF2B5EF4-FFF2-40B4-BE49-F238E27FC236}">
                  <a16:creationId xmlns:a16="http://schemas.microsoft.com/office/drawing/2014/main" id="{E8B2392E-799D-4FA5-99A7-E10AF8C6E4E5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6A456275-F778-4C03-9A07-25909D9F1032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817AD020-0190-4C80-9B6B-E329D129EB6A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F2D2F5A5-8674-49F8-AA73-CC83FD2270CE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8157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81" name="Groep 80">
              <a:extLst>
                <a:ext uri="{FF2B5EF4-FFF2-40B4-BE49-F238E27FC236}">
                  <a16:creationId xmlns:a16="http://schemas.microsoft.com/office/drawing/2014/main" id="{A2271C78-D538-4BE2-A428-C565AB51D882}"/>
                </a:ext>
              </a:extLst>
            </p:cNvPr>
            <p:cNvGrpSpPr/>
            <p:nvPr userDrawn="1"/>
          </p:nvGrpSpPr>
          <p:grpSpPr>
            <a:xfrm>
              <a:off x="-3408294" y="4681190"/>
              <a:ext cx="622283" cy="612919"/>
              <a:chOff x="12617641" y="3403239"/>
              <a:chExt cx="752963" cy="741634"/>
            </a:xfrm>
          </p:grpSpPr>
          <p:grpSp>
            <p:nvGrpSpPr>
              <p:cNvPr id="106" name="Groep 105">
                <a:extLst>
                  <a:ext uri="{FF2B5EF4-FFF2-40B4-BE49-F238E27FC236}">
                    <a16:creationId xmlns:a16="http://schemas.microsoft.com/office/drawing/2014/main" id="{C002F77E-80A0-45F5-B9BF-089A4B916D19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A54732A3-F22F-455C-83CA-0BBC9E81C33B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16" name="Groep 115">
                    <a:extLst>
                      <a:ext uri="{FF2B5EF4-FFF2-40B4-BE49-F238E27FC236}">
                        <a16:creationId xmlns:a16="http://schemas.microsoft.com/office/drawing/2014/main" id="{A33B167C-ED6E-46DC-B782-A1D05739B07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19" name="Rechthoek 118">
                      <a:extLst>
                        <a:ext uri="{FF2B5EF4-FFF2-40B4-BE49-F238E27FC236}">
                          <a16:creationId xmlns:a16="http://schemas.microsoft.com/office/drawing/2014/main" id="{FE0E2866-FFE0-4242-91BE-023A3B3CFF9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0" name="Rechthoek 119">
                      <a:extLst>
                        <a:ext uri="{FF2B5EF4-FFF2-40B4-BE49-F238E27FC236}">
                          <a16:creationId xmlns:a16="http://schemas.microsoft.com/office/drawing/2014/main" id="{24F336E4-5005-4C14-9CD7-123BEF3782A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1" name="Ovaal 120">
                      <a:extLst>
                        <a:ext uri="{FF2B5EF4-FFF2-40B4-BE49-F238E27FC236}">
                          <a16:creationId xmlns:a16="http://schemas.microsoft.com/office/drawing/2014/main" id="{5BA1E968-F86C-4C2F-9E67-F07B02201C4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7" name="Afbeelding 116">
                    <a:extLst>
                      <a:ext uri="{FF2B5EF4-FFF2-40B4-BE49-F238E27FC236}">
                        <a16:creationId xmlns:a16="http://schemas.microsoft.com/office/drawing/2014/main" id="{EEDA223E-32B7-42C5-A9F5-34A7E48FED9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8" name="Afbeelding 117">
                    <a:extLst>
                      <a:ext uri="{FF2B5EF4-FFF2-40B4-BE49-F238E27FC236}">
                        <a16:creationId xmlns:a16="http://schemas.microsoft.com/office/drawing/2014/main" id="{F91DDA24-30EC-4E77-B472-FE67DB1C70C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0" name="Groep 109">
                  <a:extLst>
                    <a:ext uri="{FF2B5EF4-FFF2-40B4-BE49-F238E27FC236}">
                      <a16:creationId xmlns:a16="http://schemas.microsoft.com/office/drawing/2014/main" id="{961DEE60-9E96-48AB-BBE8-C963881FA78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09972E87-5D0B-4F8D-B284-A316AAB0AE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A58C6E8D-F66D-492F-85A7-E03A2370168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1" name="Groep 110">
                  <a:extLst>
                    <a:ext uri="{FF2B5EF4-FFF2-40B4-BE49-F238E27FC236}">
                      <a16:creationId xmlns:a16="http://schemas.microsoft.com/office/drawing/2014/main" id="{AE1B2666-3A5F-4B2A-91AA-2A01F26DF73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4DD430C7-BC6C-4266-80E0-647C8C145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216B79BD-1B28-404B-AC19-59D1A33993C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819C5163-50F3-461A-9AC4-6819C649112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8" name="Gelijkbenige driehoek 107">
                <a:extLst>
                  <a:ext uri="{FF2B5EF4-FFF2-40B4-BE49-F238E27FC236}">
                    <a16:creationId xmlns:a16="http://schemas.microsoft.com/office/drawing/2014/main" id="{3B2713BB-EA79-4571-BF46-F0DE8A409C3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2" name="Groep 81">
              <a:extLst>
                <a:ext uri="{FF2B5EF4-FFF2-40B4-BE49-F238E27FC236}">
                  <a16:creationId xmlns:a16="http://schemas.microsoft.com/office/drawing/2014/main" id="{CA3EDD11-64E7-4FD3-903D-893AED9991EA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530A2AB1-2210-4E2C-A418-CC61ACA9B0C0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B36A3D49-E2A4-4280-A5ED-D9B2C3406056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Tekstvak 93">
                <a:extLst>
                  <a:ext uri="{FF2B5EF4-FFF2-40B4-BE49-F238E27FC236}">
                    <a16:creationId xmlns:a16="http://schemas.microsoft.com/office/drawing/2014/main" id="{5152363B-9C60-44E3-A519-C4A19FD69B0D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95" name="Tekstvak 94">
                <a:extLst>
                  <a:ext uri="{FF2B5EF4-FFF2-40B4-BE49-F238E27FC236}">
                    <a16:creationId xmlns:a16="http://schemas.microsoft.com/office/drawing/2014/main" id="{4B93AB10-8447-409A-90C1-209D330B63C9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96" name="Vrije vorm: vorm 95">
                <a:extLst>
                  <a:ext uri="{FF2B5EF4-FFF2-40B4-BE49-F238E27FC236}">
                    <a16:creationId xmlns:a16="http://schemas.microsoft.com/office/drawing/2014/main" id="{268C3160-26A1-4C6A-9F6E-362D2F764230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Gelijkbenige driehoek 96">
                <a:extLst>
                  <a:ext uri="{FF2B5EF4-FFF2-40B4-BE49-F238E27FC236}">
                    <a16:creationId xmlns:a16="http://schemas.microsoft.com/office/drawing/2014/main" id="{7D5E221E-E53E-4AC9-9D94-9D1C5E51CD0D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8" name="Groep 97">
                <a:extLst>
                  <a:ext uri="{FF2B5EF4-FFF2-40B4-BE49-F238E27FC236}">
                    <a16:creationId xmlns:a16="http://schemas.microsoft.com/office/drawing/2014/main" id="{2343C869-490A-470A-BB35-DA0F83FD4839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103" name="Rechthoek 102">
                  <a:extLst>
                    <a:ext uri="{FF2B5EF4-FFF2-40B4-BE49-F238E27FC236}">
                      <a16:creationId xmlns:a16="http://schemas.microsoft.com/office/drawing/2014/main" id="{EAC16A0E-1018-42E5-AF2E-1E7C8A11422B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4" name="Rechthoek 103">
                  <a:extLst>
                    <a:ext uri="{FF2B5EF4-FFF2-40B4-BE49-F238E27FC236}">
                      <a16:creationId xmlns:a16="http://schemas.microsoft.com/office/drawing/2014/main" id="{A7924F36-6EA6-4E60-992D-EB3F17213085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5" name="Rechthoek 104">
                  <a:extLst>
                    <a:ext uri="{FF2B5EF4-FFF2-40B4-BE49-F238E27FC236}">
                      <a16:creationId xmlns:a16="http://schemas.microsoft.com/office/drawing/2014/main" id="{5E4BA08A-2856-4FB8-9A8F-E6452615EEB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9" name="Groep 98">
                <a:extLst>
                  <a:ext uri="{FF2B5EF4-FFF2-40B4-BE49-F238E27FC236}">
                    <a16:creationId xmlns:a16="http://schemas.microsoft.com/office/drawing/2014/main" id="{55B97137-924E-411C-8DD8-70C1AE4462C2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7F25C256-779B-466C-A899-85EC3FBCDDC1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1" name="Rechthoek 100">
                  <a:extLst>
                    <a:ext uri="{FF2B5EF4-FFF2-40B4-BE49-F238E27FC236}">
                      <a16:creationId xmlns:a16="http://schemas.microsoft.com/office/drawing/2014/main" id="{40C79345-B58F-4B2C-8940-3A6EB0F87BE9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2" name="Rechthoek 101">
                  <a:extLst>
                    <a:ext uri="{FF2B5EF4-FFF2-40B4-BE49-F238E27FC236}">
                      <a16:creationId xmlns:a16="http://schemas.microsoft.com/office/drawing/2014/main" id="{171BEEEE-9C2A-4F72-8A06-4155DAD335E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83" name="Groep 82">
              <a:extLst>
                <a:ext uri="{FF2B5EF4-FFF2-40B4-BE49-F238E27FC236}">
                  <a16:creationId xmlns:a16="http://schemas.microsoft.com/office/drawing/2014/main" id="{D0E1EDE2-4C3E-4F70-9B92-C159ED59A13C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08977"/>
              <a:chOff x="-3310781" y="1231352"/>
              <a:chExt cx="311450" cy="308977"/>
            </a:xfrm>
          </p:grpSpPr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ECDC1390-8AF1-49B9-B472-66D3FC64735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Vrije vorm 112">
                <a:extLst>
                  <a:ext uri="{FF2B5EF4-FFF2-40B4-BE49-F238E27FC236}">
                    <a16:creationId xmlns:a16="http://schemas.microsoft.com/office/drawing/2014/main" id="{116D40AF-8E9F-4A6B-A52E-4F19891CDC05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Vrije vorm 113">
                <a:extLst>
                  <a:ext uri="{FF2B5EF4-FFF2-40B4-BE49-F238E27FC236}">
                    <a16:creationId xmlns:a16="http://schemas.microsoft.com/office/drawing/2014/main" id="{FBF64115-5534-488A-BC7E-E0995D792EFA}"/>
                  </a:ext>
                </a:extLst>
              </p:cNvPr>
              <p:cNvSpPr/>
              <p:nvPr userDrawn="1"/>
            </p:nvSpPr>
            <p:spPr>
              <a:xfrm>
                <a:off x="-3309640" y="1493364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24750763-7A27-4E1D-8DE0-AF5BB99A8E68}"/>
                </a:ext>
              </a:extLst>
            </p:cNvPr>
            <p:cNvSpPr/>
            <p:nvPr userDrawn="1"/>
          </p:nvSpPr>
          <p:spPr>
            <a:xfrm>
              <a:off x="-3786437" y="545741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86" name="ICOON_info">
              <a:extLst>
                <a:ext uri="{FF2B5EF4-FFF2-40B4-BE49-F238E27FC236}">
                  <a16:creationId xmlns:a16="http://schemas.microsoft.com/office/drawing/2014/main" id="{EEC63294-0398-4A49-8C34-6CBFE4D9232E}"/>
                </a:ext>
              </a:extLst>
            </p:cNvPr>
            <p:cNvGrpSpPr/>
            <p:nvPr userDrawn="1"/>
          </p:nvGrpSpPr>
          <p:grpSpPr>
            <a:xfrm>
              <a:off x="-376736" y="5324892"/>
              <a:ext cx="283685" cy="283685"/>
              <a:chOff x="-510741" y="5913713"/>
              <a:chExt cx="267555" cy="267555"/>
            </a:xfrm>
          </p:grpSpPr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2A9A1DDA-B4FF-4D8B-8BAB-75BBF5E855B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Graphic 163" descr="Informatie">
                <a:extLst>
                  <a:ext uri="{FF2B5EF4-FFF2-40B4-BE49-F238E27FC236}">
                    <a16:creationId xmlns:a16="http://schemas.microsoft.com/office/drawing/2014/main" id="{3F4362E9-7B1E-4000-8283-E84ECDCC99D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7" name="INSTRUCTIE">
            <a:extLst>
              <a:ext uri="{FF2B5EF4-FFF2-40B4-BE49-F238E27FC236}">
                <a16:creationId xmlns:a16="http://schemas.microsoft.com/office/drawing/2014/main" id="{B55940D3-D5D5-4A0C-9F36-25CBA102A68F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C6B9BEC4-2B32-4E2F-ACA5-282CA0409CA0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9583421B-D537-4368-9CB5-FDC8EFB17A8B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6" name="Rechthoek 125">
              <a:extLst>
                <a:ext uri="{FF2B5EF4-FFF2-40B4-BE49-F238E27FC236}">
                  <a16:creationId xmlns:a16="http://schemas.microsoft.com/office/drawing/2014/main" id="{CAB263AC-0FF6-4874-BDB1-D45D608566AE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44D28E9F-CD80-4972-AECF-6706382C6D64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BBD4B106-680B-402D-BA7E-0B04D893D294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10F807E9-5C96-4EAD-990A-56E42A8EBBBC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30" name="Groep 129">
                <a:extLst>
                  <a:ext uri="{FF2B5EF4-FFF2-40B4-BE49-F238E27FC236}">
                    <a16:creationId xmlns:a16="http://schemas.microsoft.com/office/drawing/2014/main" id="{306FBC89-6D86-4DEE-B989-2B4FE09D4F62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32" name="Rechthoek met één afgeknipte en afgeronde hoek 47">
                  <a:extLst>
                    <a:ext uri="{FF2B5EF4-FFF2-40B4-BE49-F238E27FC236}">
                      <a16:creationId xmlns:a16="http://schemas.microsoft.com/office/drawing/2014/main" id="{6576938F-2C64-4A1A-9486-8D90BF92592B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3" name="Rechthoekige driehoek 132">
                  <a:extLst>
                    <a:ext uri="{FF2B5EF4-FFF2-40B4-BE49-F238E27FC236}">
                      <a16:creationId xmlns:a16="http://schemas.microsoft.com/office/drawing/2014/main" id="{B76CFE21-BD20-46A4-9B75-CF1C001C1FBF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FBA3FB5C-573C-4E31-B8FA-120B67ABD9BD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D7ACEF85-0900-4FDF-A493-04935A2015F5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F9F2CFA4-1948-4BCD-BADB-BAEC8D7941DE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84" name="Tijdelijke aanduiding voor media 28">
            <a:extLst>
              <a:ext uri="{FF2B5EF4-FFF2-40B4-BE49-F238E27FC236}">
                <a16:creationId xmlns:a16="http://schemas.microsoft.com/office/drawing/2014/main" id="{509D1DBF-53EC-4D6F-8ECF-1E96F36DB028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-1" y="0"/>
            <a:ext cx="12202742" cy="6858000"/>
          </a:xfrm>
          <a:solidFill>
            <a:schemeClr val="bg1">
              <a:lumMod val="95000"/>
            </a:schemeClr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 dirty="0"/>
              <a:t>Klik op het onderstaande icoon </a:t>
            </a:r>
            <a:br>
              <a:rPr lang="nl-NL" noProof="0" dirty="0"/>
            </a:br>
            <a:r>
              <a:rPr lang="nl-NL" noProof="0" dirty="0"/>
              <a:t>om een video in te voegen.</a:t>
            </a:r>
          </a:p>
        </p:txBody>
      </p:sp>
      <p:sp>
        <p:nvSpPr>
          <p:cNvPr id="15" name="Tijdelijke aanduiding voor verticale tekst 2">
            <a:extLst>
              <a:ext uri="{FF2B5EF4-FFF2-40B4-BE49-F238E27FC236}">
                <a16:creationId xmlns:a16="http://schemas.microsoft.com/office/drawing/2014/main" id="{73A4E3CC-2B0D-43F7-BD39-0634CE23811E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0" y="0"/>
            <a:ext cx="7585700" cy="6858000"/>
          </a:xfr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>
            <a:lvl1pPr marL="0" indent="0">
              <a:buFontTx/>
              <a:buNone/>
              <a:defRPr lang="nl-NL" sz="1050" i="1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nl-NL" dirty="0"/>
              <a:t>      </a:t>
            </a:r>
          </a:p>
        </p:txBody>
      </p:sp>
      <p:sp>
        <p:nvSpPr>
          <p:cNvPr id="11" name="Tijdelijke aanduiding voor tekst 146">
            <a:extLst>
              <a:ext uri="{FF2B5EF4-FFF2-40B4-BE49-F238E27FC236}">
                <a16:creationId xmlns:a16="http://schemas.microsoft.com/office/drawing/2014/main" id="{39B4DE28-927C-4A9A-B386-1193B50A67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570" y="652464"/>
            <a:ext cx="62838" cy="182400"/>
          </a:xfrm>
          <a:custGeom>
            <a:avLst/>
            <a:gdLst>
              <a:gd name="connsiteX0" fmla="*/ 17352 w 62838"/>
              <a:gd name="connsiteY0" fmla="*/ 0 h 182400"/>
              <a:gd name="connsiteX1" fmla="*/ 62520 w 62838"/>
              <a:gd name="connsiteY1" fmla="*/ 91200 h 182400"/>
              <a:gd name="connsiteX2" fmla="*/ 21864 w 62838"/>
              <a:gd name="connsiteY2" fmla="*/ 182400 h 182400"/>
              <a:gd name="connsiteX3" fmla="*/ 8308 w 62838"/>
              <a:gd name="connsiteY3" fmla="*/ 145920 h 182400"/>
              <a:gd name="connsiteX4" fmla="*/ 26385 w 62838"/>
              <a:gd name="connsiteY4" fmla="*/ 91200 h 182400"/>
              <a:gd name="connsiteX5" fmla="*/ 3796 w 62838"/>
              <a:gd name="connsiteY5" fmla="*/ 36480 h 182400"/>
              <a:gd name="connsiteX6" fmla="*/ 17352 w 62838"/>
              <a:gd name="connsiteY6" fmla="*/ 0 h 1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38" h="182400">
                <a:moveTo>
                  <a:pt x="17352" y="0"/>
                </a:moveTo>
                <a:cubicBezTo>
                  <a:pt x="17352" y="0"/>
                  <a:pt x="62520" y="69312"/>
                  <a:pt x="62520" y="91200"/>
                </a:cubicBezTo>
                <a:cubicBezTo>
                  <a:pt x="67041" y="113088"/>
                  <a:pt x="21864" y="182400"/>
                  <a:pt x="21864" y="182400"/>
                </a:cubicBezTo>
                <a:cubicBezTo>
                  <a:pt x="21864" y="182400"/>
                  <a:pt x="-5237" y="175104"/>
                  <a:pt x="8308" y="145920"/>
                </a:cubicBezTo>
                <a:cubicBezTo>
                  <a:pt x="17352" y="116736"/>
                  <a:pt x="26385" y="91200"/>
                  <a:pt x="26385" y="91200"/>
                </a:cubicBezTo>
                <a:lnTo>
                  <a:pt x="3796" y="36480"/>
                </a:lnTo>
                <a:cubicBezTo>
                  <a:pt x="-9759" y="3648"/>
                  <a:pt x="17352" y="0"/>
                  <a:pt x="1735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2" name="Tijdelijke aanduiding voor tekst 25">
            <a:extLst>
              <a:ext uri="{FF2B5EF4-FFF2-40B4-BE49-F238E27FC236}">
                <a16:creationId xmlns:a16="http://schemas.microsoft.com/office/drawing/2014/main" id="{7FE4C19A-D28B-4125-A086-50989B966B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576831" y="900113"/>
            <a:ext cx="7200" cy="595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3" name="Tijdelijke aanduiding voor tekst 25">
            <a:extLst>
              <a:ext uri="{FF2B5EF4-FFF2-40B4-BE49-F238E27FC236}">
                <a16:creationId xmlns:a16="http://schemas.microsoft.com/office/drawing/2014/main" id="{CDB020DD-AD9D-4C5D-9E52-5178CF8008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flipH="1">
            <a:off x="572012" y="0"/>
            <a:ext cx="7200" cy="59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25" name="Logo">
            <a:extLst>
              <a:ext uri="{FF2B5EF4-FFF2-40B4-BE49-F238E27FC236}">
                <a16:creationId xmlns:a16="http://schemas.microsoft.com/office/drawing/2014/main" id="{B034ACD3-6841-4473-96D9-95380FBE6047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10549612" y="6480355"/>
            <a:ext cx="1060019" cy="185413"/>
          </a:xfrm>
          <a:blipFill>
            <a:blip r:embed="rId4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8403D489-FF50-402C-9D46-DBA4536F0FD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93C5F-DB18-4797-88B9-B8B0D60519F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BFEDC453-C5F4-462B-A286-84B40414600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Ondertitel">
            <a:extLst>
              <a:ext uri="{FF2B5EF4-FFF2-40B4-BE49-F238E27FC236}">
                <a16:creationId xmlns:a16="http://schemas.microsoft.com/office/drawing/2014/main" id="{EB946E15-2342-4A5B-885F-9F8E7DA1B84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130056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tweede titel hier</a:t>
            </a:r>
          </a:p>
        </p:txBody>
      </p:sp>
      <p:sp>
        <p:nvSpPr>
          <p:cNvPr id="4" name="Titel">
            <a:extLst>
              <a:ext uri="{FF2B5EF4-FFF2-40B4-BE49-F238E27FC236}">
                <a16:creationId xmlns:a16="http://schemas.microsoft.com/office/drawing/2014/main" id="{C5421215-5092-45CD-A09F-430CF85C2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4" y="619124"/>
            <a:ext cx="10828685" cy="676793"/>
          </a:xfrm>
        </p:spPr>
        <p:txBody>
          <a:bodyPr bIns="79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eerste titel hier </a:t>
            </a:r>
            <a:br>
              <a:rPr lang="nl-NL" dirty="0"/>
            </a:br>
            <a:r>
              <a:rPr lang="nl-NL" dirty="0"/>
              <a:t>max 2 regels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4842D-FE88-4F7F-91E7-C711325A9C94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4336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INSTRUCTIE">
            <a:extLst>
              <a:ext uri="{FF2B5EF4-FFF2-40B4-BE49-F238E27FC236}">
                <a16:creationId xmlns:a16="http://schemas.microsoft.com/office/drawing/2014/main" id="{BE13DEB9-AD9E-47C9-B523-E466BC8A9B6E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DBFCE33A-B817-41EC-AE0D-5024D74A2DDD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4D52D929-DC8E-4304-BCE0-D7848133F91A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DC0E08A9-6297-4ACF-B585-C5BECD0F8BBC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0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F4170384-DD41-4C16-A063-2B8B66717B7E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0FFBBBF9-7EE8-4D0A-83B7-A17A02B6FD35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726ED00F-FD5B-4877-BA64-8B37A832FDB6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1" indent="-17621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7BE5835E-0673-48D4-9DA9-DF5B4BFE097E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93171901-BB14-4AE2-BB09-1A1F3D8ECA12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5D485934-FDE5-4C23-A955-9D4997ED5BAB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A274D020-3E5E-4EF0-8603-B11DBAE72B5F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30" normalizeH="0" baseline="0" noProof="0" dirty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DD9BD8F8-5E49-4B8B-B3D0-B5F7B4CB7B50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D573964F-5853-4825-B4A4-D2665E86E2D2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4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+mj-lt"/>
                <a:buAutoNum type="arabicPeriod"/>
                <a:tabLst>
                  <a:tab pos="182563" algn="l"/>
                </a:tabLst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5CCAC07E-5990-43EA-8DBE-F63424545836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0B404190-92E3-4668-B5E8-A9E817040669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6" indent="-17621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D3BD6904-BAC7-42B4-A3BC-95F9B3E0D1B9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829F7FC4-6073-494E-87C0-E29B0E7735ED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7" indent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34B63CC5-4BC8-4752-840F-82BF68969E25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2B10203E-FF58-4D23-BEFE-1CACF366F0F0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0" normalizeH="0" baseline="0" noProof="0" dirty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5510B90A-2B7A-4000-A86F-AED8EB045528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EDAE3485-10D2-4806-B3C7-3C95D18774D6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5" indent="-18256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3A5193E6-1889-41EF-A602-D14C94F5B28B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84" name="ICOON_info">
              <a:extLst>
                <a:ext uri="{FF2B5EF4-FFF2-40B4-BE49-F238E27FC236}">
                  <a16:creationId xmlns:a16="http://schemas.microsoft.com/office/drawing/2014/main" id="{19499DF8-D59F-4A98-9E43-54737F56C70B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26" name="Ovaal 225">
                <a:extLst>
                  <a:ext uri="{FF2B5EF4-FFF2-40B4-BE49-F238E27FC236}">
                    <a16:creationId xmlns:a16="http://schemas.microsoft.com/office/drawing/2014/main" id="{BD3A2203-6064-4963-81A9-70B1AC8A8488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7" name="Graphic 163" descr="Informatie">
                <a:extLst>
                  <a:ext uri="{FF2B5EF4-FFF2-40B4-BE49-F238E27FC236}">
                    <a16:creationId xmlns:a16="http://schemas.microsoft.com/office/drawing/2014/main" id="{DCCF89AD-5449-4C92-87BC-2459E11535B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5" name="VOORBEELD">
              <a:extLst>
                <a:ext uri="{FF2B5EF4-FFF2-40B4-BE49-F238E27FC236}">
                  <a16:creationId xmlns:a16="http://schemas.microsoft.com/office/drawing/2014/main" id="{5DE018A1-FE6D-4FF5-BF1F-372CCE558F8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86" name="Rechthoek 185">
                <a:extLst>
                  <a:ext uri="{FF2B5EF4-FFF2-40B4-BE49-F238E27FC236}">
                    <a16:creationId xmlns:a16="http://schemas.microsoft.com/office/drawing/2014/main" id="{3020DCE1-64B7-4407-8D20-1F6B5DF9FEC6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87" name="Rechthoek 186">
                <a:extLst>
                  <a:ext uri="{FF2B5EF4-FFF2-40B4-BE49-F238E27FC236}">
                    <a16:creationId xmlns:a16="http://schemas.microsoft.com/office/drawing/2014/main" id="{1E7EAE47-86DD-4CA6-94F0-1AF15985E79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8" name="Groep 187">
                <a:extLst>
                  <a:ext uri="{FF2B5EF4-FFF2-40B4-BE49-F238E27FC236}">
                    <a16:creationId xmlns:a16="http://schemas.microsoft.com/office/drawing/2014/main" id="{E70EA286-449E-4A3B-8913-6C71DD93C040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19" name="Groep 218">
                  <a:extLst>
                    <a:ext uri="{FF2B5EF4-FFF2-40B4-BE49-F238E27FC236}">
                      <a16:creationId xmlns:a16="http://schemas.microsoft.com/office/drawing/2014/main" id="{12A90842-4F15-498A-8268-0EF9F571A8F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21" name="Rechte verbindingslijn 220">
                    <a:extLst>
                      <a:ext uri="{FF2B5EF4-FFF2-40B4-BE49-F238E27FC236}">
                        <a16:creationId xmlns:a16="http://schemas.microsoft.com/office/drawing/2014/main" id="{562ADE43-8B9A-423A-9A35-273FC3E06B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2" name="Rechte verbindingslijn 221">
                    <a:extLst>
                      <a:ext uri="{FF2B5EF4-FFF2-40B4-BE49-F238E27FC236}">
                        <a16:creationId xmlns:a16="http://schemas.microsoft.com/office/drawing/2014/main" id="{0D167B27-52C6-44C2-A152-4A01E59734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222">
                    <a:extLst>
                      <a:ext uri="{FF2B5EF4-FFF2-40B4-BE49-F238E27FC236}">
                        <a16:creationId xmlns:a16="http://schemas.microsoft.com/office/drawing/2014/main" id="{E99FB04D-CBBC-4091-B2CC-093815123B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223">
                    <a:extLst>
                      <a:ext uri="{FF2B5EF4-FFF2-40B4-BE49-F238E27FC236}">
                        <a16:creationId xmlns:a16="http://schemas.microsoft.com/office/drawing/2014/main" id="{7E048BD0-66EA-4523-8652-00681A3CC4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224">
                    <a:extLst>
                      <a:ext uri="{FF2B5EF4-FFF2-40B4-BE49-F238E27FC236}">
                        <a16:creationId xmlns:a16="http://schemas.microsoft.com/office/drawing/2014/main" id="{C3F2B392-8134-48F9-A7F9-1471B83BB0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20" name="Pijl: rechts 219">
                  <a:extLst>
                    <a:ext uri="{FF2B5EF4-FFF2-40B4-BE49-F238E27FC236}">
                      <a16:creationId xmlns:a16="http://schemas.microsoft.com/office/drawing/2014/main" id="{D8F27F2C-8061-422C-A907-F8030F8E1F5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9" name="Groep 188">
                <a:extLst>
                  <a:ext uri="{FF2B5EF4-FFF2-40B4-BE49-F238E27FC236}">
                    <a16:creationId xmlns:a16="http://schemas.microsoft.com/office/drawing/2014/main" id="{03A8C2CC-0600-4475-BC34-ED7BF546887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12" name="Groep 211">
                  <a:extLst>
                    <a:ext uri="{FF2B5EF4-FFF2-40B4-BE49-F238E27FC236}">
                      <a16:creationId xmlns:a16="http://schemas.microsoft.com/office/drawing/2014/main" id="{64092877-42C2-4618-9161-90280AC1CE9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14" name="Rechte verbindingslijn 213">
                    <a:extLst>
                      <a:ext uri="{FF2B5EF4-FFF2-40B4-BE49-F238E27FC236}">
                        <a16:creationId xmlns:a16="http://schemas.microsoft.com/office/drawing/2014/main" id="{8483DAE1-1886-4BC4-9088-3DE9B797AF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Rechte verbindingslijn 214">
                    <a:extLst>
                      <a:ext uri="{FF2B5EF4-FFF2-40B4-BE49-F238E27FC236}">
                        <a16:creationId xmlns:a16="http://schemas.microsoft.com/office/drawing/2014/main" id="{E955D53F-2438-4B0D-B8B7-11AA88CA0A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6" name="Rechte verbindingslijn 215">
                    <a:extLst>
                      <a:ext uri="{FF2B5EF4-FFF2-40B4-BE49-F238E27FC236}">
                        <a16:creationId xmlns:a16="http://schemas.microsoft.com/office/drawing/2014/main" id="{7766F8C6-3E6F-4FAE-B78B-0F0DA30C36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7" name="Rechte verbindingslijn 216">
                    <a:extLst>
                      <a:ext uri="{FF2B5EF4-FFF2-40B4-BE49-F238E27FC236}">
                        <a16:creationId xmlns:a16="http://schemas.microsoft.com/office/drawing/2014/main" id="{5E7BB909-B2D8-43EC-B48B-A24E7EFF07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8" name="Rechte verbindingslijn 217">
                    <a:extLst>
                      <a:ext uri="{FF2B5EF4-FFF2-40B4-BE49-F238E27FC236}">
                        <a16:creationId xmlns:a16="http://schemas.microsoft.com/office/drawing/2014/main" id="{26BE22C9-7094-434D-8506-F8D423AF59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3" name="Pijl: rechts 212">
                  <a:extLst>
                    <a:ext uri="{FF2B5EF4-FFF2-40B4-BE49-F238E27FC236}">
                      <a16:creationId xmlns:a16="http://schemas.microsoft.com/office/drawing/2014/main" id="{30AA4977-297E-4676-8889-899C1F55DCD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90" name="Rechte verbindingslijn 189">
                <a:extLst>
                  <a:ext uri="{FF2B5EF4-FFF2-40B4-BE49-F238E27FC236}">
                    <a16:creationId xmlns:a16="http://schemas.microsoft.com/office/drawing/2014/main" id="{BD318F9B-1BB7-4BC0-9259-51BEA395754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9277B7ED-A40D-4777-BA67-9922BBE1B95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03E51F37-52CE-4641-9D1E-CCBB4882E4D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93" name="Rechthoek 192">
                <a:extLst>
                  <a:ext uri="{FF2B5EF4-FFF2-40B4-BE49-F238E27FC236}">
                    <a16:creationId xmlns:a16="http://schemas.microsoft.com/office/drawing/2014/main" id="{469C37C5-354B-476B-B29B-12DB10EDEFA7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F5CD3ED4-9A25-421E-A185-EB03A5644475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04" name="Rechthoek 203">
                  <a:extLst>
                    <a:ext uri="{FF2B5EF4-FFF2-40B4-BE49-F238E27FC236}">
                      <a16:creationId xmlns:a16="http://schemas.microsoft.com/office/drawing/2014/main" id="{750C92B6-740E-456A-8E76-AEAEF2BF8CC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5" name="Groep 204">
                  <a:extLst>
                    <a:ext uri="{FF2B5EF4-FFF2-40B4-BE49-F238E27FC236}">
                      <a16:creationId xmlns:a16="http://schemas.microsoft.com/office/drawing/2014/main" id="{4D0C9240-6A77-479A-BD99-381691A8237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1899CE2F-D92A-491A-962C-31014E3E9E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8" name="Rechte verbindingslijn 207">
                    <a:extLst>
                      <a:ext uri="{FF2B5EF4-FFF2-40B4-BE49-F238E27FC236}">
                        <a16:creationId xmlns:a16="http://schemas.microsoft.com/office/drawing/2014/main" id="{B76D31F1-F9F7-4560-AC54-03E7A83264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9" name="Rechte verbindingslijn 208">
                    <a:extLst>
                      <a:ext uri="{FF2B5EF4-FFF2-40B4-BE49-F238E27FC236}">
                        <a16:creationId xmlns:a16="http://schemas.microsoft.com/office/drawing/2014/main" id="{BB0A3212-D709-447C-83E4-09D0C36EAD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0" name="Rechte verbindingslijn 209">
                    <a:extLst>
                      <a:ext uri="{FF2B5EF4-FFF2-40B4-BE49-F238E27FC236}">
                        <a16:creationId xmlns:a16="http://schemas.microsoft.com/office/drawing/2014/main" id="{EC6404CD-12E4-42E2-965C-2A65FB8F4E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1" name="Rechte verbindingslijn 210">
                    <a:extLst>
                      <a:ext uri="{FF2B5EF4-FFF2-40B4-BE49-F238E27FC236}">
                        <a16:creationId xmlns:a16="http://schemas.microsoft.com/office/drawing/2014/main" id="{48C3A12F-4C0B-4652-8D50-3551A5E1AC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6" name="Pijl: rechts 205">
                  <a:extLst>
                    <a:ext uri="{FF2B5EF4-FFF2-40B4-BE49-F238E27FC236}">
                      <a16:creationId xmlns:a16="http://schemas.microsoft.com/office/drawing/2014/main" id="{0FA6A23C-ADC5-462A-9E46-4F08D568046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5" name="Groep 194">
                <a:extLst>
                  <a:ext uri="{FF2B5EF4-FFF2-40B4-BE49-F238E27FC236}">
                    <a16:creationId xmlns:a16="http://schemas.microsoft.com/office/drawing/2014/main" id="{199ABEF8-3286-44FD-B354-3E0DB7BDFC58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96" name="Rechthoek 195">
                  <a:extLst>
                    <a:ext uri="{FF2B5EF4-FFF2-40B4-BE49-F238E27FC236}">
                      <a16:creationId xmlns:a16="http://schemas.microsoft.com/office/drawing/2014/main" id="{D08C557C-BE3D-4265-A2DD-E7137AE6AC3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7" name="Groep 196">
                  <a:extLst>
                    <a:ext uri="{FF2B5EF4-FFF2-40B4-BE49-F238E27FC236}">
                      <a16:creationId xmlns:a16="http://schemas.microsoft.com/office/drawing/2014/main" id="{BEF7485A-49C9-4F0D-B1F7-4EFEA5161DD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9" name="Rechte verbindingslijn 198">
                    <a:extLst>
                      <a:ext uri="{FF2B5EF4-FFF2-40B4-BE49-F238E27FC236}">
                        <a16:creationId xmlns:a16="http://schemas.microsoft.com/office/drawing/2014/main" id="{BF0A12EB-8EAA-47C1-B3E1-9B06FC790D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99">
                    <a:extLst>
                      <a:ext uri="{FF2B5EF4-FFF2-40B4-BE49-F238E27FC236}">
                        <a16:creationId xmlns:a16="http://schemas.microsoft.com/office/drawing/2014/main" id="{C3028272-2E4C-4580-B31D-BE41098002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200">
                    <a:extLst>
                      <a:ext uri="{FF2B5EF4-FFF2-40B4-BE49-F238E27FC236}">
                        <a16:creationId xmlns:a16="http://schemas.microsoft.com/office/drawing/2014/main" id="{CC959A85-1B06-4A02-AD06-C795DE8A44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201">
                    <a:extLst>
                      <a:ext uri="{FF2B5EF4-FFF2-40B4-BE49-F238E27FC236}">
                        <a16:creationId xmlns:a16="http://schemas.microsoft.com/office/drawing/2014/main" id="{594BA9F8-F083-43D9-9705-A1A9415ECC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202">
                    <a:extLst>
                      <a:ext uri="{FF2B5EF4-FFF2-40B4-BE49-F238E27FC236}">
                        <a16:creationId xmlns:a16="http://schemas.microsoft.com/office/drawing/2014/main" id="{2FF68AC1-A118-4B20-9FBF-7BD25608CF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8" name="Pijl: rechts 197">
                  <a:extLst>
                    <a:ext uri="{FF2B5EF4-FFF2-40B4-BE49-F238E27FC236}">
                      <a16:creationId xmlns:a16="http://schemas.microsoft.com/office/drawing/2014/main" id="{94776019-B2D8-412D-936E-AFB8279DF8D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47" name="INFO">
            <a:extLst>
              <a:ext uri="{FF2B5EF4-FFF2-40B4-BE49-F238E27FC236}">
                <a16:creationId xmlns:a16="http://schemas.microsoft.com/office/drawing/2014/main" id="{10750E06-3C52-478F-85A3-EF296A1C6288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TEKST +  GRAFIEK</a:t>
            </a:r>
          </a:p>
        </p:txBody>
      </p:sp>
      <p:grpSp>
        <p:nvGrpSpPr>
          <p:cNvPr id="29" name="INSTRUCTIE">
            <a:extLst>
              <a:ext uri="{FF2B5EF4-FFF2-40B4-BE49-F238E27FC236}">
                <a16:creationId xmlns:a16="http://schemas.microsoft.com/office/drawing/2014/main" id="{1C6B7185-65A6-465B-ABA6-7EF3323FD2A0}"/>
              </a:ext>
            </a:extLst>
          </p:cNvPr>
          <p:cNvGrpSpPr/>
          <p:nvPr userDrawn="1"/>
        </p:nvGrpSpPr>
        <p:grpSpPr>
          <a:xfrm>
            <a:off x="12377867" y="1"/>
            <a:ext cx="3693114" cy="6056851"/>
            <a:chOff x="12377867" y="1"/>
            <a:chExt cx="3693114" cy="6056851"/>
          </a:xfrm>
        </p:grpSpPr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919B583C-F76A-4803-BD6B-2B1A4CA7223E}"/>
                </a:ext>
              </a:extLst>
            </p:cNvPr>
            <p:cNvSpPr/>
            <p:nvPr userDrawn="1"/>
          </p:nvSpPr>
          <p:spPr>
            <a:xfrm>
              <a:off x="12377867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6A830D47-A247-4E3E-A53E-C5B440735F5C}"/>
                </a:ext>
              </a:extLst>
            </p:cNvPr>
            <p:cNvSpPr/>
            <p:nvPr userDrawn="1"/>
          </p:nvSpPr>
          <p:spPr>
            <a:xfrm>
              <a:off x="12560445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53762C40-4D52-4BF7-8C2D-B9A98C13D933}"/>
                </a:ext>
              </a:extLst>
            </p:cNvPr>
            <p:cNvSpPr/>
            <p:nvPr userDrawn="1"/>
          </p:nvSpPr>
          <p:spPr>
            <a:xfrm>
              <a:off x="12844617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74AAA9D9-DEBB-4078-B890-E95029C3BF07}"/>
                </a:ext>
              </a:extLst>
            </p:cNvPr>
            <p:cNvGrpSpPr/>
            <p:nvPr userDrawn="1"/>
          </p:nvGrpSpPr>
          <p:grpSpPr>
            <a:xfrm>
              <a:off x="12849211" y="4480038"/>
              <a:ext cx="1495189" cy="563933"/>
              <a:chOff x="-3314821" y="3310415"/>
              <a:chExt cx="1495189" cy="563933"/>
            </a:xfrm>
          </p:grpSpPr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EAF111B8-D259-4E6F-B693-16ADCA940773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170164A2-7DB9-4BF3-8095-89F69FA816E8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C859844A-CB4E-4591-A234-EE24C8BCEBD6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5D4017E0-C2AA-4AF3-AC14-8B814A11EACD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8C30220B-F0E0-4493-ACC2-F3F992F5E56E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C78ABB6F-1D74-4ABF-86B7-1209FD0CF6C9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ABBAD408-907A-4213-A9EC-03728C46B0AA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36B7D80F-67A0-4C76-977D-E3DBADF3D2C2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010C0E3E-EF0E-4985-9D4C-5A9D3E3519A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3AEA4BFA-377C-4AAF-8E20-D24DF1311E12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8F7E3364-A4C8-40F3-9459-6A060E86396F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A7A8E9D1-6739-4869-B241-4C7C79F02A63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22AA702D-319B-4CE3-B1E9-2797380B43E2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F78DF207-DC74-47B2-8F56-F27A2B45B911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3" name="Groep 72">
                    <a:extLst>
                      <a:ext uri="{FF2B5EF4-FFF2-40B4-BE49-F238E27FC236}">
                        <a16:creationId xmlns:a16="http://schemas.microsoft.com/office/drawing/2014/main" id="{FE4F5EEA-4337-4EEA-B0A6-BFEE4476AAD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74" name="Rechte verbindingslijn 73">
                      <a:extLst>
                        <a:ext uri="{FF2B5EF4-FFF2-40B4-BE49-F238E27FC236}">
                          <a16:creationId xmlns:a16="http://schemas.microsoft.com/office/drawing/2014/main" id="{E3DFEDFB-C8D4-4A64-92E8-56C911D0CDBD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Rechte verbindingslijn 74">
                      <a:extLst>
                        <a:ext uri="{FF2B5EF4-FFF2-40B4-BE49-F238E27FC236}">
                          <a16:creationId xmlns:a16="http://schemas.microsoft.com/office/drawing/2014/main" id="{81A773D7-C68A-45BC-A5E6-EFAA5B859844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Rechte verbindingslijn 75">
                      <a:extLst>
                        <a:ext uri="{FF2B5EF4-FFF2-40B4-BE49-F238E27FC236}">
                          <a16:creationId xmlns:a16="http://schemas.microsoft.com/office/drawing/2014/main" id="{5D858241-8FB0-48DE-92E5-30CC19C329C7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Rechte verbindingslijn 76">
                      <a:extLst>
                        <a:ext uri="{FF2B5EF4-FFF2-40B4-BE49-F238E27FC236}">
                          <a16:creationId xmlns:a16="http://schemas.microsoft.com/office/drawing/2014/main" id="{F620FD6C-C5CE-47FC-B990-4C2583084A25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62" name="Rechte verbindingslijn 61">
                  <a:extLst>
                    <a:ext uri="{FF2B5EF4-FFF2-40B4-BE49-F238E27FC236}">
                      <a16:creationId xmlns:a16="http://schemas.microsoft.com/office/drawing/2014/main" id="{DB44C3C9-CBD1-487B-B573-91F0163EF08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Rechte verbindingslijn 62">
                  <a:extLst>
                    <a:ext uri="{FF2B5EF4-FFF2-40B4-BE49-F238E27FC236}">
                      <a16:creationId xmlns:a16="http://schemas.microsoft.com/office/drawing/2014/main" id="{D7E3632B-483B-4E5D-9534-56EBBAA26BD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Rechte verbindingslijn 63">
                  <a:extLst>
                    <a:ext uri="{FF2B5EF4-FFF2-40B4-BE49-F238E27FC236}">
                      <a16:creationId xmlns:a16="http://schemas.microsoft.com/office/drawing/2014/main" id="{C091814D-DE8F-416D-B14C-1C4A6A52AB5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Rechte verbindingslijn 64">
                  <a:extLst>
                    <a:ext uri="{FF2B5EF4-FFF2-40B4-BE49-F238E27FC236}">
                      <a16:creationId xmlns:a16="http://schemas.microsoft.com/office/drawing/2014/main" id="{70D9472A-5016-40BC-BBFA-B51090F8F9A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hthoek 65">
                  <a:extLst>
                    <a:ext uri="{FF2B5EF4-FFF2-40B4-BE49-F238E27FC236}">
                      <a16:creationId xmlns:a16="http://schemas.microsoft.com/office/drawing/2014/main" id="{52AD6CD0-AA6E-424E-88A8-F2BC7D40F903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C9B61F8-33FB-4DBF-A1C0-3B6FB6F6E866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D0716E3D-AC98-4756-8222-C0C237D217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9" name="Rechthoek: afgeronde bovenhoeken 68">
                    <a:extLst>
                      <a:ext uri="{FF2B5EF4-FFF2-40B4-BE49-F238E27FC236}">
                        <a16:creationId xmlns:a16="http://schemas.microsoft.com/office/drawing/2014/main" id="{D896423D-D323-4303-99CB-A0E462A6D3D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Gelijkbenige driehoek 69">
                    <a:extLst>
                      <a:ext uri="{FF2B5EF4-FFF2-40B4-BE49-F238E27FC236}">
                        <a16:creationId xmlns:a16="http://schemas.microsoft.com/office/drawing/2014/main" id="{94D9CEC3-EEBC-4E6B-9AE0-B753913B7E8F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74D6427E-396E-48EC-BFCA-1836485A4AE2}"/>
                </a:ext>
              </a:extLst>
            </p:cNvPr>
            <p:cNvSpPr/>
            <p:nvPr userDrawn="1"/>
          </p:nvSpPr>
          <p:spPr>
            <a:xfrm>
              <a:off x="12377867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2869FF88-4B93-4D54-BF07-2BF02B6A1B6A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83F680DC-C40C-4F2D-9E3F-97CB79757378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727CBA97-5DF9-4A4B-A9E8-D7EB68695382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0AD8EE7A-1751-41C5-9909-FC5B1F92BA8C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39" name="Groep 38">
              <a:extLst>
                <a:ext uri="{FF2B5EF4-FFF2-40B4-BE49-F238E27FC236}">
                  <a16:creationId xmlns:a16="http://schemas.microsoft.com/office/drawing/2014/main" id="{DD735247-A3AF-44CD-BC27-7C502F9525C9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8511836D-6815-4202-9568-2E1B8686F34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51" name="Rechte verbindingslijn 50">
                <a:extLst>
                  <a:ext uri="{FF2B5EF4-FFF2-40B4-BE49-F238E27FC236}">
                    <a16:creationId xmlns:a16="http://schemas.microsoft.com/office/drawing/2014/main" id="{C66889A9-B35B-4C4F-9DE3-BE1F60E7AF9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52" name="Gelijkbenige driehoek 51">
                <a:extLst>
                  <a:ext uri="{FF2B5EF4-FFF2-40B4-BE49-F238E27FC236}">
                    <a16:creationId xmlns:a16="http://schemas.microsoft.com/office/drawing/2014/main" id="{FD600DC1-CFB1-487B-81D5-5CDE2B7EB83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C9063709-F51A-48D8-B8C0-C67B16E3B508}"/>
                </a:ext>
              </a:extLst>
            </p:cNvPr>
            <p:cNvGrpSpPr/>
            <p:nvPr userDrawn="1"/>
          </p:nvGrpSpPr>
          <p:grpSpPr>
            <a:xfrm>
              <a:off x="12847433" y="1232480"/>
              <a:ext cx="289372" cy="314992"/>
              <a:chOff x="7322769" y="-310267"/>
              <a:chExt cx="289372" cy="314992"/>
            </a:xfrm>
          </p:grpSpPr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2AD08A32-4F7E-411B-8093-F776128D3D1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53F9CC9F-D48B-46A7-8F20-92E8AA57BB45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04ABF43A-722C-4AD3-ABBD-C2676CAB9E4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F171B0C7-1ACF-42F1-9511-E383EF8BB577}"/>
                </a:ext>
              </a:extLst>
            </p:cNvPr>
            <p:cNvSpPr/>
            <p:nvPr userDrawn="1"/>
          </p:nvSpPr>
          <p:spPr>
            <a:xfrm>
              <a:off x="12560445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D0E23D6D-7369-4E90-9858-5C19080DA153}"/>
                </a:ext>
              </a:extLst>
            </p:cNvPr>
            <p:cNvSpPr/>
            <p:nvPr userDrawn="1"/>
          </p:nvSpPr>
          <p:spPr>
            <a:xfrm>
              <a:off x="12844617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7CE69822-8465-4975-B170-92CCDA3C1BBD}"/>
                </a:ext>
              </a:extLst>
            </p:cNvPr>
            <p:cNvSpPr/>
            <p:nvPr userDrawn="1"/>
          </p:nvSpPr>
          <p:spPr>
            <a:xfrm>
              <a:off x="1237786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44" name="ICOON_info">
              <a:extLst>
                <a:ext uri="{FF2B5EF4-FFF2-40B4-BE49-F238E27FC236}">
                  <a16:creationId xmlns:a16="http://schemas.microsoft.com/office/drawing/2014/main" id="{05B790E0-6E36-4FB5-A0C4-19A169B3AD4F}"/>
                </a:ext>
              </a:extLst>
            </p:cNvPr>
            <p:cNvGrpSpPr/>
            <p:nvPr userDrawn="1"/>
          </p:nvGrpSpPr>
          <p:grpSpPr>
            <a:xfrm>
              <a:off x="15787296" y="5092834"/>
              <a:ext cx="283685" cy="283685"/>
              <a:chOff x="-510741" y="5913713"/>
              <a:chExt cx="267555" cy="267555"/>
            </a:xfrm>
          </p:grpSpPr>
          <p:sp>
            <p:nvSpPr>
              <p:cNvPr id="45" name="Ovaal 44">
                <a:extLst>
                  <a:ext uri="{FF2B5EF4-FFF2-40B4-BE49-F238E27FC236}">
                    <a16:creationId xmlns:a16="http://schemas.microsoft.com/office/drawing/2014/main" id="{B46BF035-D048-48D6-A333-2174497CE07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Graphic 163" descr="Informatie">
                <a:extLst>
                  <a:ext uri="{FF2B5EF4-FFF2-40B4-BE49-F238E27FC236}">
                    <a16:creationId xmlns:a16="http://schemas.microsoft.com/office/drawing/2014/main" id="{8D412A49-7756-47FD-A0EC-29C3CA663426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48" name="INSTRUCTIE">
            <a:extLst>
              <a:ext uri="{FF2B5EF4-FFF2-40B4-BE49-F238E27FC236}">
                <a16:creationId xmlns:a16="http://schemas.microsoft.com/office/drawing/2014/main" id="{DB0B8497-028E-4A2E-AE71-B58509DC1CBC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2CDE2749-A1C3-4087-A6A3-F22C7BBF59E3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BD12B490-5D67-4595-806B-46267A0128EA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4EF2C4D2-BBA6-4B5F-BD0F-96B9A7991ECD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3" name="Ovaal 152">
              <a:extLst>
                <a:ext uri="{FF2B5EF4-FFF2-40B4-BE49-F238E27FC236}">
                  <a16:creationId xmlns:a16="http://schemas.microsoft.com/office/drawing/2014/main" id="{7A3132F6-A1FB-45CD-9B7B-E67A3B06C398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0E934911-826E-4F5E-90D4-FA09F4FFCEEE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5CF53960-5FB6-4967-B515-C88E4F3D7968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66941E63-105E-4EA9-A3E5-78F6CAE0B6EC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58" name="Rechthoek met één afgeknipte en afgeronde hoek 47">
                  <a:extLst>
                    <a:ext uri="{FF2B5EF4-FFF2-40B4-BE49-F238E27FC236}">
                      <a16:creationId xmlns:a16="http://schemas.microsoft.com/office/drawing/2014/main" id="{BD4EBD04-A325-4C43-88F0-8C0B5D1EE8C5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Rechthoekige driehoek 158">
                  <a:extLst>
                    <a:ext uri="{FF2B5EF4-FFF2-40B4-BE49-F238E27FC236}">
                      <a16:creationId xmlns:a16="http://schemas.microsoft.com/office/drawing/2014/main" id="{68AEE707-5E09-43F0-B8F1-E5331A1D26A0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0" name="Rechthoek 159">
                  <a:extLst>
                    <a:ext uri="{FF2B5EF4-FFF2-40B4-BE49-F238E27FC236}">
                      <a16:creationId xmlns:a16="http://schemas.microsoft.com/office/drawing/2014/main" id="{669D65E2-7E28-4F56-94D4-FE72E58D1148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Rechthoek 160">
                  <a:extLst>
                    <a:ext uri="{FF2B5EF4-FFF2-40B4-BE49-F238E27FC236}">
                      <a16:creationId xmlns:a16="http://schemas.microsoft.com/office/drawing/2014/main" id="{61D1349E-FA54-49C6-ABDD-06F297085F98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8E49B574-CA4D-4ADE-998C-E1CAB3B7A8C8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9" name="HAAK LIJN">
            <a:extLst>
              <a:ext uri="{FF2B5EF4-FFF2-40B4-BE49-F238E27FC236}">
                <a16:creationId xmlns:a16="http://schemas.microsoft.com/office/drawing/2014/main" id="{BDC1235F-D860-4BB6-9D5F-15C34AEC5A70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10" name="LIJN">
              <a:extLst>
                <a:ext uri="{FF2B5EF4-FFF2-40B4-BE49-F238E27FC236}">
                  <a16:creationId xmlns:a16="http://schemas.microsoft.com/office/drawing/2014/main" id="{D0A06061-6012-4A17-9429-FE71621922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11D5A049-BF20-43CC-9506-3BA5E1DE6D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12" name="LIJN">
              <a:extLst>
                <a:ext uri="{FF2B5EF4-FFF2-40B4-BE49-F238E27FC236}">
                  <a16:creationId xmlns:a16="http://schemas.microsoft.com/office/drawing/2014/main" id="{1F394649-9117-4BD6-A7EC-6BD0BD302EA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jdelijke aanduiding voor grafiek 12">
            <a:extLst>
              <a:ext uri="{FF2B5EF4-FFF2-40B4-BE49-F238E27FC236}">
                <a16:creationId xmlns:a16="http://schemas.microsoft.com/office/drawing/2014/main" id="{1204C21B-610C-4232-9114-8B652A378043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349441" y="1856127"/>
            <a:ext cx="5254899" cy="44388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grafiek in te voegen.</a:t>
            </a:r>
          </a:p>
        </p:txBody>
      </p:sp>
      <p:sp>
        <p:nvSpPr>
          <p:cNvPr id="13" name="Tijdelijke aanduiding voor verticale tekst 2">
            <a:extLst>
              <a:ext uri="{FF2B5EF4-FFF2-40B4-BE49-F238E27FC236}">
                <a16:creationId xmlns:a16="http://schemas.microsoft.com/office/drawing/2014/main" id="{0982AE5E-692F-4CEB-971A-47A6024D73E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77234" y="1856128"/>
            <a:ext cx="5269596" cy="4438165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49" name="Logo">
            <a:extLst>
              <a:ext uri="{FF2B5EF4-FFF2-40B4-BE49-F238E27FC236}">
                <a16:creationId xmlns:a16="http://schemas.microsoft.com/office/drawing/2014/main" id="{14A480CF-8312-41EF-9D7D-E426A1BBA759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10549612" y="6480355"/>
            <a:ext cx="1060019" cy="185413"/>
          </a:xfrm>
          <a:blipFill>
            <a:blip r:embed="rId6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E36650D5-D35B-4A05-8738-5E41FB834A9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EC93C5F-DB18-4797-88B9-B8B0D60519F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0C677E30-10AA-4FF6-A582-79C8DAF8194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Ondertitel">
            <a:extLst>
              <a:ext uri="{FF2B5EF4-FFF2-40B4-BE49-F238E27FC236}">
                <a16:creationId xmlns:a16="http://schemas.microsoft.com/office/drawing/2014/main" id="{35A7389F-68D4-4B8C-B313-BD67376B30F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tweede titel hier</a:t>
            </a:r>
          </a:p>
        </p:txBody>
      </p:sp>
      <p:sp>
        <p:nvSpPr>
          <p:cNvPr id="4" name="Titel">
            <a:extLst>
              <a:ext uri="{FF2B5EF4-FFF2-40B4-BE49-F238E27FC236}">
                <a16:creationId xmlns:a16="http://schemas.microsoft.com/office/drawing/2014/main" id="{F73EDDC4-60D3-492A-BA8E-95D2C63DC8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Plaats eerste titel hier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A3F9B-8AC6-4899-9338-4B4C358041D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4997260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INFO">
            <a:extLst>
              <a:ext uri="{FF2B5EF4-FFF2-40B4-BE49-F238E27FC236}">
                <a16:creationId xmlns:a16="http://schemas.microsoft.com/office/drawing/2014/main" id="{BB8F6390-EE72-42C8-A3A9-011C3620D453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GRAFIEK</a:t>
            </a:r>
          </a:p>
        </p:txBody>
      </p:sp>
      <p:grpSp>
        <p:nvGrpSpPr>
          <p:cNvPr id="17" name="INSTRUCTIE">
            <a:extLst>
              <a:ext uri="{FF2B5EF4-FFF2-40B4-BE49-F238E27FC236}">
                <a16:creationId xmlns:a16="http://schemas.microsoft.com/office/drawing/2014/main" id="{50AA035D-FD9F-46D5-A5EE-A6A87BBC82D5}"/>
              </a:ext>
            </a:extLst>
          </p:cNvPr>
          <p:cNvGrpSpPr/>
          <p:nvPr userDrawn="1"/>
        </p:nvGrpSpPr>
        <p:grpSpPr>
          <a:xfrm>
            <a:off x="-3786437" y="1"/>
            <a:ext cx="3693386" cy="6056851"/>
            <a:chOff x="-3786437" y="1"/>
            <a:chExt cx="3693386" cy="6056851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647234D6-8C9F-4FAF-9594-2ECF72BF8A88}"/>
                </a:ext>
              </a:extLst>
            </p:cNvPr>
            <p:cNvSpPr/>
            <p:nvPr userDrawn="1"/>
          </p:nvSpPr>
          <p:spPr>
            <a:xfrm>
              <a:off x="-3786165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A55AC475-7963-4649-8AD5-04A5F6A7FBE5}"/>
                </a:ext>
              </a:extLst>
            </p:cNvPr>
            <p:cNvSpPr/>
            <p:nvPr userDrawn="1"/>
          </p:nvSpPr>
          <p:spPr>
            <a:xfrm>
              <a:off x="-3603587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FF80B329-871D-4877-9A87-B79A5218AF80}"/>
                </a:ext>
              </a:extLst>
            </p:cNvPr>
            <p:cNvSpPr/>
            <p:nvPr userDrawn="1"/>
          </p:nvSpPr>
          <p:spPr>
            <a:xfrm>
              <a:off x="-3319415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7B5B5724-CF52-4191-9AB4-6EB9E1145AC6}"/>
                </a:ext>
              </a:extLst>
            </p:cNvPr>
            <p:cNvGrpSpPr/>
            <p:nvPr userDrawn="1"/>
          </p:nvGrpSpPr>
          <p:grpSpPr>
            <a:xfrm>
              <a:off x="-3314821" y="4480038"/>
              <a:ext cx="1495189" cy="563933"/>
              <a:chOff x="-3314821" y="3310415"/>
              <a:chExt cx="1495189" cy="563933"/>
            </a:xfrm>
          </p:grpSpPr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D2B29BE8-886E-4586-9008-1A43A49456A5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EA1809EF-C272-4F89-B244-C94D702E3F33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3900B051-68D1-460A-9486-DD50375BEAFD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864D34D8-E06F-48B0-82B2-528FE87C7E06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46" name="Vrije vorm: vorm 45">
                <a:extLst>
                  <a:ext uri="{FF2B5EF4-FFF2-40B4-BE49-F238E27FC236}">
                    <a16:creationId xmlns:a16="http://schemas.microsoft.com/office/drawing/2014/main" id="{F0C839A0-9258-4008-BA34-95CCD8792D02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96635B76-67AA-4E1C-84D2-3EF71A5D5378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67" name="Rechthoek 66">
                  <a:extLst>
                    <a:ext uri="{FF2B5EF4-FFF2-40B4-BE49-F238E27FC236}">
                      <a16:creationId xmlns:a16="http://schemas.microsoft.com/office/drawing/2014/main" id="{907B816C-0BAF-47F4-BA88-9563EBAD2B82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" name="Rechthoek 67">
                  <a:extLst>
                    <a:ext uri="{FF2B5EF4-FFF2-40B4-BE49-F238E27FC236}">
                      <a16:creationId xmlns:a16="http://schemas.microsoft.com/office/drawing/2014/main" id="{5C9AFF9E-E440-45F4-95C0-98638CB6B0B2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" name="Rechthoek 68">
                  <a:extLst>
                    <a:ext uri="{FF2B5EF4-FFF2-40B4-BE49-F238E27FC236}">
                      <a16:creationId xmlns:a16="http://schemas.microsoft.com/office/drawing/2014/main" id="{E08695CA-9373-42F4-85C6-0A7AB8B2ECF2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CB4E2369-0C56-4C36-AC0B-91649BD787D5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530B41F1-A79B-4690-8162-594404E781F5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986D5B3B-E4C3-42B0-8192-DDA7AB2A6590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6416E375-2349-4059-9BB0-775A6D9345C1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08C288C5-13DD-40B4-96A0-9FECBB70F49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2" name="Groep 61">
                    <a:extLst>
                      <a:ext uri="{FF2B5EF4-FFF2-40B4-BE49-F238E27FC236}">
                        <a16:creationId xmlns:a16="http://schemas.microsoft.com/office/drawing/2014/main" id="{6D824B31-E890-42E8-B5B1-ED0E4D7EB17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13757C55-D8C3-425C-91D9-9007DE8E76D9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0E3B7F3-802C-4421-8966-7974FB220A8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Rechte verbindingslijn 64">
                      <a:extLst>
                        <a:ext uri="{FF2B5EF4-FFF2-40B4-BE49-F238E27FC236}">
                          <a16:creationId xmlns:a16="http://schemas.microsoft.com/office/drawing/2014/main" id="{48F97AEB-ACAA-4564-B139-7903A3A8B93F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Rechte verbindingslijn 65">
                      <a:extLst>
                        <a:ext uri="{FF2B5EF4-FFF2-40B4-BE49-F238E27FC236}">
                          <a16:creationId xmlns:a16="http://schemas.microsoft.com/office/drawing/2014/main" id="{AEE44935-D7C8-42B0-AE5C-DF1B7851F6F1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51" name="Rechte verbindingslijn 50">
                  <a:extLst>
                    <a:ext uri="{FF2B5EF4-FFF2-40B4-BE49-F238E27FC236}">
                      <a16:creationId xmlns:a16="http://schemas.microsoft.com/office/drawing/2014/main" id="{AF545DDF-3B57-4D7F-8DCA-1330B4679F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Rechte verbindingslijn 51">
                  <a:extLst>
                    <a:ext uri="{FF2B5EF4-FFF2-40B4-BE49-F238E27FC236}">
                      <a16:creationId xmlns:a16="http://schemas.microsoft.com/office/drawing/2014/main" id="{00DEA801-FD6D-42C7-955D-BB62A212F36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echte verbindingslijn 52">
                  <a:extLst>
                    <a:ext uri="{FF2B5EF4-FFF2-40B4-BE49-F238E27FC236}">
                      <a16:creationId xmlns:a16="http://schemas.microsoft.com/office/drawing/2014/main" id="{3550F4EE-441F-46BC-9617-A3BC0442A58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echte verbindingslijn 53">
                  <a:extLst>
                    <a:ext uri="{FF2B5EF4-FFF2-40B4-BE49-F238E27FC236}">
                      <a16:creationId xmlns:a16="http://schemas.microsoft.com/office/drawing/2014/main" id="{0507033A-E7DF-4711-B4F8-4D923F76680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2318D152-B5D2-4B5E-9D72-4B4DA5FB91D0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6" name="Groep 55">
                  <a:extLst>
                    <a:ext uri="{FF2B5EF4-FFF2-40B4-BE49-F238E27FC236}">
                      <a16:creationId xmlns:a16="http://schemas.microsoft.com/office/drawing/2014/main" id="{F0B528F9-0B2B-475A-AAF3-8700204086D6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57" name="Rechthoek 56">
                    <a:extLst>
                      <a:ext uri="{FF2B5EF4-FFF2-40B4-BE49-F238E27FC236}">
                        <a16:creationId xmlns:a16="http://schemas.microsoft.com/office/drawing/2014/main" id="{01DE763E-9775-48BA-BA19-2EDC4A2755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8" name="Rechthoek: afgeronde bovenhoeken 57">
                    <a:extLst>
                      <a:ext uri="{FF2B5EF4-FFF2-40B4-BE49-F238E27FC236}">
                        <a16:creationId xmlns:a16="http://schemas.microsoft.com/office/drawing/2014/main" id="{DE6D02CB-1F36-4724-AFF7-07CAD0F876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9" name="Gelijkbenige driehoek 58">
                    <a:extLst>
                      <a:ext uri="{FF2B5EF4-FFF2-40B4-BE49-F238E27FC236}">
                        <a16:creationId xmlns:a16="http://schemas.microsoft.com/office/drawing/2014/main" id="{52868649-549A-489F-B049-CCFFA8983D1E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CAA0130-1E1D-41BB-B2FD-9A9B2B2DD14A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7DA9A3F5-D7D1-442B-B2A4-07A03D8887B4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732E1697-4516-4168-B5E2-7C4C46F61244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AEFC74EA-A5B0-4DE9-9F45-14077A4D0D7A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86B9AB78-3E17-4E6F-AFDB-BF00A46B308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93AFB288-E79A-4E90-9961-B192A42FBAB7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C6074ED0-6E2B-45D5-8E98-CF4D2420607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40" name="Rechte verbindingslijn 39">
                <a:extLst>
                  <a:ext uri="{FF2B5EF4-FFF2-40B4-BE49-F238E27FC236}">
                    <a16:creationId xmlns:a16="http://schemas.microsoft.com/office/drawing/2014/main" id="{A557CCA0-0DB9-48C4-AEB3-970AD676F12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1" name="Gelijkbenige driehoek 40">
                <a:extLst>
                  <a:ext uri="{FF2B5EF4-FFF2-40B4-BE49-F238E27FC236}">
                    <a16:creationId xmlns:a16="http://schemas.microsoft.com/office/drawing/2014/main" id="{D460F4BC-A067-4520-8D0D-C6315DBCEB2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6E20E45B-CB2D-4728-B144-A70E2C0663A7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F7138692-AB41-4DBB-BD71-F10E0086B4B5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6B7BAA81-3B33-4184-9FB6-888D516234F8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842A4DD1-0918-4222-A281-B7FB27C9D42E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67A280D8-8A31-4349-BDE0-F07B94CFE994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6B58761-A244-4E41-8412-6D61D4210FF7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2B542BD3-2F0D-4D93-9EB5-0348046799F2}"/>
                </a:ext>
              </a:extLst>
            </p:cNvPr>
            <p:cNvSpPr/>
            <p:nvPr userDrawn="1"/>
          </p:nvSpPr>
          <p:spPr>
            <a:xfrm>
              <a:off x="-378643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8516FEDA-BE98-4E11-9218-E69CA9CE3EB3}"/>
                </a:ext>
              </a:extLst>
            </p:cNvPr>
            <p:cNvGrpSpPr/>
            <p:nvPr userDrawn="1"/>
          </p:nvGrpSpPr>
          <p:grpSpPr>
            <a:xfrm>
              <a:off x="-376736" y="5092834"/>
              <a:ext cx="283685" cy="283685"/>
              <a:chOff x="-510741" y="5913713"/>
              <a:chExt cx="267555" cy="267555"/>
            </a:xfrm>
          </p:grpSpPr>
          <p:sp>
            <p:nvSpPr>
              <p:cNvPr id="34" name="Ovaal 33">
                <a:extLst>
                  <a:ext uri="{FF2B5EF4-FFF2-40B4-BE49-F238E27FC236}">
                    <a16:creationId xmlns:a16="http://schemas.microsoft.com/office/drawing/2014/main" id="{46830456-8AD3-4686-8401-9AF7D876D2B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Graphic 163" descr="Informatie">
                <a:extLst>
                  <a:ext uri="{FF2B5EF4-FFF2-40B4-BE49-F238E27FC236}">
                    <a16:creationId xmlns:a16="http://schemas.microsoft.com/office/drawing/2014/main" id="{6CD83841-AC23-4F9C-B65F-0B25F70BA94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72" name="INSTRUCTIE">
            <a:extLst>
              <a:ext uri="{FF2B5EF4-FFF2-40B4-BE49-F238E27FC236}">
                <a16:creationId xmlns:a16="http://schemas.microsoft.com/office/drawing/2014/main" id="{C2E5BB01-F706-4297-AF0C-0068DAF5B21C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90A85B4A-EA5D-4408-A868-E2FD8B6A0349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1D6C9335-FD61-4772-9971-1611475B1250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E3EBAAE4-1113-4BCB-A254-04E016492C45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76" name="Ovaal 75">
              <a:extLst>
                <a:ext uri="{FF2B5EF4-FFF2-40B4-BE49-F238E27FC236}">
                  <a16:creationId xmlns:a16="http://schemas.microsoft.com/office/drawing/2014/main" id="{9C297D13-4CD2-4728-BDFF-C206E54A4BFB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337B8E05-71E5-428E-AF5A-FED283102BA5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78" name="Groep 77">
              <a:extLst>
                <a:ext uri="{FF2B5EF4-FFF2-40B4-BE49-F238E27FC236}">
                  <a16:creationId xmlns:a16="http://schemas.microsoft.com/office/drawing/2014/main" id="{CC8447C3-D65A-49DF-8908-D24E445DB9AA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79" name="Groep 78">
                <a:extLst>
                  <a:ext uri="{FF2B5EF4-FFF2-40B4-BE49-F238E27FC236}">
                    <a16:creationId xmlns:a16="http://schemas.microsoft.com/office/drawing/2014/main" id="{D18B76B5-F196-43F8-BB72-1C9BEF89F0D2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81" name="Rechthoek met één afgeknipte en afgeronde hoek 47">
                  <a:extLst>
                    <a:ext uri="{FF2B5EF4-FFF2-40B4-BE49-F238E27FC236}">
                      <a16:creationId xmlns:a16="http://schemas.microsoft.com/office/drawing/2014/main" id="{1189F283-5532-4679-9C98-C3778D882227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" name="Rechthoekige driehoek 81">
                  <a:extLst>
                    <a:ext uri="{FF2B5EF4-FFF2-40B4-BE49-F238E27FC236}">
                      <a16:creationId xmlns:a16="http://schemas.microsoft.com/office/drawing/2014/main" id="{40EF11A2-881E-4DB6-A999-80DED0127F46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3D4B0DE0-3C2B-4257-B873-D0C16A609B56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7790D2B8-3BDC-469A-88D8-0C0485D4148E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0" name="Rechthoek 79">
                <a:extLst>
                  <a:ext uri="{FF2B5EF4-FFF2-40B4-BE49-F238E27FC236}">
                    <a16:creationId xmlns:a16="http://schemas.microsoft.com/office/drawing/2014/main" id="{3CCAECD4-055C-4269-BED7-B68A9EB8FCA5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8" name="HAAK LIJN">
            <a:extLst>
              <a:ext uri="{FF2B5EF4-FFF2-40B4-BE49-F238E27FC236}">
                <a16:creationId xmlns:a16="http://schemas.microsoft.com/office/drawing/2014/main" id="{EFDFAB03-91D8-4483-AC67-06A8D2882A2E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9" name="LIJN">
              <a:extLst>
                <a:ext uri="{FF2B5EF4-FFF2-40B4-BE49-F238E27FC236}">
                  <a16:creationId xmlns:a16="http://schemas.microsoft.com/office/drawing/2014/main" id="{5D9AE919-B95B-4778-93CC-61EBCE8E12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505D114-5C0C-4A51-ACFD-1B5D09C832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11" name="LIJN">
              <a:extLst>
                <a:ext uri="{FF2B5EF4-FFF2-40B4-BE49-F238E27FC236}">
                  <a16:creationId xmlns:a16="http://schemas.microsoft.com/office/drawing/2014/main" id="{69132C65-7BAB-4BD7-A61E-6178C736BF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jdelijke aanduiding voor grafiek 12">
            <a:extLst>
              <a:ext uri="{FF2B5EF4-FFF2-40B4-BE49-F238E27FC236}">
                <a16:creationId xmlns:a16="http://schemas.microsoft.com/office/drawing/2014/main" id="{C7367DA8-F33F-498A-91F9-2C11185EE4DF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777244" y="1856127"/>
            <a:ext cx="10828800" cy="44388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grafiek in te voegen.</a:t>
            </a:r>
          </a:p>
        </p:txBody>
      </p:sp>
      <p:sp>
        <p:nvSpPr>
          <p:cNvPr id="71" name="Logo">
            <a:extLst>
              <a:ext uri="{FF2B5EF4-FFF2-40B4-BE49-F238E27FC236}">
                <a16:creationId xmlns:a16="http://schemas.microsoft.com/office/drawing/2014/main" id="{DF136417-391A-4578-B74C-8E31F6459E91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10549612" y="6480355"/>
            <a:ext cx="1060019" cy="185413"/>
          </a:xfrm>
          <a:blipFill>
            <a:blip r:embed="rId4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7" name="Ondertitel">
            <a:extLst>
              <a:ext uri="{FF2B5EF4-FFF2-40B4-BE49-F238E27FC236}">
                <a16:creationId xmlns:a16="http://schemas.microsoft.com/office/drawing/2014/main" id="{5E99D4F0-F15F-4BC3-A3B2-3C81C0662ABD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tweede titel hier</a:t>
            </a:r>
          </a:p>
        </p:txBody>
      </p:sp>
      <p:sp>
        <p:nvSpPr>
          <p:cNvPr id="4" name="Titel">
            <a:extLst>
              <a:ext uri="{FF2B5EF4-FFF2-40B4-BE49-F238E27FC236}">
                <a16:creationId xmlns:a16="http://schemas.microsoft.com/office/drawing/2014/main" id="{2578D845-B8AD-412B-9C8F-C5259157C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Plaats eerste titel hier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27617B-D718-4C90-995D-E36C6452199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4C21B-9FDC-49BC-A80E-88CDAFF9162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6388C-E845-491C-9657-E17374D2A29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EC93C5F-DB18-4797-88B9-B8B0D60519FD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8079652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INSTRUCTIE">
            <a:extLst>
              <a:ext uri="{FF2B5EF4-FFF2-40B4-BE49-F238E27FC236}">
                <a16:creationId xmlns:a16="http://schemas.microsoft.com/office/drawing/2014/main" id="{CA506D03-2826-4467-B872-A9BE4FE60039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0EE8F506-5D4F-4148-8797-CB10B1117F1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A08A4DE3-19CD-4CFE-9248-42CCA8BC34BB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0" name="Rechthoek 129">
              <a:extLst>
                <a:ext uri="{FF2B5EF4-FFF2-40B4-BE49-F238E27FC236}">
                  <a16:creationId xmlns:a16="http://schemas.microsoft.com/office/drawing/2014/main" id="{F2100D6E-056D-4A0D-A754-CC29F3553077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0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131" name="Ovaal 130">
              <a:extLst>
                <a:ext uri="{FF2B5EF4-FFF2-40B4-BE49-F238E27FC236}">
                  <a16:creationId xmlns:a16="http://schemas.microsoft.com/office/drawing/2014/main" id="{60597F54-5B26-42C0-9493-B7319967D2F6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2" name="Rechthoek 131">
              <a:extLst>
                <a:ext uri="{FF2B5EF4-FFF2-40B4-BE49-F238E27FC236}">
                  <a16:creationId xmlns:a16="http://schemas.microsoft.com/office/drawing/2014/main" id="{8364ED67-1C4A-4941-8EE5-6F54D111A15F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33" name="Rechthoek 132">
              <a:extLst>
                <a:ext uri="{FF2B5EF4-FFF2-40B4-BE49-F238E27FC236}">
                  <a16:creationId xmlns:a16="http://schemas.microsoft.com/office/drawing/2014/main" id="{3902B005-8B05-4C75-9824-04A80CD7AD4F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1" indent="-17621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Ovaal 133">
              <a:extLst>
                <a:ext uri="{FF2B5EF4-FFF2-40B4-BE49-F238E27FC236}">
                  <a16:creationId xmlns:a16="http://schemas.microsoft.com/office/drawing/2014/main" id="{0D94FCC8-DF0A-43A5-A22E-9024CB9B0CF7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9E6BD3F8-F965-446B-B79A-60101FB56606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36" name="Ovaal 135">
              <a:extLst>
                <a:ext uri="{FF2B5EF4-FFF2-40B4-BE49-F238E27FC236}">
                  <a16:creationId xmlns:a16="http://schemas.microsoft.com/office/drawing/2014/main" id="{F6B0A2A6-81E2-4972-983E-CDD9D610655C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5CC5CB1F-1DAD-4424-873A-817C3214BCF0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30" normalizeH="0" baseline="0" noProof="0" dirty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38" name="Ovaal 137">
              <a:extLst>
                <a:ext uri="{FF2B5EF4-FFF2-40B4-BE49-F238E27FC236}">
                  <a16:creationId xmlns:a16="http://schemas.microsoft.com/office/drawing/2014/main" id="{6D4A89EF-101A-4999-8CC8-17FE9AFD5EFD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6C1B7B71-4F2C-4DFF-A89A-F670BA8ECAD3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4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+mj-lt"/>
                <a:buAutoNum type="arabicPeriod"/>
                <a:tabLst>
                  <a:tab pos="182563" algn="l"/>
                </a:tabLst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</a:t>
              </a: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4894EE62-34A1-4A19-9BB8-316C1988E412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86DA3035-2A9D-4F50-AF70-F90FC1C4A1C9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6" indent="-17621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2" name="Ovaal 141">
              <a:extLst>
                <a:ext uri="{FF2B5EF4-FFF2-40B4-BE49-F238E27FC236}">
                  <a16:creationId xmlns:a16="http://schemas.microsoft.com/office/drawing/2014/main" id="{209CC01F-51C0-4F0C-9C54-1A131919AD9A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80EFB979-74E9-401B-BBFD-03178B0BB797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7" indent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7440AE23-CF10-410C-A21A-29483BAEC90E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3307D186-7E84-4EB9-9852-88D424F53881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0" normalizeH="0" baseline="0" noProof="0" dirty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44CA229B-C2A6-425A-99E4-F57722DF520F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AF76AAE-7F95-4D1B-A497-549AE107D299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5" indent="-18256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148" name="Rechthoek 147">
              <a:extLst>
                <a:ext uri="{FF2B5EF4-FFF2-40B4-BE49-F238E27FC236}">
                  <a16:creationId xmlns:a16="http://schemas.microsoft.com/office/drawing/2014/main" id="{050F84D6-C1AD-4D24-8B43-8E743B006A0C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49" name="ICOON_info">
              <a:extLst>
                <a:ext uri="{FF2B5EF4-FFF2-40B4-BE49-F238E27FC236}">
                  <a16:creationId xmlns:a16="http://schemas.microsoft.com/office/drawing/2014/main" id="{34AC831C-7863-477D-8A5D-42BB8569969A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9849D17F-4FA7-4C89-BA23-C1089605A599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2" name="Graphic 163" descr="Informatie">
                <a:extLst>
                  <a:ext uri="{FF2B5EF4-FFF2-40B4-BE49-F238E27FC236}">
                    <a16:creationId xmlns:a16="http://schemas.microsoft.com/office/drawing/2014/main" id="{2E989724-C6A8-42B1-9E68-50D684B3432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0" name="VOORBEELD">
              <a:extLst>
                <a:ext uri="{FF2B5EF4-FFF2-40B4-BE49-F238E27FC236}">
                  <a16:creationId xmlns:a16="http://schemas.microsoft.com/office/drawing/2014/main" id="{DA1197F4-C9A2-4D7E-A4FF-CCB2C6F641AF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51" name="Rechthoek 150">
                <a:extLst>
                  <a:ext uri="{FF2B5EF4-FFF2-40B4-BE49-F238E27FC236}">
                    <a16:creationId xmlns:a16="http://schemas.microsoft.com/office/drawing/2014/main" id="{83592A36-12EF-47E6-9C08-6E1AAE24D737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52" name="Rechthoek 151">
                <a:extLst>
                  <a:ext uri="{FF2B5EF4-FFF2-40B4-BE49-F238E27FC236}">
                    <a16:creationId xmlns:a16="http://schemas.microsoft.com/office/drawing/2014/main" id="{FD760E25-CF5C-4C1F-8827-3D589619435F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3" name="Groep 152">
                <a:extLst>
                  <a:ext uri="{FF2B5EF4-FFF2-40B4-BE49-F238E27FC236}">
                    <a16:creationId xmlns:a16="http://schemas.microsoft.com/office/drawing/2014/main" id="{A7D249E3-9B01-4FD2-BB74-7D805BBFC09E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84" name="Groep 183">
                  <a:extLst>
                    <a:ext uri="{FF2B5EF4-FFF2-40B4-BE49-F238E27FC236}">
                      <a16:creationId xmlns:a16="http://schemas.microsoft.com/office/drawing/2014/main" id="{949ABFE6-3835-4AB9-935D-5C42DCC992A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86" name="Rechte verbindingslijn 185">
                    <a:extLst>
                      <a:ext uri="{FF2B5EF4-FFF2-40B4-BE49-F238E27FC236}">
                        <a16:creationId xmlns:a16="http://schemas.microsoft.com/office/drawing/2014/main" id="{724A9F6A-D7DD-4345-A094-03EC94F0CA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7" name="Rechte verbindingslijn 186">
                    <a:extLst>
                      <a:ext uri="{FF2B5EF4-FFF2-40B4-BE49-F238E27FC236}">
                        <a16:creationId xmlns:a16="http://schemas.microsoft.com/office/drawing/2014/main" id="{1D572EDF-7966-4E1C-BB7D-84F81BEB9B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8" name="Rechte verbindingslijn 187">
                    <a:extLst>
                      <a:ext uri="{FF2B5EF4-FFF2-40B4-BE49-F238E27FC236}">
                        <a16:creationId xmlns:a16="http://schemas.microsoft.com/office/drawing/2014/main" id="{B902D26C-389D-4B0A-8C4D-93EB91C6B1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9" name="Rechte verbindingslijn 188">
                    <a:extLst>
                      <a:ext uri="{FF2B5EF4-FFF2-40B4-BE49-F238E27FC236}">
                        <a16:creationId xmlns:a16="http://schemas.microsoft.com/office/drawing/2014/main" id="{3229194F-38C4-407D-992F-53BB17456E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0" name="Rechte verbindingslijn 189">
                    <a:extLst>
                      <a:ext uri="{FF2B5EF4-FFF2-40B4-BE49-F238E27FC236}">
                        <a16:creationId xmlns:a16="http://schemas.microsoft.com/office/drawing/2014/main" id="{32A2263E-71E5-463A-824D-43EDB9A55D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5" name="Pijl: rechts 184">
                  <a:extLst>
                    <a:ext uri="{FF2B5EF4-FFF2-40B4-BE49-F238E27FC236}">
                      <a16:creationId xmlns:a16="http://schemas.microsoft.com/office/drawing/2014/main" id="{AD274137-1AA6-4640-94F7-97F6A29923E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4" name="Groep 153">
                <a:extLst>
                  <a:ext uri="{FF2B5EF4-FFF2-40B4-BE49-F238E27FC236}">
                    <a16:creationId xmlns:a16="http://schemas.microsoft.com/office/drawing/2014/main" id="{0178C9E9-65EC-4F55-95E0-C27E67A42491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77" name="Groep 176">
                  <a:extLst>
                    <a:ext uri="{FF2B5EF4-FFF2-40B4-BE49-F238E27FC236}">
                      <a16:creationId xmlns:a16="http://schemas.microsoft.com/office/drawing/2014/main" id="{F39B7D1B-963A-442B-97C5-F16B6B518CC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79" name="Rechte verbindingslijn 178">
                    <a:extLst>
                      <a:ext uri="{FF2B5EF4-FFF2-40B4-BE49-F238E27FC236}">
                        <a16:creationId xmlns:a16="http://schemas.microsoft.com/office/drawing/2014/main" id="{27CA153C-661F-4229-8410-4F1D966E9B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0" name="Rechte verbindingslijn 179">
                    <a:extLst>
                      <a:ext uri="{FF2B5EF4-FFF2-40B4-BE49-F238E27FC236}">
                        <a16:creationId xmlns:a16="http://schemas.microsoft.com/office/drawing/2014/main" id="{71C0F20D-75ED-483D-8C92-1665723D30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1" name="Rechte verbindingslijn 180">
                    <a:extLst>
                      <a:ext uri="{FF2B5EF4-FFF2-40B4-BE49-F238E27FC236}">
                        <a16:creationId xmlns:a16="http://schemas.microsoft.com/office/drawing/2014/main" id="{9752A4C5-EB2A-423B-9112-438341652B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2" name="Rechte verbindingslijn 181">
                    <a:extLst>
                      <a:ext uri="{FF2B5EF4-FFF2-40B4-BE49-F238E27FC236}">
                        <a16:creationId xmlns:a16="http://schemas.microsoft.com/office/drawing/2014/main" id="{258EA553-544A-4478-A737-828B435321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3" name="Rechte verbindingslijn 182">
                    <a:extLst>
                      <a:ext uri="{FF2B5EF4-FFF2-40B4-BE49-F238E27FC236}">
                        <a16:creationId xmlns:a16="http://schemas.microsoft.com/office/drawing/2014/main" id="{6E9CFCFC-F6A5-4CC0-8234-B6C5999F5C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8" name="Pijl: rechts 177">
                  <a:extLst>
                    <a:ext uri="{FF2B5EF4-FFF2-40B4-BE49-F238E27FC236}">
                      <a16:creationId xmlns:a16="http://schemas.microsoft.com/office/drawing/2014/main" id="{FF5356E3-DA54-4861-AED5-262639A9035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55" name="Rechte verbindingslijn 154">
                <a:extLst>
                  <a:ext uri="{FF2B5EF4-FFF2-40B4-BE49-F238E27FC236}">
                    <a16:creationId xmlns:a16="http://schemas.microsoft.com/office/drawing/2014/main" id="{41500AAD-6304-4356-BC9A-D126959F43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6" name="Rechte verbindingslijn 155">
                <a:extLst>
                  <a:ext uri="{FF2B5EF4-FFF2-40B4-BE49-F238E27FC236}">
                    <a16:creationId xmlns:a16="http://schemas.microsoft.com/office/drawing/2014/main" id="{CD19783F-2C4F-4D94-B75D-66F78ECF13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82E8387C-6DB1-43A3-9DFD-98FDC525B9E3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C3CD6A9E-9663-47DF-811C-43C0E96F89B4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59" name="Groep 158">
                <a:extLst>
                  <a:ext uri="{FF2B5EF4-FFF2-40B4-BE49-F238E27FC236}">
                    <a16:creationId xmlns:a16="http://schemas.microsoft.com/office/drawing/2014/main" id="{6DD10B40-50F0-4E5F-B936-3849FDE9E6A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69" name="Rechthoek 168">
                  <a:extLst>
                    <a:ext uri="{FF2B5EF4-FFF2-40B4-BE49-F238E27FC236}">
                      <a16:creationId xmlns:a16="http://schemas.microsoft.com/office/drawing/2014/main" id="{0645F5B7-8F30-46D8-813D-A20E29C203ED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70" name="Groep 169">
                  <a:extLst>
                    <a:ext uri="{FF2B5EF4-FFF2-40B4-BE49-F238E27FC236}">
                      <a16:creationId xmlns:a16="http://schemas.microsoft.com/office/drawing/2014/main" id="{AF21D0C9-8592-4B9B-8070-2A50FBCE1E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2" name="Rechte verbindingslijn 171">
                    <a:extLst>
                      <a:ext uri="{FF2B5EF4-FFF2-40B4-BE49-F238E27FC236}">
                        <a16:creationId xmlns:a16="http://schemas.microsoft.com/office/drawing/2014/main" id="{7B9DFC80-1E63-465B-A7F4-27DAEEA01B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172">
                    <a:extLst>
                      <a:ext uri="{FF2B5EF4-FFF2-40B4-BE49-F238E27FC236}">
                        <a16:creationId xmlns:a16="http://schemas.microsoft.com/office/drawing/2014/main" id="{55C5FAC8-0DCC-4373-ABE1-836D99E15C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73">
                    <a:extLst>
                      <a:ext uri="{FF2B5EF4-FFF2-40B4-BE49-F238E27FC236}">
                        <a16:creationId xmlns:a16="http://schemas.microsoft.com/office/drawing/2014/main" id="{EA82D076-21C2-4EE3-9ACF-11B11A8849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74">
                    <a:extLst>
                      <a:ext uri="{FF2B5EF4-FFF2-40B4-BE49-F238E27FC236}">
                        <a16:creationId xmlns:a16="http://schemas.microsoft.com/office/drawing/2014/main" id="{D10E5C5E-ED8C-459D-80A8-64FF061C8F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75">
                    <a:extLst>
                      <a:ext uri="{FF2B5EF4-FFF2-40B4-BE49-F238E27FC236}">
                        <a16:creationId xmlns:a16="http://schemas.microsoft.com/office/drawing/2014/main" id="{19CC3DEE-2F74-407A-82AB-F5A839D2F5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1" name="Pijl: rechts 170">
                  <a:extLst>
                    <a:ext uri="{FF2B5EF4-FFF2-40B4-BE49-F238E27FC236}">
                      <a16:creationId xmlns:a16="http://schemas.microsoft.com/office/drawing/2014/main" id="{A002672C-19CA-4075-9AD7-8803C2FC43E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0" name="Groep 159">
                <a:extLst>
                  <a:ext uri="{FF2B5EF4-FFF2-40B4-BE49-F238E27FC236}">
                    <a16:creationId xmlns:a16="http://schemas.microsoft.com/office/drawing/2014/main" id="{6A2499A8-239F-4D06-A4C1-CB42767C037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61" name="Rechthoek 160">
                  <a:extLst>
                    <a:ext uri="{FF2B5EF4-FFF2-40B4-BE49-F238E27FC236}">
                      <a16:creationId xmlns:a16="http://schemas.microsoft.com/office/drawing/2014/main" id="{5C2AD09D-AED2-4D4C-B716-7BB56BD0885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2" name="Groep 161">
                  <a:extLst>
                    <a:ext uri="{FF2B5EF4-FFF2-40B4-BE49-F238E27FC236}">
                      <a16:creationId xmlns:a16="http://schemas.microsoft.com/office/drawing/2014/main" id="{3E277778-2DC9-4120-9277-BBED9D9DF05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4" name="Rechte verbindingslijn 163">
                    <a:extLst>
                      <a:ext uri="{FF2B5EF4-FFF2-40B4-BE49-F238E27FC236}">
                        <a16:creationId xmlns:a16="http://schemas.microsoft.com/office/drawing/2014/main" id="{3D0852A9-795D-4888-A33D-4EF3A8F8D1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164">
                    <a:extLst>
                      <a:ext uri="{FF2B5EF4-FFF2-40B4-BE49-F238E27FC236}">
                        <a16:creationId xmlns:a16="http://schemas.microsoft.com/office/drawing/2014/main" id="{DB4F3006-5583-4E32-8FB7-163A104B32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165">
                    <a:extLst>
                      <a:ext uri="{FF2B5EF4-FFF2-40B4-BE49-F238E27FC236}">
                        <a16:creationId xmlns:a16="http://schemas.microsoft.com/office/drawing/2014/main" id="{86F62A36-070F-4896-AEF2-FC5A56B78F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66">
                    <a:extLst>
                      <a:ext uri="{FF2B5EF4-FFF2-40B4-BE49-F238E27FC236}">
                        <a16:creationId xmlns:a16="http://schemas.microsoft.com/office/drawing/2014/main" id="{7077D036-BBA9-4A20-B5BA-ABFCCA0B9C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67">
                    <a:extLst>
                      <a:ext uri="{FF2B5EF4-FFF2-40B4-BE49-F238E27FC236}">
                        <a16:creationId xmlns:a16="http://schemas.microsoft.com/office/drawing/2014/main" id="{37DD33B9-CBC9-47E9-ABF9-9D8B1C0C0D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3" name="Pijl: rechts 162">
                  <a:extLst>
                    <a:ext uri="{FF2B5EF4-FFF2-40B4-BE49-F238E27FC236}">
                      <a16:creationId xmlns:a16="http://schemas.microsoft.com/office/drawing/2014/main" id="{DED871C2-4BC4-4A18-97B5-FFF647E7A28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9" name="HAAK LIJN">
            <a:extLst>
              <a:ext uri="{FF2B5EF4-FFF2-40B4-BE49-F238E27FC236}">
                <a16:creationId xmlns:a16="http://schemas.microsoft.com/office/drawing/2014/main" id="{53ED4E92-D658-4BA6-8D6E-6BDE90757E8A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10" name="LIJN">
              <a:extLst>
                <a:ext uri="{FF2B5EF4-FFF2-40B4-BE49-F238E27FC236}">
                  <a16:creationId xmlns:a16="http://schemas.microsoft.com/office/drawing/2014/main" id="{916B0514-A828-44BE-B830-CD674D99B3B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205291B5-D25C-4B98-AD6B-95A8B257BC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12" name="LIJN">
              <a:extLst>
                <a:ext uri="{FF2B5EF4-FFF2-40B4-BE49-F238E27FC236}">
                  <a16:creationId xmlns:a16="http://schemas.microsoft.com/office/drawing/2014/main" id="{35AEDC4D-3EB9-44B1-BF63-4AE629FD88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INSTRUCTIE">
            <a:extLst>
              <a:ext uri="{FF2B5EF4-FFF2-40B4-BE49-F238E27FC236}">
                <a16:creationId xmlns:a16="http://schemas.microsoft.com/office/drawing/2014/main" id="{EFBF3EDB-2149-4BFB-8983-DCF8125798B5}"/>
              </a:ext>
            </a:extLst>
          </p:cNvPr>
          <p:cNvGrpSpPr/>
          <p:nvPr userDrawn="1"/>
        </p:nvGrpSpPr>
        <p:grpSpPr>
          <a:xfrm>
            <a:off x="12378141" y="2"/>
            <a:ext cx="3692840" cy="4255687"/>
            <a:chOff x="-3785891" y="2"/>
            <a:chExt cx="3692840" cy="4255687"/>
          </a:xfrm>
        </p:grpSpPr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0389883-9EF7-477A-982C-B47997C39928}"/>
                </a:ext>
              </a:extLst>
            </p:cNvPr>
            <p:cNvSpPr/>
            <p:nvPr userDrawn="1"/>
          </p:nvSpPr>
          <p:spPr>
            <a:xfrm>
              <a:off x="-3785891" y="3427689"/>
              <a:ext cx="3593091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88" name="INSTRUCTIE">
              <a:extLst>
                <a:ext uri="{FF2B5EF4-FFF2-40B4-BE49-F238E27FC236}">
                  <a16:creationId xmlns:a16="http://schemas.microsoft.com/office/drawing/2014/main" id="{574B266C-7CD7-4CE5-A5D8-6B863DA12F9F}"/>
                </a:ext>
              </a:extLst>
            </p:cNvPr>
            <p:cNvGrpSpPr/>
            <p:nvPr userDrawn="1"/>
          </p:nvGrpSpPr>
          <p:grpSpPr>
            <a:xfrm>
              <a:off x="-3785891" y="2"/>
              <a:ext cx="3692840" cy="3543653"/>
              <a:chOff x="-3785891" y="2"/>
              <a:chExt cx="3692840" cy="3543653"/>
            </a:xfrm>
          </p:grpSpPr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0E415225-9D50-470F-9662-4974B429E0DD}"/>
                  </a:ext>
                </a:extLst>
              </p:cNvPr>
              <p:cNvSpPr/>
              <p:nvPr userDrawn="1"/>
            </p:nvSpPr>
            <p:spPr>
              <a:xfrm>
                <a:off x="-3785891" y="2"/>
                <a:ext cx="3593091" cy="342768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invoegen/opmaken</a:t>
                </a:r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6B73A0BF-7E79-47C8-9960-4BF873B7BD99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1A73F06F-7F04-4559-A3FC-52BE3765B181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tabel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toets’.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Klik op het pictogram om een nieuwe tabel in te voegen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92" name="Ovaal 91">
                <a:extLst>
                  <a:ext uri="{FF2B5EF4-FFF2-40B4-BE49-F238E27FC236}">
                    <a16:creationId xmlns:a16="http://schemas.microsoft.com/office/drawing/2014/main" id="{A7264DA0-A501-40F9-994E-A4C03A22ED6B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1FF929D2-284D-4099-81C7-5E1B86E8E3E6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aantal rijen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kolommen 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94" name="Groep 93">
                <a:extLst>
                  <a:ext uri="{FF2B5EF4-FFF2-40B4-BE49-F238E27FC236}">
                    <a16:creationId xmlns:a16="http://schemas.microsoft.com/office/drawing/2014/main" id="{CAEF1EAF-00EC-4019-8E8C-87C9CF65BCED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09" name="Rechthoek 108">
                  <a:extLst>
                    <a:ext uri="{FF2B5EF4-FFF2-40B4-BE49-F238E27FC236}">
                      <a16:creationId xmlns:a16="http://schemas.microsoft.com/office/drawing/2014/main" id="{DC6893F5-AEC8-4131-8F12-C1D5CC38F248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110" name="Rechte verbindingslijn 109">
                  <a:extLst>
                    <a:ext uri="{FF2B5EF4-FFF2-40B4-BE49-F238E27FC236}">
                      <a16:creationId xmlns:a16="http://schemas.microsoft.com/office/drawing/2014/main" id="{9B57BFF9-2F90-46BF-9813-9050456E847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1" name="Gelijkbenige driehoek 110">
                  <a:extLst>
                    <a:ext uri="{FF2B5EF4-FFF2-40B4-BE49-F238E27FC236}">
                      <a16:creationId xmlns:a16="http://schemas.microsoft.com/office/drawing/2014/main" id="{A8278198-BC1B-49A8-8AB2-1C8CA44CD0AB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5" name="Ovaal 94">
                <a:extLst>
                  <a:ext uri="{FF2B5EF4-FFF2-40B4-BE49-F238E27FC236}">
                    <a16:creationId xmlns:a16="http://schemas.microsoft.com/office/drawing/2014/main" id="{AABF5620-26A6-4423-92D2-EB049F3BEF5A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2B7242CE-6906-4BE9-A88C-F24BB9C4575D}"/>
                  </a:ext>
                </a:extLst>
              </p:cNvPr>
              <p:cNvSpPr/>
              <p:nvPr userDrawn="1"/>
            </p:nvSpPr>
            <p:spPr>
              <a:xfrm>
                <a:off x="-3319415" y="2555609"/>
                <a:ext cx="2944682" cy="81360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tabel door verschillende onderdelen van de tabel te selecteren en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van tabellen - Ontwerpen’ 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grpSp>
            <p:nvGrpSpPr>
              <p:cNvPr id="97" name="Tabel icoon">
                <a:extLst>
                  <a:ext uri="{FF2B5EF4-FFF2-40B4-BE49-F238E27FC236}">
                    <a16:creationId xmlns:a16="http://schemas.microsoft.com/office/drawing/2014/main" id="{F4EE5936-518F-4659-BF74-8EE7AEBD447B}"/>
                  </a:ext>
                </a:extLst>
              </p:cNvPr>
              <p:cNvGrpSpPr/>
              <p:nvPr userDrawn="1"/>
            </p:nvGrpSpPr>
            <p:grpSpPr>
              <a:xfrm>
                <a:off x="-3308869" y="1240695"/>
                <a:ext cx="338201" cy="305477"/>
                <a:chOff x="6072040" y="3376043"/>
                <a:chExt cx="1227920" cy="1109109"/>
              </a:xfrm>
            </p:grpSpPr>
            <p:sp>
              <p:nvSpPr>
                <p:cNvPr id="101" name="Rechthoek 100">
                  <a:extLst>
                    <a:ext uri="{FF2B5EF4-FFF2-40B4-BE49-F238E27FC236}">
                      <a16:creationId xmlns:a16="http://schemas.microsoft.com/office/drawing/2014/main" id="{DFE022AD-469E-48F9-9824-CB0AF391E717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2" name="Rechthoek 101">
                  <a:extLst>
                    <a:ext uri="{FF2B5EF4-FFF2-40B4-BE49-F238E27FC236}">
                      <a16:creationId xmlns:a16="http://schemas.microsoft.com/office/drawing/2014/main" id="{8D778549-DDD8-4147-A457-B4E8A713E085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03" name="Rechte verbindingslijn 102">
                  <a:extLst>
                    <a:ext uri="{FF2B5EF4-FFF2-40B4-BE49-F238E27FC236}">
                      <a16:creationId xmlns:a16="http://schemas.microsoft.com/office/drawing/2014/main" id="{5FDB53F3-A1F4-4255-84FB-4228557A73A2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echte verbindingslijn 103">
                  <a:extLst>
                    <a:ext uri="{FF2B5EF4-FFF2-40B4-BE49-F238E27FC236}">
                      <a16:creationId xmlns:a16="http://schemas.microsoft.com/office/drawing/2014/main" id="{AEFA3EB1-3BCA-4B8B-A3DA-3DA1995D692B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Rechte verbindingslijn 104">
                  <a:extLst>
                    <a:ext uri="{FF2B5EF4-FFF2-40B4-BE49-F238E27FC236}">
                      <a16:creationId xmlns:a16="http://schemas.microsoft.com/office/drawing/2014/main" id="{7BB81519-2738-4CAA-A0B1-47BB1FA98771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Rechte verbindingslijn 105">
                  <a:extLst>
                    <a:ext uri="{FF2B5EF4-FFF2-40B4-BE49-F238E27FC236}">
                      <a16:creationId xmlns:a16="http://schemas.microsoft.com/office/drawing/2014/main" id="{E59810D8-1638-4FC6-817D-42B4C99BE2CE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Rechte verbindingslijn 106">
                  <a:extLst>
                    <a:ext uri="{FF2B5EF4-FFF2-40B4-BE49-F238E27FC236}">
                      <a16:creationId xmlns:a16="http://schemas.microsoft.com/office/drawing/2014/main" id="{3235DDB7-3B96-4DCC-8BB8-756EB2D74E6F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7BD82952-9568-44B3-8151-38FC0D4FB6FA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8" name="ICOON_info">
                <a:extLst>
                  <a:ext uri="{FF2B5EF4-FFF2-40B4-BE49-F238E27FC236}">
                    <a16:creationId xmlns:a16="http://schemas.microsoft.com/office/drawing/2014/main" id="{F040128E-002E-41D0-A899-E02746B4BEB5}"/>
                  </a:ext>
                </a:extLst>
              </p:cNvPr>
              <p:cNvGrpSpPr/>
              <p:nvPr userDrawn="1"/>
            </p:nvGrpSpPr>
            <p:grpSpPr>
              <a:xfrm>
                <a:off x="-376736" y="3259970"/>
                <a:ext cx="283685" cy="283685"/>
                <a:chOff x="-510741" y="5913713"/>
                <a:chExt cx="267555" cy="267555"/>
              </a:xfrm>
            </p:grpSpPr>
            <p:sp>
              <p:nvSpPr>
                <p:cNvPr id="99" name="Ovaal 98">
                  <a:extLst>
                    <a:ext uri="{FF2B5EF4-FFF2-40B4-BE49-F238E27FC236}">
                      <a16:creationId xmlns:a16="http://schemas.microsoft.com/office/drawing/2014/main" id="{5BD7FEB0-549E-412C-ACA0-2B7A7DDBB496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" name="Graphic 163" descr="Informatie">
                  <a:extLst>
                    <a:ext uri="{FF2B5EF4-FFF2-40B4-BE49-F238E27FC236}">
                      <a16:creationId xmlns:a16="http://schemas.microsoft.com/office/drawing/2014/main" id="{C845A007-4075-48A9-83AA-43681D23CF03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12" name="INSTRUCTIE">
            <a:extLst>
              <a:ext uri="{FF2B5EF4-FFF2-40B4-BE49-F238E27FC236}">
                <a16:creationId xmlns:a16="http://schemas.microsoft.com/office/drawing/2014/main" id="{7B1D5157-FEFD-4164-AEF2-9855AA4275FC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7F65CEE3-F16C-4D0C-893F-B69CA140E987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id="{8ACD7436-6385-422B-A601-8CE0B23DA751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7" name="Rechthoek 116">
              <a:extLst>
                <a:ext uri="{FF2B5EF4-FFF2-40B4-BE49-F238E27FC236}">
                  <a16:creationId xmlns:a16="http://schemas.microsoft.com/office/drawing/2014/main" id="{50920AD0-EFA0-4065-9828-29F53C1AA1EC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B657D0C1-01C9-4839-9BF9-F0D0FA83E9EA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86D55A15-4CFA-4D5D-ABA5-690C52A4CAAC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20" name="Groep 119">
              <a:extLst>
                <a:ext uri="{FF2B5EF4-FFF2-40B4-BE49-F238E27FC236}">
                  <a16:creationId xmlns:a16="http://schemas.microsoft.com/office/drawing/2014/main" id="{A01DAEDB-BFBC-4272-BCDD-398863EBEC4D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E8920BEF-FC7A-428E-B9B7-1DC283524686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23" name="Rechthoek met één afgeknipte en afgeronde hoek 47">
                  <a:extLst>
                    <a:ext uri="{FF2B5EF4-FFF2-40B4-BE49-F238E27FC236}">
                      <a16:creationId xmlns:a16="http://schemas.microsoft.com/office/drawing/2014/main" id="{22F88AC0-6AAC-4124-85CD-09AA069A4CB9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4" name="Rechthoekige driehoek 123">
                  <a:extLst>
                    <a:ext uri="{FF2B5EF4-FFF2-40B4-BE49-F238E27FC236}">
                      <a16:creationId xmlns:a16="http://schemas.microsoft.com/office/drawing/2014/main" id="{DC7B08D4-ED75-4EAB-9410-61CEF81D824E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6FC02D5-F9DB-4487-AD7C-EE020782028F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C1AB00EC-E528-4F73-AAD1-4E44B90D3B60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1B68739B-BF60-4AF9-B8C3-DB9FA4792513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113" name="INFO">
            <a:extLst>
              <a:ext uri="{FF2B5EF4-FFF2-40B4-BE49-F238E27FC236}">
                <a16:creationId xmlns:a16="http://schemas.microsoft.com/office/drawing/2014/main" id="{AA104BE2-205C-4EDC-8A19-1948BA48A7A8}"/>
              </a:ext>
            </a:extLst>
          </p:cNvPr>
          <p:cNvSpPr txBox="1"/>
          <p:nvPr userDrawn="1"/>
        </p:nvSpPr>
        <p:spPr>
          <a:xfrm>
            <a:off x="0" y="-263334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TEKST +  TABEL</a:t>
            </a:r>
          </a:p>
        </p:txBody>
      </p:sp>
      <p:sp>
        <p:nvSpPr>
          <p:cNvPr id="7" name="Tijdelijke aanduiding voor tabel 8">
            <a:extLst>
              <a:ext uri="{FF2B5EF4-FFF2-40B4-BE49-F238E27FC236}">
                <a16:creationId xmlns:a16="http://schemas.microsoft.com/office/drawing/2014/main" id="{604FA606-9E53-4615-9E44-0305B6835DCC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6348340" y="1856128"/>
            <a:ext cx="5256000" cy="4438800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tabel in te voegen.</a:t>
            </a:r>
          </a:p>
        </p:txBody>
      </p:sp>
      <p:sp>
        <p:nvSpPr>
          <p:cNvPr id="17" name="Tekst">
            <a:extLst>
              <a:ext uri="{FF2B5EF4-FFF2-40B4-BE49-F238E27FC236}">
                <a16:creationId xmlns:a16="http://schemas.microsoft.com/office/drawing/2014/main" id="{A9EF90CB-82B3-404C-BFD1-1B8F6979C4A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77234" y="1856128"/>
            <a:ext cx="5269596" cy="4438165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14" name="Logo">
            <a:extLst>
              <a:ext uri="{FF2B5EF4-FFF2-40B4-BE49-F238E27FC236}">
                <a16:creationId xmlns:a16="http://schemas.microsoft.com/office/drawing/2014/main" id="{8D5794C3-72DD-49A2-ABFC-A23399FA1864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549612" y="6480355"/>
            <a:ext cx="1060019" cy="185413"/>
          </a:xfrm>
          <a:blipFill>
            <a:blip r:embed="rId6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3" name="Dianummer 2">
            <a:extLst>
              <a:ext uri="{FF2B5EF4-FFF2-40B4-BE49-F238E27FC236}">
                <a16:creationId xmlns:a16="http://schemas.microsoft.com/office/drawing/2014/main" id="{72D7BBC4-D7F7-48B7-AB38-64AB87EAAD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EC93C5F-DB18-4797-88B9-B8B0D60519F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Voettekst 1">
            <a:extLst>
              <a:ext uri="{FF2B5EF4-FFF2-40B4-BE49-F238E27FC236}">
                <a16:creationId xmlns:a16="http://schemas.microsoft.com/office/drawing/2014/main" id="{B68E9A4E-CFB7-498C-9418-0E674E5CB79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FFE9FF37-6560-4D9B-B785-3E50511191D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tweede titel hier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AB8C7C9-0BAF-44BF-A998-78B7AAF89E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Plaats eerste titel hier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7E61A-5F86-4DF1-AB67-A746B4BA6FF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7685595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INFO">
            <a:extLst>
              <a:ext uri="{FF2B5EF4-FFF2-40B4-BE49-F238E27FC236}">
                <a16:creationId xmlns:a16="http://schemas.microsoft.com/office/drawing/2014/main" id="{3967584A-33BF-485E-9830-D830A279659D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TABEL</a:t>
            </a:r>
          </a:p>
        </p:txBody>
      </p:sp>
      <p:grpSp>
        <p:nvGrpSpPr>
          <p:cNvPr id="17" name="INSTRUCTIE">
            <a:extLst>
              <a:ext uri="{FF2B5EF4-FFF2-40B4-BE49-F238E27FC236}">
                <a16:creationId xmlns:a16="http://schemas.microsoft.com/office/drawing/2014/main" id="{5ABCEA6D-124E-4727-8155-8B68EC01473B}"/>
              </a:ext>
            </a:extLst>
          </p:cNvPr>
          <p:cNvGrpSpPr/>
          <p:nvPr userDrawn="1"/>
        </p:nvGrpSpPr>
        <p:grpSpPr>
          <a:xfrm>
            <a:off x="-3786164" y="2"/>
            <a:ext cx="3693113" cy="4255687"/>
            <a:chOff x="-3786164" y="2"/>
            <a:chExt cx="3693113" cy="4255687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A2195F7-ADF0-42BC-8B95-349F22DE7EF9}"/>
                </a:ext>
              </a:extLst>
            </p:cNvPr>
            <p:cNvSpPr/>
            <p:nvPr userDrawn="1"/>
          </p:nvSpPr>
          <p:spPr>
            <a:xfrm>
              <a:off x="-3786164" y="3427689"/>
              <a:ext cx="3592800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9" name="INSTRUCTIE">
              <a:extLst>
                <a:ext uri="{FF2B5EF4-FFF2-40B4-BE49-F238E27FC236}">
                  <a16:creationId xmlns:a16="http://schemas.microsoft.com/office/drawing/2014/main" id="{FCF4E4C8-BD42-4EF1-9693-C08651869222}"/>
                </a:ext>
              </a:extLst>
            </p:cNvPr>
            <p:cNvGrpSpPr/>
            <p:nvPr userDrawn="1"/>
          </p:nvGrpSpPr>
          <p:grpSpPr>
            <a:xfrm>
              <a:off x="-3786164" y="2"/>
              <a:ext cx="3693113" cy="3543653"/>
              <a:chOff x="-3786164" y="2"/>
              <a:chExt cx="3693113" cy="3543653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CA54836D-5E01-4E71-B047-A6E3AC344DB9}"/>
                  </a:ext>
                </a:extLst>
              </p:cNvPr>
              <p:cNvSpPr/>
              <p:nvPr userDrawn="1"/>
            </p:nvSpPr>
            <p:spPr>
              <a:xfrm>
                <a:off x="-3786164" y="2"/>
                <a:ext cx="3592800" cy="342768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invoegen/opmaken</a:t>
                </a:r>
              </a:p>
            </p:txBody>
          </p:sp>
          <p:sp>
            <p:nvSpPr>
              <p:cNvPr id="22" name="Ovaal 21">
                <a:extLst>
                  <a:ext uri="{FF2B5EF4-FFF2-40B4-BE49-F238E27FC236}">
                    <a16:creationId xmlns:a16="http://schemas.microsoft.com/office/drawing/2014/main" id="{D723902C-4E89-4E6A-B07B-5260710C77C4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88FB52B9-674E-44CC-90F6-11630052B387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tabel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toets’.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Klik op het pictogram om een nieuwe tabel in te voegen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24" name="Ovaal 23">
                <a:extLst>
                  <a:ext uri="{FF2B5EF4-FFF2-40B4-BE49-F238E27FC236}">
                    <a16:creationId xmlns:a16="http://schemas.microsoft.com/office/drawing/2014/main" id="{FFDE27C5-B8BB-487C-B766-48D0F234A5F1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0BC8C0E1-ED93-4B42-8FBD-972792A80B5C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aantal rijen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kolommen 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6" name="Groep 25">
                <a:extLst>
                  <a:ext uri="{FF2B5EF4-FFF2-40B4-BE49-F238E27FC236}">
                    <a16:creationId xmlns:a16="http://schemas.microsoft.com/office/drawing/2014/main" id="{EBFA8E77-A3D5-4DF4-B7BE-BB4EF232B0C3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id="{B9E09D76-E3F4-4759-834D-85453BCE04F6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42" name="Rechte verbindingslijn 41">
                  <a:extLst>
                    <a:ext uri="{FF2B5EF4-FFF2-40B4-BE49-F238E27FC236}">
                      <a16:creationId xmlns:a16="http://schemas.microsoft.com/office/drawing/2014/main" id="{248DF126-BF90-4563-A7AD-0C3468D1488D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43" name="Gelijkbenige driehoek 42">
                  <a:extLst>
                    <a:ext uri="{FF2B5EF4-FFF2-40B4-BE49-F238E27FC236}">
                      <a16:creationId xmlns:a16="http://schemas.microsoft.com/office/drawing/2014/main" id="{ADF93C1E-E4BE-4905-859C-75968D1FD840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7" name="Ovaal 26">
                <a:extLst>
                  <a:ext uri="{FF2B5EF4-FFF2-40B4-BE49-F238E27FC236}">
                    <a16:creationId xmlns:a16="http://schemas.microsoft.com/office/drawing/2014/main" id="{CC16FCC1-0BD4-47F6-BFD3-977F8E7FA2DE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DBC5943A-8728-4781-9994-3BCFF5CCFA80}"/>
                  </a:ext>
                </a:extLst>
              </p:cNvPr>
              <p:cNvSpPr/>
              <p:nvPr userDrawn="1"/>
            </p:nvSpPr>
            <p:spPr>
              <a:xfrm>
                <a:off x="-3319415" y="2555609"/>
                <a:ext cx="2944682" cy="81360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tabel door verschillende onderdelen van de tabel te selecteren en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van tabellen - Ontwerpen’ 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grpSp>
            <p:nvGrpSpPr>
              <p:cNvPr id="29" name="Tabel icoon">
                <a:extLst>
                  <a:ext uri="{FF2B5EF4-FFF2-40B4-BE49-F238E27FC236}">
                    <a16:creationId xmlns:a16="http://schemas.microsoft.com/office/drawing/2014/main" id="{40646F9C-3A8D-421B-8FD6-862FC8B1A41E}"/>
                  </a:ext>
                </a:extLst>
              </p:cNvPr>
              <p:cNvGrpSpPr/>
              <p:nvPr userDrawn="1"/>
            </p:nvGrpSpPr>
            <p:grpSpPr>
              <a:xfrm>
                <a:off x="-3308869" y="1240695"/>
                <a:ext cx="338201" cy="305477"/>
                <a:chOff x="6072040" y="3376043"/>
                <a:chExt cx="1227920" cy="1109109"/>
              </a:xfrm>
            </p:grpSpPr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5D057080-6026-4802-9D70-6CED4E1FC703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Rechthoek 33">
                  <a:extLst>
                    <a:ext uri="{FF2B5EF4-FFF2-40B4-BE49-F238E27FC236}">
                      <a16:creationId xmlns:a16="http://schemas.microsoft.com/office/drawing/2014/main" id="{C6A50A79-47D8-4E02-A797-2B48894FCB5F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35" name="Rechte verbindingslijn 34">
                  <a:extLst>
                    <a:ext uri="{FF2B5EF4-FFF2-40B4-BE49-F238E27FC236}">
                      <a16:creationId xmlns:a16="http://schemas.microsoft.com/office/drawing/2014/main" id="{06DF4F02-6AD5-4BF8-80C1-F08F6C05E21E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Rechte verbindingslijn 35">
                  <a:extLst>
                    <a:ext uri="{FF2B5EF4-FFF2-40B4-BE49-F238E27FC236}">
                      <a16:creationId xmlns:a16="http://schemas.microsoft.com/office/drawing/2014/main" id="{DA37389C-B7C2-4933-B63F-A05B666F7530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echte verbindingslijn 36">
                  <a:extLst>
                    <a:ext uri="{FF2B5EF4-FFF2-40B4-BE49-F238E27FC236}">
                      <a16:creationId xmlns:a16="http://schemas.microsoft.com/office/drawing/2014/main" id="{EF4279E2-4AF3-4AED-8980-4AB9C0990283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echte verbindingslijn 37">
                  <a:extLst>
                    <a:ext uri="{FF2B5EF4-FFF2-40B4-BE49-F238E27FC236}">
                      <a16:creationId xmlns:a16="http://schemas.microsoft.com/office/drawing/2014/main" id="{412531DB-5A74-46DD-AC56-9F41191D7834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echte verbindingslijn 38">
                  <a:extLst>
                    <a:ext uri="{FF2B5EF4-FFF2-40B4-BE49-F238E27FC236}">
                      <a16:creationId xmlns:a16="http://schemas.microsoft.com/office/drawing/2014/main" id="{3ADF3F80-94EC-46B7-A6EB-1C2E7E5521D0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Rechthoek 39">
                  <a:extLst>
                    <a:ext uri="{FF2B5EF4-FFF2-40B4-BE49-F238E27FC236}">
                      <a16:creationId xmlns:a16="http://schemas.microsoft.com/office/drawing/2014/main" id="{FDE15A9F-317A-4354-BB57-64E97CD76ABE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" name="ICOON_info">
                <a:extLst>
                  <a:ext uri="{FF2B5EF4-FFF2-40B4-BE49-F238E27FC236}">
                    <a16:creationId xmlns:a16="http://schemas.microsoft.com/office/drawing/2014/main" id="{0984E743-A30E-44B5-A5F2-8885AD6A5BCF}"/>
                  </a:ext>
                </a:extLst>
              </p:cNvPr>
              <p:cNvGrpSpPr/>
              <p:nvPr userDrawn="1"/>
            </p:nvGrpSpPr>
            <p:grpSpPr>
              <a:xfrm>
                <a:off x="-376736" y="3259970"/>
                <a:ext cx="283685" cy="283685"/>
                <a:chOff x="-510741" y="5913713"/>
                <a:chExt cx="267555" cy="267555"/>
              </a:xfrm>
            </p:grpSpPr>
            <p:sp>
              <p:nvSpPr>
                <p:cNvPr id="31" name="Ovaal 30">
                  <a:extLst>
                    <a:ext uri="{FF2B5EF4-FFF2-40B4-BE49-F238E27FC236}">
                      <a16:creationId xmlns:a16="http://schemas.microsoft.com/office/drawing/2014/main" id="{0E72692D-5858-44DE-BD49-B5F5DA514A1B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" name="Graphic 163" descr="Informatie">
                  <a:extLst>
                    <a:ext uri="{FF2B5EF4-FFF2-40B4-BE49-F238E27FC236}">
                      <a16:creationId xmlns:a16="http://schemas.microsoft.com/office/drawing/2014/main" id="{BF9B32B1-4F83-4C85-971C-FCF27CB3875B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44" name="INSTRUCTIE">
            <a:extLst>
              <a:ext uri="{FF2B5EF4-FFF2-40B4-BE49-F238E27FC236}">
                <a16:creationId xmlns:a16="http://schemas.microsoft.com/office/drawing/2014/main" id="{A9CD6F9A-6BE8-438B-8155-F28AB17013A6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1002AAB7-0968-4ABE-A076-2F4B6C3B3458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48" name="Ovaal 47">
              <a:extLst>
                <a:ext uri="{FF2B5EF4-FFF2-40B4-BE49-F238E27FC236}">
                  <a16:creationId xmlns:a16="http://schemas.microsoft.com/office/drawing/2014/main" id="{7A22B9C2-D1BD-45CA-88F1-B12151C911B4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5D12E166-68C9-4DA6-A595-89B1E995AF87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5CF66D00-5ED0-441A-8FA3-5A99537D1405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9BA03A08-753F-400B-9419-A11D4B2600CE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52" name="Groep 51">
              <a:extLst>
                <a:ext uri="{FF2B5EF4-FFF2-40B4-BE49-F238E27FC236}">
                  <a16:creationId xmlns:a16="http://schemas.microsoft.com/office/drawing/2014/main" id="{D5BFC97F-2203-47B4-B756-02AA8F73C685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58C12DCB-DFB6-42FD-BA01-C1E5AC6486E8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55" name="Rechthoek met één afgeknipte en afgeronde hoek 47">
                  <a:extLst>
                    <a:ext uri="{FF2B5EF4-FFF2-40B4-BE49-F238E27FC236}">
                      <a16:creationId xmlns:a16="http://schemas.microsoft.com/office/drawing/2014/main" id="{DDA0C136-D04D-42FE-BE20-C53CEC6A0096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ige driehoek 55">
                  <a:extLst>
                    <a:ext uri="{FF2B5EF4-FFF2-40B4-BE49-F238E27FC236}">
                      <a16:creationId xmlns:a16="http://schemas.microsoft.com/office/drawing/2014/main" id="{4CC09FCB-C0B9-4AD2-82B4-3287AEF3C0BE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B529EAD6-BA25-4121-8E24-4A459F599EB2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C8BBDA70-F12A-4A82-805F-01BB5F369E88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293D7B86-739A-4EB9-AABB-45CE2D442C53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8" name="HAAK LIJN">
            <a:extLst>
              <a:ext uri="{FF2B5EF4-FFF2-40B4-BE49-F238E27FC236}">
                <a16:creationId xmlns:a16="http://schemas.microsoft.com/office/drawing/2014/main" id="{6B98FEAD-D305-41C2-98C8-B070370ADF24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9" name="LIJN">
              <a:extLst>
                <a:ext uri="{FF2B5EF4-FFF2-40B4-BE49-F238E27FC236}">
                  <a16:creationId xmlns:a16="http://schemas.microsoft.com/office/drawing/2014/main" id="{D2E51D73-460D-4C59-90C2-1EE9F6ABE3A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10669B0-55DE-4E6E-850A-D98F287FD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11" name="LIJN">
              <a:extLst>
                <a:ext uri="{FF2B5EF4-FFF2-40B4-BE49-F238E27FC236}">
                  <a16:creationId xmlns:a16="http://schemas.microsoft.com/office/drawing/2014/main" id="{167C6B98-127C-40B9-90C1-6BDBB71789D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jdelijke aanduiding voor tabel 8">
            <a:extLst>
              <a:ext uri="{FF2B5EF4-FFF2-40B4-BE49-F238E27FC236}">
                <a16:creationId xmlns:a16="http://schemas.microsoft.com/office/drawing/2014/main" id="{457A3439-4058-49AF-9A49-A641471A24C8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777244" y="1856128"/>
            <a:ext cx="10827096" cy="4438800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tabel in te voegen.</a:t>
            </a:r>
          </a:p>
        </p:txBody>
      </p:sp>
      <p:sp>
        <p:nvSpPr>
          <p:cNvPr id="46" name="Logo">
            <a:extLst>
              <a:ext uri="{FF2B5EF4-FFF2-40B4-BE49-F238E27FC236}">
                <a16:creationId xmlns:a16="http://schemas.microsoft.com/office/drawing/2014/main" id="{53F070DD-A12D-4AF1-AE08-74B5C4C1CAAB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549612" y="6480355"/>
            <a:ext cx="1060019" cy="185413"/>
          </a:xfrm>
          <a:blipFill>
            <a:blip r:embed="rId4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8747E6DF-A4F8-4062-AFDF-38DA5CCEF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C22C2349-8920-4993-8A8C-69C3E4C1E6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EC93C5F-DB18-4797-88B9-B8B0D60519F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Ondertitel">
            <a:extLst>
              <a:ext uri="{FF2B5EF4-FFF2-40B4-BE49-F238E27FC236}">
                <a16:creationId xmlns:a16="http://schemas.microsoft.com/office/drawing/2014/main" id="{523A6896-F7F6-4956-BC1B-5F4B366B1CF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tweede titel hier</a:t>
            </a:r>
          </a:p>
        </p:txBody>
      </p:sp>
      <p:sp>
        <p:nvSpPr>
          <p:cNvPr id="4" name="Titel">
            <a:extLst>
              <a:ext uri="{FF2B5EF4-FFF2-40B4-BE49-F238E27FC236}">
                <a16:creationId xmlns:a16="http://schemas.microsoft.com/office/drawing/2014/main" id="{81D2D415-A63C-43FA-9C59-DE172704F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Plaats eerste titel hier</a:t>
            </a:r>
          </a:p>
        </p:txBody>
      </p:sp>
    </p:spTree>
    <p:extLst>
      <p:ext uri="{BB962C8B-B14F-4D97-AF65-F5344CB8AC3E}">
        <p14:creationId xmlns:p14="http://schemas.microsoft.com/office/powerpoint/2010/main" val="3202680207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INSTRUCTIE">
            <a:extLst>
              <a:ext uri="{FF2B5EF4-FFF2-40B4-BE49-F238E27FC236}">
                <a16:creationId xmlns:a16="http://schemas.microsoft.com/office/drawing/2014/main" id="{9D164E09-7229-47B1-AA76-23FA56E9EDBF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2BDD4ABF-1DE9-4EEB-9AF3-250860A69D79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14" name="Ovaal 113">
              <a:extLst>
                <a:ext uri="{FF2B5EF4-FFF2-40B4-BE49-F238E27FC236}">
                  <a16:creationId xmlns:a16="http://schemas.microsoft.com/office/drawing/2014/main" id="{DBDEB715-093C-491E-8083-F262602F1AA4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47B3533A-DACF-4C8C-B12E-77FF61245101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0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id="{62D96971-3D9B-4253-9668-076EBBAC4E24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hthoek 116">
              <a:extLst>
                <a:ext uri="{FF2B5EF4-FFF2-40B4-BE49-F238E27FC236}">
                  <a16:creationId xmlns:a16="http://schemas.microsoft.com/office/drawing/2014/main" id="{F014D619-5E2A-41C9-9ED9-D85BF3F6F647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E4C41FBD-21C2-4A17-BF29-92C6B5143B0B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1" indent="-17621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Ovaal 118">
              <a:extLst>
                <a:ext uri="{FF2B5EF4-FFF2-40B4-BE49-F238E27FC236}">
                  <a16:creationId xmlns:a16="http://schemas.microsoft.com/office/drawing/2014/main" id="{FF2BA6CB-D992-4850-8A50-05898F1C31B8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0" name="Rechthoek 119">
              <a:extLst>
                <a:ext uri="{FF2B5EF4-FFF2-40B4-BE49-F238E27FC236}">
                  <a16:creationId xmlns:a16="http://schemas.microsoft.com/office/drawing/2014/main" id="{2D8ECF67-E4B0-4835-9D8F-B85188512179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4DD3891E-74B1-45DA-99CF-6FA3726788BA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7C4D641B-88D7-4B02-8215-6A882A6656ED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30" normalizeH="0" baseline="0" noProof="0" dirty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23" name="Ovaal 122">
              <a:extLst>
                <a:ext uri="{FF2B5EF4-FFF2-40B4-BE49-F238E27FC236}">
                  <a16:creationId xmlns:a16="http://schemas.microsoft.com/office/drawing/2014/main" id="{AA3A3F46-3426-4455-A1D7-7CBF6AD2F805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4" name="Rechthoek 123">
              <a:extLst>
                <a:ext uri="{FF2B5EF4-FFF2-40B4-BE49-F238E27FC236}">
                  <a16:creationId xmlns:a16="http://schemas.microsoft.com/office/drawing/2014/main" id="{E25243F2-6B91-4967-B76F-CE77368A2948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4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+mj-lt"/>
                <a:buAutoNum type="arabicPeriod"/>
                <a:tabLst>
                  <a:tab pos="182563" algn="l"/>
                </a:tabLst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</a:t>
              </a:r>
            </a:p>
          </p:txBody>
        </p:sp>
        <p:sp>
          <p:nvSpPr>
            <p:cNvPr id="125" name="Ovaal 124">
              <a:extLst>
                <a:ext uri="{FF2B5EF4-FFF2-40B4-BE49-F238E27FC236}">
                  <a16:creationId xmlns:a16="http://schemas.microsoft.com/office/drawing/2014/main" id="{BDA3C232-679B-4F04-A498-30CFC271188F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6" name="Rechthoek 125">
              <a:extLst>
                <a:ext uri="{FF2B5EF4-FFF2-40B4-BE49-F238E27FC236}">
                  <a16:creationId xmlns:a16="http://schemas.microsoft.com/office/drawing/2014/main" id="{CDFC9C33-E0C0-4748-98D4-91D6415E435C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6" indent="-17621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DF6219ED-382E-40A4-997A-AAB947700798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7764FA60-077C-4556-B25B-1A8E30E9DD5F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7" indent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48E1EB73-D530-432F-A2BD-674226D53898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30" name="Rechthoek 129">
              <a:extLst>
                <a:ext uri="{FF2B5EF4-FFF2-40B4-BE49-F238E27FC236}">
                  <a16:creationId xmlns:a16="http://schemas.microsoft.com/office/drawing/2014/main" id="{A28C1434-958F-4C60-957E-E69877E28706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0" normalizeH="0" baseline="0" noProof="0" dirty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31" name="Ovaal 130">
              <a:extLst>
                <a:ext uri="{FF2B5EF4-FFF2-40B4-BE49-F238E27FC236}">
                  <a16:creationId xmlns:a16="http://schemas.microsoft.com/office/drawing/2014/main" id="{CC863F77-1571-4864-A3E5-353E91FBB00A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32" name="Rechthoek 131">
              <a:extLst>
                <a:ext uri="{FF2B5EF4-FFF2-40B4-BE49-F238E27FC236}">
                  <a16:creationId xmlns:a16="http://schemas.microsoft.com/office/drawing/2014/main" id="{8E4F8B9E-D792-4397-8624-7D62A3A71CA9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5" indent="-18256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133" name="Rechthoek 132">
              <a:extLst>
                <a:ext uri="{FF2B5EF4-FFF2-40B4-BE49-F238E27FC236}">
                  <a16:creationId xmlns:a16="http://schemas.microsoft.com/office/drawing/2014/main" id="{47113B31-06C3-42FB-B390-C4AC66D78D66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34" name="ICOON_info">
              <a:extLst>
                <a:ext uri="{FF2B5EF4-FFF2-40B4-BE49-F238E27FC236}">
                  <a16:creationId xmlns:a16="http://schemas.microsoft.com/office/drawing/2014/main" id="{65E95EFB-006C-4844-BF60-7A1DE38FB22D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76" name="Ovaal 175">
                <a:extLst>
                  <a:ext uri="{FF2B5EF4-FFF2-40B4-BE49-F238E27FC236}">
                    <a16:creationId xmlns:a16="http://schemas.microsoft.com/office/drawing/2014/main" id="{407F60F7-10AA-4534-B137-92267C9CBBB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7" name="Graphic 163" descr="Informatie">
                <a:extLst>
                  <a:ext uri="{FF2B5EF4-FFF2-40B4-BE49-F238E27FC236}">
                    <a16:creationId xmlns:a16="http://schemas.microsoft.com/office/drawing/2014/main" id="{D9E17A54-B8A6-4565-B20C-CD0099620A9B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5" name="VOORBEELD">
              <a:extLst>
                <a:ext uri="{FF2B5EF4-FFF2-40B4-BE49-F238E27FC236}">
                  <a16:creationId xmlns:a16="http://schemas.microsoft.com/office/drawing/2014/main" id="{59C79DE2-8C45-4910-8223-769211EB5F44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36" name="Rechthoek 135">
                <a:extLst>
                  <a:ext uri="{FF2B5EF4-FFF2-40B4-BE49-F238E27FC236}">
                    <a16:creationId xmlns:a16="http://schemas.microsoft.com/office/drawing/2014/main" id="{F0B50D5C-E853-4BA8-B4CA-5A01CB674B29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37" name="Rechthoek 136">
                <a:extLst>
                  <a:ext uri="{FF2B5EF4-FFF2-40B4-BE49-F238E27FC236}">
                    <a16:creationId xmlns:a16="http://schemas.microsoft.com/office/drawing/2014/main" id="{7CF54F8C-052B-4685-AB0E-40FAEFD67F5C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433FFBDB-282E-4582-82B9-59BFA6B05A64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69" name="Groep 168">
                  <a:extLst>
                    <a:ext uri="{FF2B5EF4-FFF2-40B4-BE49-F238E27FC236}">
                      <a16:creationId xmlns:a16="http://schemas.microsoft.com/office/drawing/2014/main" id="{2F696F59-C9BB-4B15-ADC7-7649A834EC9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1" name="Rechte verbindingslijn 170">
                    <a:extLst>
                      <a:ext uri="{FF2B5EF4-FFF2-40B4-BE49-F238E27FC236}">
                        <a16:creationId xmlns:a16="http://schemas.microsoft.com/office/drawing/2014/main" id="{9CE074AE-44B3-40A4-B8A1-B0883EB540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171">
                    <a:extLst>
                      <a:ext uri="{FF2B5EF4-FFF2-40B4-BE49-F238E27FC236}">
                        <a16:creationId xmlns:a16="http://schemas.microsoft.com/office/drawing/2014/main" id="{4104E57D-1E17-4256-8E49-92E212E55C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172">
                    <a:extLst>
                      <a:ext uri="{FF2B5EF4-FFF2-40B4-BE49-F238E27FC236}">
                        <a16:creationId xmlns:a16="http://schemas.microsoft.com/office/drawing/2014/main" id="{2E4B0403-0C2D-4041-91E3-F26EAA5859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73">
                    <a:extLst>
                      <a:ext uri="{FF2B5EF4-FFF2-40B4-BE49-F238E27FC236}">
                        <a16:creationId xmlns:a16="http://schemas.microsoft.com/office/drawing/2014/main" id="{69C9BDAD-75B5-43BE-BDC5-E997D1EC32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74">
                    <a:extLst>
                      <a:ext uri="{FF2B5EF4-FFF2-40B4-BE49-F238E27FC236}">
                        <a16:creationId xmlns:a16="http://schemas.microsoft.com/office/drawing/2014/main" id="{0B5E6B00-333B-435B-A31B-998EEE2D33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0" name="Pijl: rechts 169">
                  <a:extLst>
                    <a:ext uri="{FF2B5EF4-FFF2-40B4-BE49-F238E27FC236}">
                      <a16:creationId xmlns:a16="http://schemas.microsoft.com/office/drawing/2014/main" id="{A3784C23-9A12-4699-A451-7FB4A808A1B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9" name="Groep 138">
                <a:extLst>
                  <a:ext uri="{FF2B5EF4-FFF2-40B4-BE49-F238E27FC236}">
                    <a16:creationId xmlns:a16="http://schemas.microsoft.com/office/drawing/2014/main" id="{6A16635E-D457-41CB-A44E-8AF5C3B6734E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62" name="Groep 161">
                  <a:extLst>
                    <a:ext uri="{FF2B5EF4-FFF2-40B4-BE49-F238E27FC236}">
                      <a16:creationId xmlns:a16="http://schemas.microsoft.com/office/drawing/2014/main" id="{95440B72-D3AD-46CF-AA1B-424EB5E6825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4" name="Rechte verbindingslijn 163">
                    <a:extLst>
                      <a:ext uri="{FF2B5EF4-FFF2-40B4-BE49-F238E27FC236}">
                        <a16:creationId xmlns:a16="http://schemas.microsoft.com/office/drawing/2014/main" id="{C4193390-6086-4F76-9511-3172F3B6FC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164">
                    <a:extLst>
                      <a:ext uri="{FF2B5EF4-FFF2-40B4-BE49-F238E27FC236}">
                        <a16:creationId xmlns:a16="http://schemas.microsoft.com/office/drawing/2014/main" id="{02771FED-84D0-45EF-9A30-627FCDE09D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165">
                    <a:extLst>
                      <a:ext uri="{FF2B5EF4-FFF2-40B4-BE49-F238E27FC236}">
                        <a16:creationId xmlns:a16="http://schemas.microsoft.com/office/drawing/2014/main" id="{799C3E5C-B7AA-4022-B9AA-17F83DA4B7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66">
                    <a:extLst>
                      <a:ext uri="{FF2B5EF4-FFF2-40B4-BE49-F238E27FC236}">
                        <a16:creationId xmlns:a16="http://schemas.microsoft.com/office/drawing/2014/main" id="{91F4B1B1-6169-4A3E-92CC-58A87CEDBE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67">
                    <a:extLst>
                      <a:ext uri="{FF2B5EF4-FFF2-40B4-BE49-F238E27FC236}">
                        <a16:creationId xmlns:a16="http://schemas.microsoft.com/office/drawing/2014/main" id="{C97A853E-F2A9-476E-8F5B-61E9154736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3" name="Pijl: rechts 162">
                  <a:extLst>
                    <a:ext uri="{FF2B5EF4-FFF2-40B4-BE49-F238E27FC236}">
                      <a16:creationId xmlns:a16="http://schemas.microsoft.com/office/drawing/2014/main" id="{65107FED-05E4-44ED-8909-92C13055CD0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7591C9BF-4332-40B5-B84F-96C084A6D4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1" name="Rechte verbindingslijn 140">
                <a:extLst>
                  <a:ext uri="{FF2B5EF4-FFF2-40B4-BE49-F238E27FC236}">
                    <a16:creationId xmlns:a16="http://schemas.microsoft.com/office/drawing/2014/main" id="{AADB618E-4B49-4DDB-80BF-AC844DAE57E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2" name="Rechthoek 141">
                <a:extLst>
                  <a:ext uri="{FF2B5EF4-FFF2-40B4-BE49-F238E27FC236}">
                    <a16:creationId xmlns:a16="http://schemas.microsoft.com/office/drawing/2014/main" id="{D7FF610E-B636-40CC-B0EA-B7E3F3E2FD89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43" name="Rechthoek 142">
                <a:extLst>
                  <a:ext uri="{FF2B5EF4-FFF2-40B4-BE49-F238E27FC236}">
                    <a16:creationId xmlns:a16="http://schemas.microsoft.com/office/drawing/2014/main" id="{09275500-335F-4714-9465-077B2D51F327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44" name="Groep 143">
                <a:extLst>
                  <a:ext uri="{FF2B5EF4-FFF2-40B4-BE49-F238E27FC236}">
                    <a16:creationId xmlns:a16="http://schemas.microsoft.com/office/drawing/2014/main" id="{E9B8026D-EA4D-49AB-8F61-386D3EC17F3F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54" name="Rechthoek 153">
                  <a:extLst>
                    <a:ext uri="{FF2B5EF4-FFF2-40B4-BE49-F238E27FC236}">
                      <a16:creationId xmlns:a16="http://schemas.microsoft.com/office/drawing/2014/main" id="{99D6EDB4-9124-4B1B-92D0-D4485FFA6245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5" name="Groep 154">
                  <a:extLst>
                    <a:ext uri="{FF2B5EF4-FFF2-40B4-BE49-F238E27FC236}">
                      <a16:creationId xmlns:a16="http://schemas.microsoft.com/office/drawing/2014/main" id="{63E9801A-7A1A-407E-9630-2C7F4B838C9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F96449AE-B51D-46E4-AE96-86E05AB4E1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07D3D254-1488-48D9-B312-CFBB713A8B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725CB3CC-C38B-4907-9CCF-BCD95925F1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1E1EEC77-854A-4FE2-A5A1-F8369F32E6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60">
                    <a:extLst>
                      <a:ext uri="{FF2B5EF4-FFF2-40B4-BE49-F238E27FC236}">
                        <a16:creationId xmlns:a16="http://schemas.microsoft.com/office/drawing/2014/main" id="{1E7E79A6-6C1E-47B8-BA62-9ADB4689AE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6" name="Pijl: rechts 155">
                  <a:extLst>
                    <a:ext uri="{FF2B5EF4-FFF2-40B4-BE49-F238E27FC236}">
                      <a16:creationId xmlns:a16="http://schemas.microsoft.com/office/drawing/2014/main" id="{5A34ECD0-62C7-4234-A700-0A9196BC177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5" name="Groep 144">
                <a:extLst>
                  <a:ext uri="{FF2B5EF4-FFF2-40B4-BE49-F238E27FC236}">
                    <a16:creationId xmlns:a16="http://schemas.microsoft.com/office/drawing/2014/main" id="{C6C161B5-1F27-46F1-A3B9-442A7193123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46" name="Rechthoek 145">
                  <a:extLst>
                    <a:ext uri="{FF2B5EF4-FFF2-40B4-BE49-F238E27FC236}">
                      <a16:creationId xmlns:a16="http://schemas.microsoft.com/office/drawing/2014/main" id="{2BAE0BA2-E6E3-46C7-9EC9-83979935D32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7" name="Groep 146">
                  <a:extLst>
                    <a:ext uri="{FF2B5EF4-FFF2-40B4-BE49-F238E27FC236}">
                      <a16:creationId xmlns:a16="http://schemas.microsoft.com/office/drawing/2014/main" id="{7F3E3198-FA98-4E38-BE35-9D6E6ED88D4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448E440F-6720-4F6B-BB3B-C4B657FA5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A641E226-E898-47A1-BA0C-30F453ED54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15FDD1D1-F69E-474B-BB30-42E459036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C3B87FDD-DBDE-4C09-841F-93ED8012CD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5F864A8B-F067-403D-8ACF-AC44B2F988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8" name="Pijl: rechts 147">
                  <a:extLst>
                    <a:ext uri="{FF2B5EF4-FFF2-40B4-BE49-F238E27FC236}">
                      <a16:creationId xmlns:a16="http://schemas.microsoft.com/office/drawing/2014/main" id="{D9CF0C8C-E42F-4B0E-BCFF-09DB3B9CF54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24" name="INFO">
            <a:extLst>
              <a:ext uri="{FF2B5EF4-FFF2-40B4-BE49-F238E27FC236}">
                <a16:creationId xmlns:a16="http://schemas.microsoft.com/office/drawing/2014/main" id="{1D86832C-7926-41D1-AC2B-7ABAE5064D01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CASE</a:t>
            </a:r>
          </a:p>
        </p:txBody>
      </p:sp>
      <p:grpSp>
        <p:nvGrpSpPr>
          <p:cNvPr id="22" name="INSTRUCTIE">
            <a:extLst>
              <a:ext uri="{FF2B5EF4-FFF2-40B4-BE49-F238E27FC236}">
                <a16:creationId xmlns:a16="http://schemas.microsoft.com/office/drawing/2014/main" id="{6C16B0EF-441E-4CB9-B33F-7459F8DCED2C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B6396501-C682-4423-8AF6-A8E088AA340B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3D55BCE3-991B-4135-BB56-F2E263B6BCB0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709CC916-216A-497B-907A-A5B085A41C0B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6339A0CC-2B04-402F-A458-EF442F4307CB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6EAA2A1B-7710-497E-93AA-3854492A853C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84BB8A96-D267-4C50-8D2E-F80D6730969C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31" name="Groep 30">
                <a:extLst>
                  <a:ext uri="{FF2B5EF4-FFF2-40B4-BE49-F238E27FC236}">
                    <a16:creationId xmlns:a16="http://schemas.microsoft.com/office/drawing/2014/main" id="{B8CD45C8-945E-4EAC-96C8-C4F6BFDCE4F1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33" name="Rechthoek met één afgeknipte en afgeronde hoek 47">
                  <a:extLst>
                    <a:ext uri="{FF2B5EF4-FFF2-40B4-BE49-F238E27FC236}">
                      <a16:creationId xmlns:a16="http://schemas.microsoft.com/office/drawing/2014/main" id="{E4D2071B-701B-420C-BE8C-09FF2F59446E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Rechthoekige driehoek 33">
                  <a:extLst>
                    <a:ext uri="{FF2B5EF4-FFF2-40B4-BE49-F238E27FC236}">
                      <a16:creationId xmlns:a16="http://schemas.microsoft.com/office/drawing/2014/main" id="{C263C6D8-F77F-4CF2-B82C-048A45170AD5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Rechthoek 34">
                  <a:extLst>
                    <a:ext uri="{FF2B5EF4-FFF2-40B4-BE49-F238E27FC236}">
                      <a16:creationId xmlns:a16="http://schemas.microsoft.com/office/drawing/2014/main" id="{54D7342A-A57C-4D45-BAD7-3561CE0D7B61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" name="Rechthoek 35">
                  <a:extLst>
                    <a:ext uri="{FF2B5EF4-FFF2-40B4-BE49-F238E27FC236}">
                      <a16:creationId xmlns:a16="http://schemas.microsoft.com/office/drawing/2014/main" id="{D305547A-AE0F-4341-BCB7-5103DD37C187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8DE24FF5-C58F-4F2E-95B0-A9383BFDCDD9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19" name="Tijdelijke aanduiding voor verticale tekst 2">
            <a:extLst>
              <a:ext uri="{FF2B5EF4-FFF2-40B4-BE49-F238E27FC236}">
                <a16:creationId xmlns:a16="http://schemas.microsoft.com/office/drawing/2014/main" id="{B6E7424A-424A-48B2-BDDC-91446A4E4AE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77244" y="2441466"/>
            <a:ext cx="3219546" cy="3852825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52" name="Tijdelijke aanduiding voor verticale tekst 2">
            <a:extLst>
              <a:ext uri="{FF2B5EF4-FFF2-40B4-BE49-F238E27FC236}">
                <a16:creationId xmlns:a16="http://schemas.microsoft.com/office/drawing/2014/main" id="{38E90541-A464-490F-8838-24BAC17D1820}"/>
              </a:ext>
            </a:extLst>
          </p:cNvPr>
          <p:cNvSpPr>
            <a:spLocks noGrp="1"/>
          </p:cNvSpPr>
          <p:nvPr>
            <p:ph type="body" orient="vert" idx="10" hasCustomPrompt="1"/>
          </p:nvPr>
        </p:nvSpPr>
        <p:spPr>
          <a:xfrm>
            <a:off x="4581020" y="2441466"/>
            <a:ext cx="3219546" cy="3852825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53" name="Tijdelijke aanduiding voor verticale tekst 2">
            <a:extLst>
              <a:ext uri="{FF2B5EF4-FFF2-40B4-BE49-F238E27FC236}">
                <a16:creationId xmlns:a16="http://schemas.microsoft.com/office/drawing/2014/main" id="{89286917-484E-4046-B9A1-328D39070049}"/>
              </a:ext>
            </a:extLst>
          </p:cNvPr>
          <p:cNvSpPr>
            <a:spLocks noGrp="1"/>
          </p:cNvSpPr>
          <p:nvPr>
            <p:ph type="body" orient="vert" idx="11" hasCustomPrompt="1"/>
          </p:nvPr>
        </p:nvSpPr>
        <p:spPr>
          <a:xfrm>
            <a:off x="8384795" y="2441466"/>
            <a:ext cx="3219546" cy="3852825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70" name="Tijdelijke aanduiding voor verticale tekst 2">
            <a:extLst>
              <a:ext uri="{FF2B5EF4-FFF2-40B4-BE49-F238E27FC236}">
                <a16:creationId xmlns:a16="http://schemas.microsoft.com/office/drawing/2014/main" id="{AB4A5F2F-65AC-40C8-9EC1-536B64FFD6F5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777244" y="-1"/>
            <a:ext cx="11414756" cy="2441467"/>
          </a:xfrm>
          <a:solidFill>
            <a:schemeClr val="bg1"/>
          </a:solidFill>
        </p:spPr>
        <p:txBody>
          <a:bodyPr vert="horz"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54" name="Tijdelijke aanduiding voor verticale tekst 2">
            <a:extLst>
              <a:ext uri="{FF2B5EF4-FFF2-40B4-BE49-F238E27FC236}">
                <a16:creationId xmlns:a16="http://schemas.microsoft.com/office/drawing/2014/main" id="{F764B2EC-C279-4884-B53C-455B0E25A655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1115174" y="1858232"/>
            <a:ext cx="2881616" cy="323021"/>
          </a:xfrm>
        </p:spPr>
        <p:txBody>
          <a:bodyPr vert="horz"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20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55" name="Tijdelijke aanduiding voor verticale tekst 2">
            <a:extLst>
              <a:ext uri="{FF2B5EF4-FFF2-40B4-BE49-F238E27FC236}">
                <a16:creationId xmlns:a16="http://schemas.microsoft.com/office/drawing/2014/main" id="{44680CC4-A98A-4431-AFA9-331B5F1079C8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4918950" y="1860027"/>
            <a:ext cx="2881616" cy="323021"/>
          </a:xfrm>
        </p:spPr>
        <p:txBody>
          <a:bodyPr vert="horz"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20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56" name="Tijdelijke aanduiding voor verticale tekst 2">
            <a:extLst>
              <a:ext uri="{FF2B5EF4-FFF2-40B4-BE49-F238E27FC236}">
                <a16:creationId xmlns:a16="http://schemas.microsoft.com/office/drawing/2014/main" id="{5D6AA0F6-950B-4A76-82A8-F49C9B8F454E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8722725" y="1856127"/>
            <a:ext cx="2881616" cy="323021"/>
          </a:xfrm>
        </p:spPr>
        <p:txBody>
          <a:bodyPr vert="horz"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20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71" name="Tijdelijke aanduiding voor verticale tekst 2">
            <a:extLst>
              <a:ext uri="{FF2B5EF4-FFF2-40B4-BE49-F238E27FC236}">
                <a16:creationId xmlns:a16="http://schemas.microsoft.com/office/drawing/2014/main" id="{BE0A316B-EA03-47FF-BD0A-167FDC0FA81B}"/>
              </a:ext>
            </a:extLst>
          </p:cNvPr>
          <p:cNvSpPr>
            <a:spLocks noGrp="1"/>
          </p:cNvSpPr>
          <p:nvPr>
            <p:ph type="body" orient="vert" idx="16"/>
          </p:nvPr>
        </p:nvSpPr>
        <p:spPr>
          <a:xfrm>
            <a:off x="4581020" y="1904537"/>
            <a:ext cx="234000" cy="234000"/>
          </a:xfrm>
          <a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>
              <a:buFont typeface="Arial" panose="020B0604020202020204" pitchFamily="34" charset="0"/>
              <a:buNone/>
              <a:defRPr sz="100" baseline="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endParaRPr lang="nl-NL" dirty="0"/>
          </a:p>
        </p:txBody>
      </p:sp>
      <p:sp>
        <p:nvSpPr>
          <p:cNvPr id="72" name="Tijdelijke aanduiding voor verticale tekst 2">
            <a:extLst>
              <a:ext uri="{FF2B5EF4-FFF2-40B4-BE49-F238E27FC236}">
                <a16:creationId xmlns:a16="http://schemas.microsoft.com/office/drawing/2014/main" id="{1283F809-9DA0-43CD-9C6B-AC6C805D78A2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777244" y="1904537"/>
            <a:ext cx="234000" cy="234000"/>
          </a:xfrm>
          <a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>
              <a:buFont typeface="Arial" panose="020B0604020202020204" pitchFamily="34" charset="0"/>
              <a:buNone/>
              <a:defRPr sz="100" baseline="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73" name="Tijdelijke aanduiding voor verticale tekst 2">
            <a:extLst>
              <a:ext uri="{FF2B5EF4-FFF2-40B4-BE49-F238E27FC236}">
                <a16:creationId xmlns:a16="http://schemas.microsoft.com/office/drawing/2014/main" id="{F899DD24-69D3-47A1-8B45-D1881AAB46A3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8384795" y="1904537"/>
            <a:ext cx="234000" cy="234000"/>
          </a:xfrm>
          <a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Font typeface="Arial" panose="020B0604020202020204" pitchFamily="34" charset="0"/>
              <a:buNone/>
              <a:defRPr sz="1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>
              <a:buFont typeface="Arial" panose="020B0604020202020204" pitchFamily="34" charset="0"/>
              <a:buNone/>
              <a:defRPr sz="100" baseline="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</a:t>
            </a:r>
          </a:p>
        </p:txBody>
      </p:sp>
      <p:grpSp>
        <p:nvGrpSpPr>
          <p:cNvPr id="15" name="HAAK LIJN">
            <a:extLst>
              <a:ext uri="{FF2B5EF4-FFF2-40B4-BE49-F238E27FC236}">
                <a16:creationId xmlns:a16="http://schemas.microsoft.com/office/drawing/2014/main" id="{2435C843-4991-4484-B966-C9647EE6751D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16" name="LIJN">
              <a:extLst>
                <a:ext uri="{FF2B5EF4-FFF2-40B4-BE49-F238E27FC236}">
                  <a16:creationId xmlns:a16="http://schemas.microsoft.com/office/drawing/2014/main" id="{4122E51C-244F-42D5-860B-DE30659DC3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00BF4AC1-89EF-41C0-966C-6F43F1FF44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18" name="LIJN">
              <a:extLst>
                <a:ext uri="{FF2B5EF4-FFF2-40B4-BE49-F238E27FC236}">
                  <a16:creationId xmlns:a16="http://schemas.microsoft.com/office/drawing/2014/main" id="{5E7F3280-4671-4F09-8CE6-E762118689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Logo">
            <a:extLst>
              <a:ext uri="{FF2B5EF4-FFF2-40B4-BE49-F238E27FC236}">
                <a16:creationId xmlns:a16="http://schemas.microsoft.com/office/drawing/2014/main" id="{1EC0F244-2A3A-462C-A6F0-3F234A0A9189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10549612" y="6480355"/>
            <a:ext cx="1060019" cy="185413"/>
          </a:xfrm>
          <a:blipFill>
            <a:blip r:embed="rId9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4" name="Dianummer">
            <a:extLst>
              <a:ext uri="{FF2B5EF4-FFF2-40B4-BE49-F238E27FC236}">
                <a16:creationId xmlns:a16="http://schemas.microsoft.com/office/drawing/2014/main" id="{4A61226F-2601-4419-948F-8DE88FE3436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EC93C5F-DB18-4797-88B9-B8B0D60519F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" name="Voettekst">
            <a:extLst>
              <a:ext uri="{FF2B5EF4-FFF2-40B4-BE49-F238E27FC236}">
                <a16:creationId xmlns:a16="http://schemas.microsoft.com/office/drawing/2014/main" id="{6BCEAE92-C89D-440E-994D-4DC4B0A72F9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3" name="Ondertitel">
            <a:extLst>
              <a:ext uri="{FF2B5EF4-FFF2-40B4-BE49-F238E27FC236}">
                <a16:creationId xmlns:a16="http://schemas.microsoft.com/office/drawing/2014/main" id="{8DAC7014-FB85-4C29-B00A-73D52118B00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tweede titel hier</a:t>
            </a:r>
          </a:p>
        </p:txBody>
      </p:sp>
      <p:sp>
        <p:nvSpPr>
          <p:cNvPr id="5" name="Titel">
            <a:extLst>
              <a:ext uri="{FF2B5EF4-FFF2-40B4-BE49-F238E27FC236}">
                <a16:creationId xmlns:a16="http://schemas.microsoft.com/office/drawing/2014/main" id="{645E0A3F-7FFC-4E08-81AF-29A01128C6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Plaats eerste titel hier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E1E7A6-A3C4-4438-A86F-F3DCDF3A160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896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40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40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1" animBg="1">
        <p:tmplLst>
          <p:tmpl>
            <p:tnLst>
              <p:par>
                <p:cTn presetID="6" presetClass="emph" presetSubtype="0" autoRev="1" fill="hold" nodeType="withEffect">
                  <p:stCondLst>
                    <p:cond delay="0"/>
                  </p:stCondLst>
                  <p:childTnLst>
                    <p:animScale>
                      <p:cBhvr>
                        <p:cTn dur="400" fill="hold"/>
                        <p:tgtEl>
                          <p:spTgt spid="71"/>
                        </p:tgtEl>
                      </p:cBhvr>
                      <p:by x="110000" y="110000"/>
                    </p:animScale>
                  </p:childTnLst>
                </p:cTn>
              </p:par>
            </p:tnLst>
          </p:tmpl>
        </p:tmplLst>
      </p:bldP>
      <p:bldP spid="7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1" animBg="1">
        <p:tmplLst>
          <p:tmpl>
            <p:tnLst>
              <p:par>
                <p:cTn presetID="6" presetClass="emph" presetSubtype="0" autoRev="1" fill="hold" nodeType="withEffect">
                  <p:stCondLst>
                    <p:cond delay="0"/>
                  </p:stCondLst>
                  <p:childTnLst>
                    <p:animScale>
                      <p:cBhvr>
                        <p:cTn dur="400" fill="hold"/>
                        <p:tgtEl>
                          <p:spTgt spid="72"/>
                        </p:tgtEl>
                      </p:cBhvr>
                      <p:by x="110000" y="110000"/>
                    </p:animScale>
                  </p:childTnLst>
                </p:cTn>
              </p:par>
            </p:tnLst>
          </p:tmpl>
        </p:tmplLst>
      </p:bldP>
      <p:bldP spid="73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1" animBg="1">
        <p:tmplLst>
          <p:tmpl>
            <p:tnLst>
              <p:par>
                <p:cTn presetID="6" presetClass="emph" presetSubtype="0" autoRev="1" fill="hold" nodeType="withEffect">
                  <p:stCondLst>
                    <p:cond delay="0"/>
                  </p:stCondLst>
                  <p:childTnLst>
                    <p:animScale>
                      <p:cBhvr>
                        <p:cTn dur="400" fill="hold"/>
                        <p:tgtEl>
                          <p:spTgt spid="73"/>
                        </p:tgtEl>
                      </p:cBhvr>
                      <p:by x="110000" y="110000"/>
                    </p:animScale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IES / SAMENWER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INSTRUCTIE">
            <a:extLst>
              <a:ext uri="{FF2B5EF4-FFF2-40B4-BE49-F238E27FC236}">
                <a16:creationId xmlns:a16="http://schemas.microsoft.com/office/drawing/2014/main" id="{435BE83F-3193-4FDD-8173-3632BCDBFC26}"/>
              </a:ext>
            </a:extLst>
          </p:cNvPr>
          <p:cNvGrpSpPr/>
          <p:nvPr userDrawn="1"/>
        </p:nvGrpSpPr>
        <p:grpSpPr>
          <a:xfrm>
            <a:off x="-3786437" y="0"/>
            <a:ext cx="3693386" cy="6769481"/>
            <a:chOff x="-3786437" y="0"/>
            <a:chExt cx="3693386" cy="6769481"/>
          </a:xfrm>
        </p:grpSpPr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38BB4C86-BE54-4878-98BF-6D69D2E1516C}"/>
                </a:ext>
              </a:extLst>
            </p:cNvPr>
            <p:cNvSpPr/>
            <p:nvPr userDrawn="1"/>
          </p:nvSpPr>
          <p:spPr>
            <a:xfrm>
              <a:off x="-3786437" y="594148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24" name="INSTRUCTIES">
              <a:extLst>
                <a:ext uri="{FF2B5EF4-FFF2-40B4-BE49-F238E27FC236}">
                  <a16:creationId xmlns:a16="http://schemas.microsoft.com/office/drawing/2014/main" id="{E68ED9EB-7031-4D26-8143-223BAC73D18D}"/>
                </a:ext>
              </a:extLst>
            </p:cNvPr>
            <p:cNvGrpSpPr/>
            <p:nvPr userDrawn="1"/>
          </p:nvGrpSpPr>
          <p:grpSpPr>
            <a:xfrm>
              <a:off x="-3786437" y="0"/>
              <a:ext cx="3693386" cy="6089184"/>
              <a:chOff x="-3786437" y="0"/>
              <a:chExt cx="3693386" cy="6089184"/>
            </a:xfrm>
          </p:grpSpPr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3C30A85A-E609-4742-BB72-355AA5735A3D}"/>
                  </a:ext>
                </a:extLst>
              </p:cNvPr>
              <p:cNvSpPr/>
              <p:nvPr userDrawn="1"/>
            </p:nvSpPr>
            <p:spPr>
              <a:xfrm>
                <a:off x="-3786437" y="0"/>
                <a:ext cx="3593091" cy="593666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Logo invoegen/opmaken</a:t>
                </a:r>
              </a:p>
            </p:txBody>
          </p:sp>
          <p:sp>
            <p:nvSpPr>
              <p:cNvPr id="126" name="Ovaal 125">
                <a:extLst>
                  <a:ext uri="{FF2B5EF4-FFF2-40B4-BE49-F238E27FC236}">
                    <a16:creationId xmlns:a16="http://schemas.microsoft.com/office/drawing/2014/main" id="{95A67393-6E46-40D0-9242-BCC2CD35AFBF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32F0F058-1B35-4A80-B9C2-FF41F3D3DC5A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het bestaande logo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 logo in te voegen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FE0100E-DF2E-478B-A66B-CF187430985B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175" name="Rechthoek 174">
                  <a:extLst>
                    <a:ext uri="{FF2B5EF4-FFF2-40B4-BE49-F238E27FC236}">
                      <a16:creationId xmlns:a16="http://schemas.microsoft.com/office/drawing/2014/main" id="{5993E347-C0C4-499E-A15B-C147E5A784F0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6" name="Ovaal 175">
                  <a:extLst>
                    <a:ext uri="{FF2B5EF4-FFF2-40B4-BE49-F238E27FC236}">
                      <a16:creationId xmlns:a16="http://schemas.microsoft.com/office/drawing/2014/main" id="{27A23945-D78C-4C1D-ACCE-A2A3CDEB0B57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7" name="Vrije vorm: vorm 176">
                  <a:extLst>
                    <a:ext uri="{FF2B5EF4-FFF2-40B4-BE49-F238E27FC236}">
                      <a16:creationId xmlns:a16="http://schemas.microsoft.com/office/drawing/2014/main" id="{6A7F2EA6-D5F2-444C-997E-D886F337943A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8" name="Rechthoek: afgeronde hoeken 177">
                  <a:extLst>
                    <a:ext uri="{FF2B5EF4-FFF2-40B4-BE49-F238E27FC236}">
                      <a16:creationId xmlns:a16="http://schemas.microsoft.com/office/drawing/2014/main" id="{99BD17C3-3DCB-405A-93AF-C571873C0CF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2259DD9F-F865-4B57-A5A9-9A6C72F63BC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80" name="Rechte verbindingslijn 179">
                  <a:extLst>
                    <a:ext uri="{FF2B5EF4-FFF2-40B4-BE49-F238E27FC236}">
                      <a16:creationId xmlns:a16="http://schemas.microsoft.com/office/drawing/2014/main" id="{F951991F-C711-42F7-86C8-65B12605CA3E}"/>
                    </a:ext>
                  </a:extLst>
                </p:cNvPr>
                <p:cNvCxnSpPr>
                  <a:cxnSpLocks/>
                  <a:stCxn id="178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29" name="Ovaal 128">
                <a:extLst>
                  <a:ext uri="{FF2B5EF4-FFF2-40B4-BE49-F238E27FC236}">
                    <a16:creationId xmlns:a16="http://schemas.microsoft.com/office/drawing/2014/main" id="{59BE7B1B-382A-41D4-919F-88BF8E3B9730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E5508FDA-8FDA-4452-AE42-9D1D00B5EDD7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logo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31" name="Groep 130">
                <a:extLst>
                  <a:ext uri="{FF2B5EF4-FFF2-40B4-BE49-F238E27FC236}">
                    <a16:creationId xmlns:a16="http://schemas.microsoft.com/office/drawing/2014/main" id="{761B67E8-D304-43BF-B215-7DE6839E4761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72" name="Rechthoek 171">
                  <a:extLst>
                    <a:ext uri="{FF2B5EF4-FFF2-40B4-BE49-F238E27FC236}">
                      <a16:creationId xmlns:a16="http://schemas.microsoft.com/office/drawing/2014/main" id="{5ACD9B20-1AFB-4A1D-B33D-34F5B3F342B6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73" name="Rechte verbindingslijn 172">
                  <a:extLst>
                    <a:ext uri="{FF2B5EF4-FFF2-40B4-BE49-F238E27FC236}">
                      <a16:creationId xmlns:a16="http://schemas.microsoft.com/office/drawing/2014/main" id="{B92F8123-B19D-469D-9D45-6795F7030CB3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74" name="Gelijkbenige driehoek 173">
                  <a:extLst>
                    <a:ext uri="{FF2B5EF4-FFF2-40B4-BE49-F238E27FC236}">
                      <a16:creationId xmlns:a16="http://schemas.microsoft.com/office/drawing/2014/main" id="{E84197E4-4054-4405-A248-995E7152D1AC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2" name="Ovaal 131">
                <a:extLst>
                  <a:ext uri="{FF2B5EF4-FFF2-40B4-BE49-F238E27FC236}">
                    <a16:creationId xmlns:a16="http://schemas.microsoft.com/office/drawing/2014/main" id="{A079DC31-22CF-41DD-9BFD-3D9130A1B31C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DC5EACF9-457A-40EB-A811-9D09B416E38C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80896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het logo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het logo en met de hoekjes het logokader.</a:t>
                </a:r>
              </a:p>
            </p:txBody>
          </p:sp>
          <p:grpSp>
            <p:nvGrpSpPr>
              <p:cNvPr id="134" name="Groep 133">
                <a:extLst>
                  <a:ext uri="{FF2B5EF4-FFF2-40B4-BE49-F238E27FC236}">
                    <a16:creationId xmlns:a16="http://schemas.microsoft.com/office/drawing/2014/main" id="{3B256CB1-AC4C-4A9C-A55E-6FB8C263E641}"/>
                  </a:ext>
                </a:extLst>
              </p:cNvPr>
              <p:cNvGrpSpPr/>
              <p:nvPr userDrawn="1"/>
            </p:nvGrpSpPr>
            <p:grpSpPr>
              <a:xfrm>
                <a:off x="-3408294" y="3470504"/>
                <a:ext cx="622283" cy="612920"/>
                <a:chOff x="12617641" y="3403239"/>
                <a:chExt cx="752963" cy="741634"/>
              </a:xfrm>
            </p:grpSpPr>
            <p:grpSp>
              <p:nvGrpSpPr>
                <p:cNvPr id="156" name="Groep 155">
                  <a:extLst>
                    <a:ext uri="{FF2B5EF4-FFF2-40B4-BE49-F238E27FC236}">
                      <a16:creationId xmlns:a16="http://schemas.microsoft.com/office/drawing/2014/main" id="{D061C298-AAFD-4C83-8047-5AF88648097F}"/>
                    </a:ext>
                  </a:extLst>
                </p:cNvPr>
                <p:cNvGrpSpPr/>
                <p:nvPr userDrawn="1"/>
              </p:nvGrpSpPr>
              <p:grpSpPr>
                <a:xfrm>
                  <a:off x="12771530" y="3403239"/>
                  <a:ext cx="467176" cy="448491"/>
                  <a:chOff x="12782157" y="3403239"/>
                  <a:chExt cx="467176" cy="448491"/>
                </a:xfrm>
              </p:grpSpPr>
              <p:grpSp>
                <p:nvGrpSpPr>
                  <p:cNvPr id="159" name="Groep 158">
                    <a:extLst>
                      <a:ext uri="{FF2B5EF4-FFF2-40B4-BE49-F238E27FC236}">
                        <a16:creationId xmlns:a16="http://schemas.microsoft.com/office/drawing/2014/main" id="{D82F5419-420E-49A8-B3F9-8B7E53AA662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57" y="3403239"/>
                    <a:ext cx="412976" cy="396132"/>
                    <a:chOff x="13554906" y="3320109"/>
                    <a:chExt cx="443917" cy="425811"/>
                  </a:xfrm>
                </p:grpSpPr>
                <p:grpSp>
                  <p:nvGrpSpPr>
                    <p:cNvPr id="166" name="Groep 165">
                      <a:extLst>
                        <a:ext uri="{FF2B5EF4-FFF2-40B4-BE49-F238E27FC236}">
                          <a16:creationId xmlns:a16="http://schemas.microsoft.com/office/drawing/2014/main" id="{4F612D1F-3349-4E26-B96B-13AA184B0C62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7" cy="425811"/>
                      <a:chOff x="12909684" y="1276143"/>
                      <a:chExt cx="443917" cy="425811"/>
                    </a:xfrm>
                  </p:grpSpPr>
                  <p:sp>
                    <p:nvSpPr>
                      <p:cNvPr id="169" name="Rechthoek 168">
                        <a:extLst>
                          <a:ext uri="{FF2B5EF4-FFF2-40B4-BE49-F238E27FC236}">
                            <a16:creationId xmlns:a16="http://schemas.microsoft.com/office/drawing/2014/main" id="{EA43AD7A-BB45-41CE-A2A0-9FF07092FA62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9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70" name="Rechthoek 169">
                        <a:extLst>
                          <a:ext uri="{FF2B5EF4-FFF2-40B4-BE49-F238E27FC236}">
                            <a16:creationId xmlns:a16="http://schemas.microsoft.com/office/drawing/2014/main" id="{0DC9EEBC-FC95-4295-94F3-134DBDD1A62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71" name="Ovaal 170">
                        <a:extLst>
                          <a:ext uri="{FF2B5EF4-FFF2-40B4-BE49-F238E27FC236}">
                            <a16:creationId xmlns:a16="http://schemas.microsoft.com/office/drawing/2014/main" id="{11571EB4-652C-4ECB-82EB-CD4A99DBDA1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67" name="Afbeelding 166">
                      <a:extLst>
                        <a:ext uri="{FF2B5EF4-FFF2-40B4-BE49-F238E27FC236}">
                          <a16:creationId xmlns:a16="http://schemas.microsoft.com/office/drawing/2014/main" id="{A85BB9A0-683D-45F6-AA7A-ADCD6B7F096D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1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8" name="Afbeelding 167">
                      <a:extLst>
                        <a:ext uri="{FF2B5EF4-FFF2-40B4-BE49-F238E27FC236}">
                          <a16:creationId xmlns:a16="http://schemas.microsoft.com/office/drawing/2014/main" id="{ADC67999-B6FC-4AA0-9F4D-A7D3E3B7C18E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49265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60" name="Groep 159">
                    <a:extLst>
                      <a:ext uri="{FF2B5EF4-FFF2-40B4-BE49-F238E27FC236}">
                        <a16:creationId xmlns:a16="http://schemas.microsoft.com/office/drawing/2014/main" id="{D242070B-90F0-4EC7-B3F0-9F284091FCD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64" name="Rechthoek 163">
                      <a:extLst>
                        <a:ext uri="{FF2B5EF4-FFF2-40B4-BE49-F238E27FC236}">
                          <a16:creationId xmlns:a16="http://schemas.microsoft.com/office/drawing/2014/main" id="{26CA04DF-3072-44E1-A86A-D7B25B00E0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5" name="Rechthoek 164">
                      <a:extLst>
                        <a:ext uri="{FF2B5EF4-FFF2-40B4-BE49-F238E27FC236}">
                          <a16:creationId xmlns:a16="http://schemas.microsoft.com/office/drawing/2014/main" id="{FD4E4961-D860-45C5-947B-CA029DD8E3EC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61" name="Groep 160">
                    <a:extLst>
                      <a:ext uri="{FF2B5EF4-FFF2-40B4-BE49-F238E27FC236}">
                        <a16:creationId xmlns:a16="http://schemas.microsoft.com/office/drawing/2014/main" id="{2D5AD953-55FD-4F3C-8C34-60A2BE217A88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62" name="Rechthoek 161">
                      <a:extLst>
                        <a:ext uri="{FF2B5EF4-FFF2-40B4-BE49-F238E27FC236}">
                          <a16:creationId xmlns:a16="http://schemas.microsoft.com/office/drawing/2014/main" id="{4880D186-8737-4EB3-8ECC-629725EAC77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3" name="Rechthoek 162">
                      <a:extLst>
                        <a:ext uri="{FF2B5EF4-FFF2-40B4-BE49-F238E27FC236}">
                          <a16:creationId xmlns:a16="http://schemas.microsoft.com/office/drawing/2014/main" id="{992CFCB6-E012-4F35-B05B-0605A9838E1D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57" name="Rechthoek 156">
                  <a:extLst>
                    <a:ext uri="{FF2B5EF4-FFF2-40B4-BE49-F238E27FC236}">
                      <a16:creationId xmlns:a16="http://schemas.microsoft.com/office/drawing/2014/main" id="{7314C0FB-6B6B-42D7-8CAD-C655ADF41284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58" name="Gelijkbenige driehoek 157">
                  <a:extLst>
                    <a:ext uri="{FF2B5EF4-FFF2-40B4-BE49-F238E27FC236}">
                      <a16:creationId xmlns:a16="http://schemas.microsoft.com/office/drawing/2014/main" id="{1C154446-179F-43E8-874B-07A23E61A864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5" name="ICOON_info">
                <a:extLst>
                  <a:ext uri="{FF2B5EF4-FFF2-40B4-BE49-F238E27FC236}">
                    <a16:creationId xmlns:a16="http://schemas.microsoft.com/office/drawing/2014/main" id="{A9AFFC39-AA16-4752-8D08-A1DF57027545}"/>
                  </a:ext>
                </a:extLst>
              </p:cNvPr>
              <p:cNvGrpSpPr/>
              <p:nvPr userDrawn="1"/>
            </p:nvGrpSpPr>
            <p:grpSpPr>
              <a:xfrm>
                <a:off x="-376736" y="5805499"/>
                <a:ext cx="283685" cy="283685"/>
                <a:chOff x="-510741" y="5913713"/>
                <a:chExt cx="267555" cy="267555"/>
              </a:xfrm>
            </p:grpSpPr>
            <p:sp>
              <p:nvSpPr>
                <p:cNvPr id="154" name="Ovaal 153">
                  <a:extLst>
                    <a:ext uri="{FF2B5EF4-FFF2-40B4-BE49-F238E27FC236}">
                      <a16:creationId xmlns:a16="http://schemas.microsoft.com/office/drawing/2014/main" id="{FC59187F-45FD-458C-8DA4-6850A9BD276D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Graphic 163" descr="Informatie">
                  <a:extLst>
                    <a:ext uri="{FF2B5EF4-FFF2-40B4-BE49-F238E27FC236}">
                      <a16:creationId xmlns:a16="http://schemas.microsoft.com/office/drawing/2014/main" id="{2FAF8D28-3D0E-405D-B46E-A42BDA898D5F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86908512-AF00-4006-ADFD-1D0EB093D95D}"/>
                  </a:ext>
                </a:extLst>
              </p:cNvPr>
              <p:cNvSpPr/>
              <p:nvPr userDrawn="1"/>
            </p:nvSpPr>
            <p:spPr>
              <a:xfrm>
                <a:off x="-3603587" y="4267791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37" name="Rechthoek 136">
                <a:extLst>
                  <a:ext uri="{FF2B5EF4-FFF2-40B4-BE49-F238E27FC236}">
                    <a16:creationId xmlns:a16="http://schemas.microsoft.com/office/drawing/2014/main" id="{0AE5A891-509C-47EA-B5B3-60572058E99E}"/>
                  </a:ext>
                </a:extLst>
              </p:cNvPr>
              <p:cNvSpPr/>
              <p:nvPr userDrawn="1"/>
            </p:nvSpPr>
            <p:spPr>
              <a:xfrm>
                <a:off x="-3319415" y="4267792"/>
                <a:ext cx="2944682" cy="8127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er voor te zorgen dat het logo in zijn originele verhouding staat,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afbeeldingen’ – ‘Opmaak’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het pijltje onder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‘Aanpassen’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EEAD5903-C5DD-4A7A-B904-38264D71656E}"/>
                  </a:ext>
                </a:extLst>
              </p:cNvPr>
              <p:cNvGrpSpPr/>
              <p:nvPr userDrawn="1"/>
            </p:nvGrpSpPr>
            <p:grpSpPr>
              <a:xfrm>
                <a:off x="-3314821" y="5192208"/>
                <a:ext cx="1108877" cy="563933"/>
                <a:chOff x="-3314821" y="3885197"/>
                <a:chExt cx="1108877" cy="563933"/>
              </a:xfrm>
            </p:grpSpPr>
            <p:sp>
              <p:nvSpPr>
                <p:cNvPr id="139" name="Rechthoek 138">
                  <a:extLst>
                    <a:ext uri="{FF2B5EF4-FFF2-40B4-BE49-F238E27FC236}">
                      <a16:creationId xmlns:a16="http://schemas.microsoft.com/office/drawing/2014/main" id="{81C8B23D-B34B-40C7-9A46-D01ACC41BE98}"/>
                    </a:ext>
                  </a:extLst>
                </p:cNvPr>
                <p:cNvSpPr/>
                <p:nvPr userDrawn="1"/>
              </p:nvSpPr>
              <p:spPr>
                <a:xfrm>
                  <a:off x="-3314821" y="3885197"/>
                  <a:ext cx="1055607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0" name="Rechthoek 139">
                  <a:extLst>
                    <a:ext uri="{FF2B5EF4-FFF2-40B4-BE49-F238E27FC236}">
                      <a16:creationId xmlns:a16="http://schemas.microsoft.com/office/drawing/2014/main" id="{E74A298E-544B-4D9C-937D-277DF2276B89}"/>
                    </a:ext>
                  </a:extLst>
                </p:cNvPr>
                <p:cNvSpPr/>
                <p:nvPr userDrawn="1"/>
              </p:nvSpPr>
              <p:spPr>
                <a:xfrm>
                  <a:off x="-3304718" y="4138922"/>
                  <a:ext cx="1043588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1" name="Tekstvak 140">
                  <a:extLst>
                    <a:ext uri="{FF2B5EF4-FFF2-40B4-BE49-F238E27FC236}">
                      <a16:creationId xmlns:a16="http://schemas.microsoft.com/office/drawing/2014/main" id="{5FE48950-2E84-4506-B89A-6B5D8515B521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949098"/>
                  <a:ext cx="794156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Opvullen</a:t>
                  </a:r>
                </a:p>
              </p:txBody>
            </p:sp>
            <p:sp>
              <p:nvSpPr>
                <p:cNvPr id="142" name="Tekstvak 141">
                  <a:extLst>
                    <a:ext uri="{FF2B5EF4-FFF2-40B4-BE49-F238E27FC236}">
                      <a16:creationId xmlns:a16="http://schemas.microsoft.com/office/drawing/2014/main" id="{533669A0-6812-41EA-A9D8-B17AA48C8C87}"/>
                    </a:ext>
                  </a:extLst>
                </p:cNvPr>
                <p:cNvSpPr txBox="1"/>
                <p:nvPr userDrawn="1"/>
              </p:nvSpPr>
              <p:spPr>
                <a:xfrm>
                  <a:off x="-3069819" y="4199018"/>
                  <a:ext cx="800912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Aanpassen</a:t>
                  </a:r>
                </a:p>
              </p:txBody>
            </p:sp>
            <p:sp>
              <p:nvSpPr>
                <p:cNvPr id="143" name="Vrije vorm: vorm 142">
                  <a:extLst>
                    <a:ext uri="{FF2B5EF4-FFF2-40B4-BE49-F238E27FC236}">
                      <a16:creationId xmlns:a16="http://schemas.microsoft.com/office/drawing/2014/main" id="{CBFB4C3D-E828-491A-AA99-825713077E8E}"/>
                    </a:ext>
                  </a:extLst>
                </p:cNvPr>
                <p:cNvSpPr/>
                <p:nvPr userDrawn="1"/>
              </p:nvSpPr>
              <p:spPr>
                <a:xfrm>
                  <a:off x="-2303506" y="426913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F0DDF155-BB65-47FA-84FC-5FE486BA5D42}"/>
                    </a:ext>
                  </a:extLst>
                </p:cNvPr>
                <p:cNvGrpSpPr/>
                <p:nvPr userDrawn="1"/>
              </p:nvGrpSpPr>
              <p:grpSpPr>
                <a:xfrm>
                  <a:off x="-3254609" y="3946178"/>
                  <a:ext cx="184194" cy="143334"/>
                  <a:chOff x="6218544" y="2402421"/>
                  <a:chExt cx="144156" cy="112178"/>
                </a:xfrm>
              </p:grpSpPr>
              <p:sp>
                <p:nvSpPr>
                  <p:cNvPr id="150" name="Rechthoek 149">
                    <a:extLst>
                      <a:ext uri="{FF2B5EF4-FFF2-40B4-BE49-F238E27FC236}">
                        <a16:creationId xmlns:a16="http://schemas.microsoft.com/office/drawing/2014/main" id="{D0BFBA88-3F57-4B8B-9E88-D66D2915DF6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18544" y="2414588"/>
                    <a:ext cx="144156" cy="100011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rnd" cmpd="sng" algn="ctr">
                    <a:solidFill>
                      <a:srgbClr val="818181"/>
                    </a:solidFill>
                    <a:prstDash val="sysDash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1" name="Rechthoek 47">
                    <a:extLst>
                      <a:ext uri="{FF2B5EF4-FFF2-40B4-BE49-F238E27FC236}">
                        <a16:creationId xmlns:a16="http://schemas.microsoft.com/office/drawing/2014/main" id="{1D6EA221-2ACA-4448-87D6-5B14C7C8B45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24587" y="2445544"/>
                    <a:ext cx="95251" cy="64805"/>
                  </a:xfrm>
                  <a:custGeom>
                    <a:avLst/>
                    <a:gdLst>
                      <a:gd name="connsiteX0" fmla="*/ 0 w 148606"/>
                      <a:gd name="connsiteY0" fmla="*/ 0 h 148606"/>
                      <a:gd name="connsiteX1" fmla="*/ 148606 w 148606"/>
                      <a:gd name="connsiteY1" fmla="*/ 0 h 148606"/>
                      <a:gd name="connsiteX2" fmla="*/ 148606 w 148606"/>
                      <a:gd name="connsiteY2" fmla="*/ 148606 h 148606"/>
                      <a:gd name="connsiteX3" fmla="*/ 0 w 148606"/>
                      <a:gd name="connsiteY3" fmla="*/ 148606 h 148606"/>
                      <a:gd name="connsiteX4" fmla="*/ 0 w 148606"/>
                      <a:gd name="connsiteY4" fmla="*/ 0 h 148606"/>
                      <a:gd name="connsiteX0" fmla="*/ 0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0 w 148606"/>
                      <a:gd name="connsiteY3" fmla="*/ 0 h 148606"/>
                      <a:gd name="connsiteX0" fmla="*/ 66675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66675 w 148606"/>
                      <a:gd name="connsiteY3" fmla="*/ 0 h 148606"/>
                      <a:gd name="connsiteX0" fmla="*/ 71437 w 148606"/>
                      <a:gd name="connsiteY0" fmla="*/ 0 h 120031"/>
                      <a:gd name="connsiteX1" fmla="*/ 148606 w 148606"/>
                      <a:gd name="connsiteY1" fmla="*/ 120031 h 120031"/>
                      <a:gd name="connsiteX2" fmla="*/ 0 w 148606"/>
                      <a:gd name="connsiteY2" fmla="*/ 120031 h 120031"/>
                      <a:gd name="connsiteX3" fmla="*/ 71437 w 148606"/>
                      <a:gd name="connsiteY3" fmla="*/ 0 h 120031"/>
                      <a:gd name="connsiteX0" fmla="*/ 73234 w 151858"/>
                      <a:gd name="connsiteY0" fmla="*/ 0 h 120031"/>
                      <a:gd name="connsiteX1" fmla="*/ 150403 w 151858"/>
                      <a:gd name="connsiteY1" fmla="*/ 120031 h 120031"/>
                      <a:gd name="connsiteX2" fmla="*/ 1797 w 151858"/>
                      <a:gd name="connsiteY2" fmla="*/ 120031 h 120031"/>
                      <a:gd name="connsiteX3" fmla="*/ 73234 w 151858"/>
                      <a:gd name="connsiteY3" fmla="*/ 0 h 120031"/>
                      <a:gd name="connsiteX0" fmla="*/ 73583 w 152474"/>
                      <a:gd name="connsiteY0" fmla="*/ 40 h 120071"/>
                      <a:gd name="connsiteX1" fmla="*/ 150752 w 152474"/>
                      <a:gd name="connsiteY1" fmla="*/ 120071 h 120071"/>
                      <a:gd name="connsiteX2" fmla="*/ 2146 w 152474"/>
                      <a:gd name="connsiteY2" fmla="*/ 120071 h 120071"/>
                      <a:gd name="connsiteX3" fmla="*/ 73583 w 152474"/>
                      <a:gd name="connsiteY3" fmla="*/ 40 h 120071"/>
                      <a:gd name="connsiteX0" fmla="*/ 73583 w 152474"/>
                      <a:gd name="connsiteY0" fmla="*/ 35 h 136734"/>
                      <a:gd name="connsiteX1" fmla="*/ 150752 w 152474"/>
                      <a:gd name="connsiteY1" fmla="*/ 136734 h 136734"/>
                      <a:gd name="connsiteX2" fmla="*/ 2146 w 152474"/>
                      <a:gd name="connsiteY2" fmla="*/ 136734 h 136734"/>
                      <a:gd name="connsiteX3" fmla="*/ 73583 w 152474"/>
                      <a:gd name="connsiteY3" fmla="*/ 35 h 136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474" h="136734">
                        <a:moveTo>
                          <a:pt x="73583" y="35"/>
                        </a:moveTo>
                        <a:cubicBezTo>
                          <a:pt x="110257" y="-2347"/>
                          <a:pt x="162658" y="116729"/>
                          <a:pt x="150752" y="136734"/>
                        </a:cubicBezTo>
                        <a:lnTo>
                          <a:pt x="2146" y="136734"/>
                        </a:lnTo>
                        <a:cubicBezTo>
                          <a:pt x="-10716" y="116729"/>
                          <a:pt x="36909" y="2417"/>
                          <a:pt x="73583" y="35"/>
                        </a:cubicBezTo>
                        <a:close/>
                      </a:path>
                    </a:pathLst>
                  </a:cu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2" name="Rechthoek 47">
                    <a:extLst>
                      <a:ext uri="{FF2B5EF4-FFF2-40B4-BE49-F238E27FC236}">
                        <a16:creationId xmlns:a16="http://schemas.microsoft.com/office/drawing/2014/main" id="{A8708CD5-EB8F-481D-B2BA-CFF22DF99B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96025" y="2457450"/>
                    <a:ext cx="64294" cy="52388"/>
                  </a:xfrm>
                  <a:custGeom>
                    <a:avLst/>
                    <a:gdLst>
                      <a:gd name="connsiteX0" fmla="*/ 0 w 148606"/>
                      <a:gd name="connsiteY0" fmla="*/ 0 h 148606"/>
                      <a:gd name="connsiteX1" fmla="*/ 148606 w 148606"/>
                      <a:gd name="connsiteY1" fmla="*/ 0 h 148606"/>
                      <a:gd name="connsiteX2" fmla="*/ 148606 w 148606"/>
                      <a:gd name="connsiteY2" fmla="*/ 148606 h 148606"/>
                      <a:gd name="connsiteX3" fmla="*/ 0 w 148606"/>
                      <a:gd name="connsiteY3" fmla="*/ 148606 h 148606"/>
                      <a:gd name="connsiteX4" fmla="*/ 0 w 148606"/>
                      <a:gd name="connsiteY4" fmla="*/ 0 h 148606"/>
                      <a:gd name="connsiteX0" fmla="*/ 0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0 w 148606"/>
                      <a:gd name="connsiteY3" fmla="*/ 0 h 148606"/>
                      <a:gd name="connsiteX0" fmla="*/ 66675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66675 w 148606"/>
                      <a:gd name="connsiteY3" fmla="*/ 0 h 148606"/>
                      <a:gd name="connsiteX0" fmla="*/ 71437 w 148606"/>
                      <a:gd name="connsiteY0" fmla="*/ 0 h 120031"/>
                      <a:gd name="connsiteX1" fmla="*/ 148606 w 148606"/>
                      <a:gd name="connsiteY1" fmla="*/ 120031 h 120031"/>
                      <a:gd name="connsiteX2" fmla="*/ 0 w 148606"/>
                      <a:gd name="connsiteY2" fmla="*/ 120031 h 120031"/>
                      <a:gd name="connsiteX3" fmla="*/ 71437 w 148606"/>
                      <a:gd name="connsiteY3" fmla="*/ 0 h 120031"/>
                      <a:gd name="connsiteX0" fmla="*/ 73234 w 151858"/>
                      <a:gd name="connsiteY0" fmla="*/ 0 h 120031"/>
                      <a:gd name="connsiteX1" fmla="*/ 150403 w 151858"/>
                      <a:gd name="connsiteY1" fmla="*/ 120031 h 120031"/>
                      <a:gd name="connsiteX2" fmla="*/ 1797 w 151858"/>
                      <a:gd name="connsiteY2" fmla="*/ 120031 h 120031"/>
                      <a:gd name="connsiteX3" fmla="*/ 73234 w 151858"/>
                      <a:gd name="connsiteY3" fmla="*/ 0 h 120031"/>
                      <a:gd name="connsiteX0" fmla="*/ 73583 w 152474"/>
                      <a:gd name="connsiteY0" fmla="*/ 40 h 120071"/>
                      <a:gd name="connsiteX1" fmla="*/ 150752 w 152474"/>
                      <a:gd name="connsiteY1" fmla="*/ 120071 h 120071"/>
                      <a:gd name="connsiteX2" fmla="*/ 2146 w 152474"/>
                      <a:gd name="connsiteY2" fmla="*/ 120071 h 120071"/>
                      <a:gd name="connsiteX3" fmla="*/ 73583 w 152474"/>
                      <a:gd name="connsiteY3" fmla="*/ 40 h 120071"/>
                      <a:gd name="connsiteX0" fmla="*/ 73583 w 152474"/>
                      <a:gd name="connsiteY0" fmla="*/ 35 h 136734"/>
                      <a:gd name="connsiteX1" fmla="*/ 150752 w 152474"/>
                      <a:gd name="connsiteY1" fmla="*/ 136734 h 136734"/>
                      <a:gd name="connsiteX2" fmla="*/ 2146 w 152474"/>
                      <a:gd name="connsiteY2" fmla="*/ 136734 h 136734"/>
                      <a:gd name="connsiteX3" fmla="*/ 73583 w 152474"/>
                      <a:gd name="connsiteY3" fmla="*/ 35 h 136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474" h="136734">
                        <a:moveTo>
                          <a:pt x="73583" y="35"/>
                        </a:moveTo>
                        <a:cubicBezTo>
                          <a:pt x="110257" y="-2347"/>
                          <a:pt x="162658" y="116729"/>
                          <a:pt x="150752" y="136734"/>
                        </a:cubicBezTo>
                        <a:lnTo>
                          <a:pt x="2146" y="136734"/>
                        </a:lnTo>
                        <a:cubicBezTo>
                          <a:pt x="-10716" y="116729"/>
                          <a:pt x="36909" y="2417"/>
                          <a:pt x="73583" y="35"/>
                        </a:cubicBezTo>
                        <a:close/>
                      </a:path>
                    </a:pathLst>
                  </a:cu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3" name="Koorde 152">
                    <a:extLst>
                      <a:ext uri="{FF2B5EF4-FFF2-40B4-BE49-F238E27FC236}">
                        <a16:creationId xmlns:a16="http://schemas.microsoft.com/office/drawing/2014/main" id="{2042A22D-8B95-4F75-9116-80FAE065EC7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90536" y="2402421"/>
                    <a:ext cx="37785" cy="37785"/>
                  </a:xfrm>
                  <a:prstGeom prst="chord">
                    <a:avLst>
                      <a:gd name="adj1" fmla="val 21457318"/>
                      <a:gd name="adj2" fmla="val 11002272"/>
                    </a:avLst>
                  </a:prstGeom>
                  <a:solidFill>
                    <a:srgbClr val="E9C0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45" name="Groep 144">
                  <a:extLst>
                    <a:ext uri="{FF2B5EF4-FFF2-40B4-BE49-F238E27FC236}">
                      <a16:creationId xmlns:a16="http://schemas.microsoft.com/office/drawing/2014/main" id="{681471C0-AA5D-4AD6-9BED-B68E2A738A46}"/>
                    </a:ext>
                  </a:extLst>
                </p:cNvPr>
                <p:cNvGrpSpPr/>
                <p:nvPr userDrawn="1"/>
              </p:nvGrpSpPr>
              <p:grpSpPr>
                <a:xfrm>
                  <a:off x="-3254609" y="4199853"/>
                  <a:ext cx="184194" cy="124747"/>
                  <a:chOff x="6218544" y="2636044"/>
                  <a:chExt cx="144156" cy="97631"/>
                </a:xfrm>
              </p:grpSpPr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D9E1DB58-F1DA-4AD5-829E-2AFFF39AA4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18544" y="2636044"/>
                    <a:ext cx="144156" cy="928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rnd" cmpd="sng" algn="ctr">
                    <a:solidFill>
                      <a:srgbClr val="818181"/>
                    </a:solidFill>
                    <a:prstDash val="sysDash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83D769C1-4E5B-4137-99E9-92336759F5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49409" y="2636045"/>
                    <a:ext cx="85725" cy="97630"/>
                  </a:xfrm>
                  <a:prstGeom prst="rect">
                    <a:avLst/>
                  </a:prstGeom>
                  <a:solidFill>
                    <a:srgbClr val="F0F0F0"/>
                  </a:solidFill>
                  <a:ln w="9525">
                    <a:solidFill>
                      <a:srgbClr val="B7B4B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8" name="Ovaal 147">
                    <a:extLst>
                      <a:ext uri="{FF2B5EF4-FFF2-40B4-BE49-F238E27FC236}">
                        <a16:creationId xmlns:a16="http://schemas.microsoft.com/office/drawing/2014/main" id="{B58FA325-AECA-4CB9-9440-D517A32C9C1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97938" y="2655636"/>
                    <a:ext cx="21328" cy="21328"/>
                  </a:xfrm>
                  <a:prstGeom prst="ellipse">
                    <a:avLst/>
                  </a:prstGeom>
                  <a:solidFill>
                    <a:srgbClr val="E9C0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9" name="Rechthoek 47">
                    <a:extLst>
                      <a:ext uri="{FF2B5EF4-FFF2-40B4-BE49-F238E27FC236}">
                        <a16:creationId xmlns:a16="http://schemas.microsoft.com/office/drawing/2014/main" id="{35C3E310-A97A-401B-A813-C08BCEC492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61434" y="2675670"/>
                    <a:ext cx="45896" cy="37785"/>
                  </a:xfrm>
                  <a:custGeom>
                    <a:avLst/>
                    <a:gdLst>
                      <a:gd name="connsiteX0" fmla="*/ 0 w 148606"/>
                      <a:gd name="connsiteY0" fmla="*/ 0 h 148606"/>
                      <a:gd name="connsiteX1" fmla="*/ 148606 w 148606"/>
                      <a:gd name="connsiteY1" fmla="*/ 0 h 148606"/>
                      <a:gd name="connsiteX2" fmla="*/ 148606 w 148606"/>
                      <a:gd name="connsiteY2" fmla="*/ 148606 h 148606"/>
                      <a:gd name="connsiteX3" fmla="*/ 0 w 148606"/>
                      <a:gd name="connsiteY3" fmla="*/ 148606 h 148606"/>
                      <a:gd name="connsiteX4" fmla="*/ 0 w 148606"/>
                      <a:gd name="connsiteY4" fmla="*/ 0 h 148606"/>
                      <a:gd name="connsiteX0" fmla="*/ 0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0 w 148606"/>
                      <a:gd name="connsiteY3" fmla="*/ 0 h 148606"/>
                      <a:gd name="connsiteX0" fmla="*/ 66675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66675 w 148606"/>
                      <a:gd name="connsiteY3" fmla="*/ 0 h 148606"/>
                      <a:gd name="connsiteX0" fmla="*/ 71437 w 148606"/>
                      <a:gd name="connsiteY0" fmla="*/ 0 h 120031"/>
                      <a:gd name="connsiteX1" fmla="*/ 148606 w 148606"/>
                      <a:gd name="connsiteY1" fmla="*/ 120031 h 120031"/>
                      <a:gd name="connsiteX2" fmla="*/ 0 w 148606"/>
                      <a:gd name="connsiteY2" fmla="*/ 120031 h 120031"/>
                      <a:gd name="connsiteX3" fmla="*/ 71437 w 148606"/>
                      <a:gd name="connsiteY3" fmla="*/ 0 h 120031"/>
                      <a:gd name="connsiteX0" fmla="*/ 73234 w 151858"/>
                      <a:gd name="connsiteY0" fmla="*/ 0 h 120031"/>
                      <a:gd name="connsiteX1" fmla="*/ 150403 w 151858"/>
                      <a:gd name="connsiteY1" fmla="*/ 120031 h 120031"/>
                      <a:gd name="connsiteX2" fmla="*/ 1797 w 151858"/>
                      <a:gd name="connsiteY2" fmla="*/ 120031 h 120031"/>
                      <a:gd name="connsiteX3" fmla="*/ 73234 w 151858"/>
                      <a:gd name="connsiteY3" fmla="*/ 0 h 120031"/>
                      <a:gd name="connsiteX0" fmla="*/ 73583 w 152474"/>
                      <a:gd name="connsiteY0" fmla="*/ 40 h 120071"/>
                      <a:gd name="connsiteX1" fmla="*/ 150752 w 152474"/>
                      <a:gd name="connsiteY1" fmla="*/ 120071 h 120071"/>
                      <a:gd name="connsiteX2" fmla="*/ 2146 w 152474"/>
                      <a:gd name="connsiteY2" fmla="*/ 120071 h 120071"/>
                      <a:gd name="connsiteX3" fmla="*/ 73583 w 152474"/>
                      <a:gd name="connsiteY3" fmla="*/ 40 h 120071"/>
                      <a:gd name="connsiteX0" fmla="*/ 73583 w 152474"/>
                      <a:gd name="connsiteY0" fmla="*/ 35 h 136734"/>
                      <a:gd name="connsiteX1" fmla="*/ 150752 w 152474"/>
                      <a:gd name="connsiteY1" fmla="*/ 136734 h 136734"/>
                      <a:gd name="connsiteX2" fmla="*/ 2146 w 152474"/>
                      <a:gd name="connsiteY2" fmla="*/ 136734 h 136734"/>
                      <a:gd name="connsiteX3" fmla="*/ 73583 w 152474"/>
                      <a:gd name="connsiteY3" fmla="*/ 35 h 136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474" h="136734">
                        <a:moveTo>
                          <a:pt x="73583" y="35"/>
                        </a:moveTo>
                        <a:cubicBezTo>
                          <a:pt x="110257" y="-2347"/>
                          <a:pt x="162658" y="116729"/>
                          <a:pt x="150752" y="136734"/>
                        </a:cubicBezTo>
                        <a:lnTo>
                          <a:pt x="2146" y="136734"/>
                        </a:lnTo>
                        <a:cubicBezTo>
                          <a:pt x="-10716" y="116729"/>
                          <a:pt x="36909" y="2417"/>
                          <a:pt x="73583" y="35"/>
                        </a:cubicBezTo>
                        <a:close/>
                      </a:path>
                    </a:pathLst>
                  </a:cu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91" name="INSTRUCTIE">
            <a:extLst>
              <a:ext uri="{FF2B5EF4-FFF2-40B4-BE49-F238E27FC236}">
                <a16:creationId xmlns:a16="http://schemas.microsoft.com/office/drawing/2014/main" id="{6CBD4366-F14E-4456-A194-C3EAC83F87CE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498E1B4B-250C-4A36-8216-C44EA26366E2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1B290239-767B-444D-A5E3-9FC1640DB43B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243AA5ED-6271-483B-A061-D335D7C600BE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98D39D90-33F1-4CF7-B008-D78E09C0AFA7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000703D1-D0CA-4C68-8E50-2C9275CAB208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6B698F57-CA2B-4161-BF19-C57FC7AC7DC6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98" name="Groep 97">
                <a:extLst>
                  <a:ext uri="{FF2B5EF4-FFF2-40B4-BE49-F238E27FC236}">
                    <a16:creationId xmlns:a16="http://schemas.microsoft.com/office/drawing/2014/main" id="{4939C8FC-3D91-4641-8A1A-82E81A45BFEC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00" name="Rechthoek met één afgeknipte en afgeronde hoek 47">
                  <a:extLst>
                    <a:ext uri="{FF2B5EF4-FFF2-40B4-BE49-F238E27FC236}">
                      <a16:creationId xmlns:a16="http://schemas.microsoft.com/office/drawing/2014/main" id="{BE3F2D9F-5248-4742-B5DF-7A9A477B0D55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2" name="Rechthoekige driehoek 101">
                  <a:extLst>
                    <a:ext uri="{FF2B5EF4-FFF2-40B4-BE49-F238E27FC236}">
                      <a16:creationId xmlns:a16="http://schemas.microsoft.com/office/drawing/2014/main" id="{A94EFD95-2C76-4B8D-8616-6030AB2EA7BA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id="{FCA71013-F831-4AC7-835B-6F98881EFBFA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3" name="Rechthoek 182">
                  <a:extLst>
                    <a:ext uri="{FF2B5EF4-FFF2-40B4-BE49-F238E27FC236}">
                      <a16:creationId xmlns:a16="http://schemas.microsoft.com/office/drawing/2014/main" id="{A8CD884F-059C-4096-A47D-E2C3EB6A5DAD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578A6F2F-E813-452A-A554-C213044806C4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101" name="Tijdelijke aanduiding voor verticale tekst 2">
            <a:extLst>
              <a:ext uri="{FF2B5EF4-FFF2-40B4-BE49-F238E27FC236}">
                <a16:creationId xmlns:a16="http://schemas.microsoft.com/office/drawing/2014/main" id="{FA3930DD-DC22-421B-8B5C-ECC612505626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77244" y="2580255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 </a:t>
            </a:r>
          </a:p>
        </p:txBody>
      </p:sp>
      <p:sp>
        <p:nvSpPr>
          <p:cNvPr id="104" name="Tijdelijke aanduiding voor verticale tekst 2">
            <a:extLst>
              <a:ext uri="{FF2B5EF4-FFF2-40B4-BE49-F238E27FC236}">
                <a16:creationId xmlns:a16="http://schemas.microsoft.com/office/drawing/2014/main" id="{253B405D-F1AB-4817-B270-7BFFD3F3045F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3007918" y="2580255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 </a:t>
            </a:r>
          </a:p>
        </p:txBody>
      </p:sp>
      <p:sp>
        <p:nvSpPr>
          <p:cNvPr id="105" name="Tijdelijke aanduiding voor verticale tekst 2">
            <a:extLst>
              <a:ext uri="{FF2B5EF4-FFF2-40B4-BE49-F238E27FC236}">
                <a16:creationId xmlns:a16="http://schemas.microsoft.com/office/drawing/2014/main" id="{D06D2B9A-2824-4C51-AC31-7B8A2F099D2A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5238592" y="2580255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 </a:t>
            </a:r>
          </a:p>
        </p:txBody>
      </p:sp>
      <p:sp>
        <p:nvSpPr>
          <p:cNvPr id="106" name="Tijdelijke aanduiding voor verticale tekst 2">
            <a:extLst>
              <a:ext uri="{FF2B5EF4-FFF2-40B4-BE49-F238E27FC236}">
                <a16:creationId xmlns:a16="http://schemas.microsoft.com/office/drawing/2014/main" id="{2CBB626D-CD15-4693-8763-41BAEE5BF1E1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7469266" y="2580255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 </a:t>
            </a:r>
          </a:p>
        </p:txBody>
      </p:sp>
      <p:sp>
        <p:nvSpPr>
          <p:cNvPr id="107" name="Tijdelijke aanduiding voor verticale tekst 2">
            <a:extLst>
              <a:ext uri="{FF2B5EF4-FFF2-40B4-BE49-F238E27FC236}">
                <a16:creationId xmlns:a16="http://schemas.microsoft.com/office/drawing/2014/main" id="{88ADBC97-6F7A-4743-A873-3D1D8CFFEC52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9699940" y="2580255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 </a:t>
            </a:r>
          </a:p>
        </p:txBody>
      </p:sp>
      <p:sp>
        <p:nvSpPr>
          <p:cNvPr id="108" name="Tijdelijke aanduiding voor verticale tekst 2">
            <a:extLst>
              <a:ext uri="{FF2B5EF4-FFF2-40B4-BE49-F238E27FC236}">
                <a16:creationId xmlns:a16="http://schemas.microsoft.com/office/drawing/2014/main" id="{F1290261-F37B-486E-B055-2C1FF5B8542A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777244" y="4239198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 </a:t>
            </a:r>
          </a:p>
        </p:txBody>
      </p:sp>
      <p:sp>
        <p:nvSpPr>
          <p:cNvPr id="109" name="Tijdelijke aanduiding voor verticale tekst 2">
            <a:extLst>
              <a:ext uri="{FF2B5EF4-FFF2-40B4-BE49-F238E27FC236}">
                <a16:creationId xmlns:a16="http://schemas.microsoft.com/office/drawing/2014/main" id="{BF2DF362-BC86-44C1-A829-8F6669103432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3007918" y="4239198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 </a:t>
            </a:r>
          </a:p>
        </p:txBody>
      </p:sp>
      <p:sp>
        <p:nvSpPr>
          <p:cNvPr id="110" name="Tijdelijke aanduiding voor verticale tekst 2">
            <a:extLst>
              <a:ext uri="{FF2B5EF4-FFF2-40B4-BE49-F238E27FC236}">
                <a16:creationId xmlns:a16="http://schemas.microsoft.com/office/drawing/2014/main" id="{9E3E5C86-3261-43B7-A062-873068475FB2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5238592" y="4239198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 </a:t>
            </a:r>
          </a:p>
        </p:txBody>
      </p:sp>
      <p:sp>
        <p:nvSpPr>
          <p:cNvPr id="111" name="Tijdelijke aanduiding voor verticale tekst 2">
            <a:extLst>
              <a:ext uri="{FF2B5EF4-FFF2-40B4-BE49-F238E27FC236}">
                <a16:creationId xmlns:a16="http://schemas.microsoft.com/office/drawing/2014/main" id="{41E452AD-0E75-4DA7-8CD7-967C66DC88BE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7469266" y="4239198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 </a:t>
            </a:r>
          </a:p>
        </p:txBody>
      </p:sp>
      <p:sp>
        <p:nvSpPr>
          <p:cNvPr id="112" name="Tijdelijke aanduiding voor verticale tekst 2">
            <a:extLst>
              <a:ext uri="{FF2B5EF4-FFF2-40B4-BE49-F238E27FC236}">
                <a16:creationId xmlns:a16="http://schemas.microsoft.com/office/drawing/2014/main" id="{9993F58D-1819-4524-8E3B-17F2D1752223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9699940" y="4239198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 </a:t>
            </a:r>
          </a:p>
        </p:txBody>
      </p:sp>
      <p:grpSp>
        <p:nvGrpSpPr>
          <p:cNvPr id="65" name="HAAK LIJN">
            <a:extLst>
              <a:ext uri="{FF2B5EF4-FFF2-40B4-BE49-F238E27FC236}">
                <a16:creationId xmlns:a16="http://schemas.microsoft.com/office/drawing/2014/main" id="{5BB03752-4229-43C3-B651-38448D67DF64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66" name="LIJN">
              <a:extLst>
                <a:ext uri="{FF2B5EF4-FFF2-40B4-BE49-F238E27FC236}">
                  <a16:creationId xmlns:a16="http://schemas.microsoft.com/office/drawing/2014/main" id="{49A47FBE-D9DB-4556-A5F6-3785144577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B6F45815-92C9-4B5A-86F8-B877A94A7F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68" name="LIJN">
              <a:extLst>
                <a:ext uri="{FF2B5EF4-FFF2-40B4-BE49-F238E27FC236}">
                  <a16:creationId xmlns:a16="http://schemas.microsoft.com/office/drawing/2014/main" id="{4F0CD40B-838B-4E0F-A956-9659DC8D38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kstvak 102">
            <a:extLst>
              <a:ext uri="{FF2B5EF4-FFF2-40B4-BE49-F238E27FC236}">
                <a16:creationId xmlns:a16="http://schemas.microsoft.com/office/drawing/2014/main" id="{82DED694-965C-41F6-8334-D160E5CDFC49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REFERENTIES / SAMENWERKING</a:t>
            </a:r>
          </a:p>
        </p:txBody>
      </p:sp>
      <p:sp>
        <p:nvSpPr>
          <p:cNvPr id="181" name="Tijdelijke aanduiding voor verticale tekst 2">
            <a:extLst>
              <a:ext uri="{FF2B5EF4-FFF2-40B4-BE49-F238E27FC236}">
                <a16:creationId xmlns:a16="http://schemas.microsoft.com/office/drawing/2014/main" id="{C9047537-E9D6-4F40-B0E8-24851E46D123}"/>
              </a:ext>
            </a:extLst>
          </p:cNvPr>
          <p:cNvSpPr>
            <a:spLocks noGrp="1"/>
          </p:cNvSpPr>
          <p:nvPr>
            <p:ph type="body" orient="vert" idx="33" hasCustomPrompt="1"/>
          </p:nvPr>
        </p:nvSpPr>
        <p:spPr>
          <a:xfrm>
            <a:off x="10549612" y="6480355"/>
            <a:ext cx="1060019" cy="185413"/>
          </a:xfrm>
          <a:blipFill>
            <a:blip r:embed="rId6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22" name="Tijdelijke aanduiding voor afbeelding 40"/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057750" y="2920644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113" name="Tijdelijke aanduiding voor afbeelding 40">
            <a:extLst>
              <a:ext uri="{FF2B5EF4-FFF2-40B4-BE49-F238E27FC236}">
                <a16:creationId xmlns:a16="http://schemas.microsoft.com/office/drawing/2014/main" id="{DC0E2FE1-67A8-4896-AAD4-23189DD2CEC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88424" y="2920644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114" name="Tijdelijke aanduiding voor afbeelding 40">
            <a:extLst>
              <a:ext uri="{FF2B5EF4-FFF2-40B4-BE49-F238E27FC236}">
                <a16:creationId xmlns:a16="http://schemas.microsoft.com/office/drawing/2014/main" id="{E47D8EC2-0522-466E-84C1-3C645FA9D7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519098" y="2920644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115" name="Tijdelijke aanduiding voor afbeelding 40">
            <a:extLst>
              <a:ext uri="{FF2B5EF4-FFF2-40B4-BE49-F238E27FC236}">
                <a16:creationId xmlns:a16="http://schemas.microsoft.com/office/drawing/2014/main" id="{49DD3396-184F-49E8-B98D-B34CD946E47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49772" y="2920644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116" name="Tijdelijke aanduiding voor afbeelding 40">
            <a:extLst>
              <a:ext uri="{FF2B5EF4-FFF2-40B4-BE49-F238E27FC236}">
                <a16:creationId xmlns:a16="http://schemas.microsoft.com/office/drawing/2014/main" id="{169552EF-8046-4EA6-BFCC-CCED87C29DB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80446" y="2920644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117" name="Tijdelijke aanduiding voor afbeelding 40">
            <a:extLst>
              <a:ext uri="{FF2B5EF4-FFF2-40B4-BE49-F238E27FC236}">
                <a16:creationId xmlns:a16="http://schemas.microsoft.com/office/drawing/2014/main" id="{E0C40C85-8D56-43B5-B229-590322AB9B0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057750" y="4579587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118" name="Tijdelijke aanduiding voor afbeelding 40">
            <a:extLst>
              <a:ext uri="{FF2B5EF4-FFF2-40B4-BE49-F238E27FC236}">
                <a16:creationId xmlns:a16="http://schemas.microsoft.com/office/drawing/2014/main" id="{296C5D1B-4354-448F-A9FA-2AAFEDCF744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288424" y="4579587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119" name="Tijdelijke aanduiding voor afbeelding 40">
            <a:extLst>
              <a:ext uri="{FF2B5EF4-FFF2-40B4-BE49-F238E27FC236}">
                <a16:creationId xmlns:a16="http://schemas.microsoft.com/office/drawing/2014/main" id="{89AAB85E-0605-45B6-89ED-B21671AEA72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519098" y="4579587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120" name="Tijdelijke aanduiding voor afbeelding 40">
            <a:extLst>
              <a:ext uri="{FF2B5EF4-FFF2-40B4-BE49-F238E27FC236}">
                <a16:creationId xmlns:a16="http://schemas.microsoft.com/office/drawing/2014/main" id="{12C7B200-4535-4035-A3AC-7FB26B24355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749772" y="4579587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121" name="Tijdelijke aanduiding voor afbeelding 40">
            <a:extLst>
              <a:ext uri="{FF2B5EF4-FFF2-40B4-BE49-F238E27FC236}">
                <a16:creationId xmlns:a16="http://schemas.microsoft.com/office/drawing/2014/main" id="{93142C17-873E-4A17-89D0-A06014C1E48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980446" y="4579587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408CC563-ED69-4242-A700-66F529F00277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5EC93C5F-DB18-4797-88B9-B8B0D60519F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39C59A2A-E932-4F20-ADBB-B7C76E26CBDC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4" name="Ondertitel">
            <a:extLst>
              <a:ext uri="{FF2B5EF4-FFF2-40B4-BE49-F238E27FC236}">
                <a16:creationId xmlns:a16="http://schemas.microsoft.com/office/drawing/2014/main" id="{9E282118-5AF8-446A-9FD3-768DDD6BCEA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tweede titel hier</a:t>
            </a:r>
          </a:p>
        </p:txBody>
      </p:sp>
      <p:sp>
        <p:nvSpPr>
          <p:cNvPr id="5" name="Titel">
            <a:extLst>
              <a:ext uri="{FF2B5EF4-FFF2-40B4-BE49-F238E27FC236}">
                <a16:creationId xmlns:a16="http://schemas.microsoft.com/office/drawing/2014/main" id="{FF216664-7142-48FA-801A-A233888EA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Plaats eerste titel hier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94B7A-1F0C-416C-965A-5404E590EA18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499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1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8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DA6621DD-BDCD-46CA-8A6F-90B3DC62D7E8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AGENDA 8x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2063519" y="2769771"/>
            <a:ext cx="4479145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Hoofdstuk</a:t>
            </a:r>
          </a:p>
        </p:txBody>
      </p:sp>
      <p:sp>
        <p:nvSpPr>
          <p:cNvPr id="130" name="Tijdelijke aanduiding voor verticale tekst 2">
            <a:extLst>
              <a:ext uri="{FF2B5EF4-FFF2-40B4-BE49-F238E27FC236}">
                <a16:creationId xmlns:a16="http://schemas.microsoft.com/office/drawing/2014/main" id="{09139BB3-0E95-42DB-B5FD-B804238C47E7}"/>
              </a:ext>
            </a:extLst>
          </p:cNvPr>
          <p:cNvSpPr>
            <a:spLocks noGrp="1"/>
          </p:cNvSpPr>
          <p:nvPr>
            <p:ph type="body" orient="vert" idx="11" hasCustomPrompt="1"/>
          </p:nvPr>
        </p:nvSpPr>
        <p:spPr>
          <a:xfrm>
            <a:off x="1477394" y="2769771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01.</a:t>
            </a:r>
          </a:p>
        </p:txBody>
      </p:sp>
      <p:sp>
        <p:nvSpPr>
          <p:cNvPr id="131" name="Tijdelijke aanduiding voor verticale tekst 2">
            <a:extLst>
              <a:ext uri="{FF2B5EF4-FFF2-40B4-BE49-F238E27FC236}">
                <a16:creationId xmlns:a16="http://schemas.microsoft.com/office/drawing/2014/main" id="{0193F33A-B169-4E6C-A0E4-1C401F03326A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2063519" y="3210685"/>
            <a:ext cx="4479145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Hoofdstuk</a:t>
            </a:r>
          </a:p>
        </p:txBody>
      </p:sp>
      <p:sp>
        <p:nvSpPr>
          <p:cNvPr id="132" name="Tijdelijke aanduiding voor verticale tekst 2">
            <a:extLst>
              <a:ext uri="{FF2B5EF4-FFF2-40B4-BE49-F238E27FC236}">
                <a16:creationId xmlns:a16="http://schemas.microsoft.com/office/drawing/2014/main" id="{CFDDF722-2134-44DD-9F42-55A2163355CF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477394" y="3210685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02.</a:t>
            </a:r>
          </a:p>
        </p:txBody>
      </p:sp>
      <p:sp>
        <p:nvSpPr>
          <p:cNvPr id="133" name="Tijdelijke aanduiding voor verticale tekst 2">
            <a:extLst>
              <a:ext uri="{FF2B5EF4-FFF2-40B4-BE49-F238E27FC236}">
                <a16:creationId xmlns:a16="http://schemas.microsoft.com/office/drawing/2014/main" id="{E2A18408-6710-416E-8413-E2AF616D91BC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2063519" y="3651599"/>
            <a:ext cx="4479145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Hoofdstuk</a:t>
            </a:r>
          </a:p>
        </p:txBody>
      </p:sp>
      <p:sp>
        <p:nvSpPr>
          <p:cNvPr id="134" name="Tijdelijke aanduiding voor verticale tekst 2">
            <a:extLst>
              <a:ext uri="{FF2B5EF4-FFF2-40B4-BE49-F238E27FC236}">
                <a16:creationId xmlns:a16="http://schemas.microsoft.com/office/drawing/2014/main" id="{432466DB-08EE-4A9B-B739-16F0BD593113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477394" y="3651599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03.</a:t>
            </a:r>
          </a:p>
        </p:txBody>
      </p:sp>
      <p:sp>
        <p:nvSpPr>
          <p:cNvPr id="135" name="Tijdelijke aanduiding voor verticale tekst 2">
            <a:extLst>
              <a:ext uri="{FF2B5EF4-FFF2-40B4-BE49-F238E27FC236}">
                <a16:creationId xmlns:a16="http://schemas.microsoft.com/office/drawing/2014/main" id="{FB1B3F49-2D34-4B2A-8143-8FF9313EDD5E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2063519" y="4092513"/>
            <a:ext cx="4479145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Hoofdstuk</a:t>
            </a:r>
          </a:p>
        </p:txBody>
      </p:sp>
      <p:sp>
        <p:nvSpPr>
          <p:cNvPr id="136" name="Tijdelijke aanduiding voor verticale tekst 2">
            <a:extLst>
              <a:ext uri="{FF2B5EF4-FFF2-40B4-BE49-F238E27FC236}">
                <a16:creationId xmlns:a16="http://schemas.microsoft.com/office/drawing/2014/main" id="{90076CCB-0A34-4B58-AD13-14B30D4E58E6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477394" y="4092513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04.</a:t>
            </a:r>
          </a:p>
        </p:txBody>
      </p:sp>
      <p:sp>
        <p:nvSpPr>
          <p:cNvPr id="137" name="Tijdelijke aanduiding voor verticale tekst 2">
            <a:extLst>
              <a:ext uri="{FF2B5EF4-FFF2-40B4-BE49-F238E27FC236}">
                <a16:creationId xmlns:a16="http://schemas.microsoft.com/office/drawing/2014/main" id="{6E4C1E79-BFB4-49E2-B8B4-704FE08A0221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2063519" y="4533427"/>
            <a:ext cx="4479145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Hoofdstuk</a:t>
            </a:r>
          </a:p>
        </p:txBody>
      </p:sp>
      <p:sp>
        <p:nvSpPr>
          <p:cNvPr id="138" name="Tijdelijke aanduiding voor verticale tekst 2">
            <a:extLst>
              <a:ext uri="{FF2B5EF4-FFF2-40B4-BE49-F238E27FC236}">
                <a16:creationId xmlns:a16="http://schemas.microsoft.com/office/drawing/2014/main" id="{DC76EBBF-0030-4AA1-BF10-48A92A06B59F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1477394" y="4533427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05.</a:t>
            </a:r>
          </a:p>
        </p:txBody>
      </p:sp>
      <p:sp>
        <p:nvSpPr>
          <p:cNvPr id="139" name="Tijdelijke aanduiding voor verticale tekst 2">
            <a:extLst>
              <a:ext uri="{FF2B5EF4-FFF2-40B4-BE49-F238E27FC236}">
                <a16:creationId xmlns:a16="http://schemas.microsoft.com/office/drawing/2014/main" id="{5017CD28-C2AF-4032-B589-1423BFA89F05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2063519" y="4974341"/>
            <a:ext cx="4479145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Hoofdstuk</a:t>
            </a:r>
          </a:p>
        </p:txBody>
      </p:sp>
      <p:sp>
        <p:nvSpPr>
          <p:cNvPr id="140" name="Tijdelijke aanduiding voor verticale tekst 2">
            <a:extLst>
              <a:ext uri="{FF2B5EF4-FFF2-40B4-BE49-F238E27FC236}">
                <a16:creationId xmlns:a16="http://schemas.microsoft.com/office/drawing/2014/main" id="{FBA4AAE8-8D5F-4224-B74C-AFE8DAA7B73B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1477394" y="4974341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06.</a:t>
            </a:r>
          </a:p>
        </p:txBody>
      </p:sp>
      <p:sp>
        <p:nvSpPr>
          <p:cNvPr id="141" name="Tijdelijke aanduiding voor verticale tekst 2">
            <a:extLst>
              <a:ext uri="{FF2B5EF4-FFF2-40B4-BE49-F238E27FC236}">
                <a16:creationId xmlns:a16="http://schemas.microsoft.com/office/drawing/2014/main" id="{6805760E-C026-4BB8-A85F-3C2FF927F6F4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2063519" y="5415255"/>
            <a:ext cx="4479145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Hoofdstuk</a:t>
            </a:r>
          </a:p>
        </p:txBody>
      </p:sp>
      <p:sp>
        <p:nvSpPr>
          <p:cNvPr id="142" name="Tijdelijke aanduiding voor verticale tekst 2">
            <a:extLst>
              <a:ext uri="{FF2B5EF4-FFF2-40B4-BE49-F238E27FC236}">
                <a16:creationId xmlns:a16="http://schemas.microsoft.com/office/drawing/2014/main" id="{230160BE-302E-4C96-96A3-7B349A370C8E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1477394" y="5415255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07.</a:t>
            </a:r>
          </a:p>
        </p:txBody>
      </p:sp>
      <p:sp>
        <p:nvSpPr>
          <p:cNvPr id="143" name="Tijdelijke aanduiding voor verticale tekst 2">
            <a:extLst>
              <a:ext uri="{FF2B5EF4-FFF2-40B4-BE49-F238E27FC236}">
                <a16:creationId xmlns:a16="http://schemas.microsoft.com/office/drawing/2014/main" id="{A7A2C18B-31F8-41AE-9CE0-F6E0827E24D3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2063519" y="5856170"/>
            <a:ext cx="4479145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Hoofdstuk</a:t>
            </a:r>
          </a:p>
        </p:txBody>
      </p:sp>
      <p:sp>
        <p:nvSpPr>
          <p:cNvPr id="144" name="Tijdelijke aanduiding voor verticale tekst 2">
            <a:extLst>
              <a:ext uri="{FF2B5EF4-FFF2-40B4-BE49-F238E27FC236}">
                <a16:creationId xmlns:a16="http://schemas.microsoft.com/office/drawing/2014/main" id="{5863A4F4-EC3F-4D3A-BA06-224079A5A54A}"/>
              </a:ext>
            </a:extLst>
          </p:cNvPr>
          <p:cNvSpPr>
            <a:spLocks noGrp="1"/>
          </p:cNvSpPr>
          <p:nvPr>
            <p:ph type="body" orient="vert" idx="25" hasCustomPrompt="1"/>
          </p:nvPr>
        </p:nvSpPr>
        <p:spPr>
          <a:xfrm>
            <a:off x="1477394" y="5856170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08.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2FA1C155-D212-49FA-9B8E-41434C3D9D95}"/>
              </a:ext>
            </a:extLst>
          </p:cNvPr>
          <p:cNvGrpSpPr/>
          <p:nvPr userDrawn="1"/>
        </p:nvGrpSpPr>
        <p:grpSpPr>
          <a:xfrm>
            <a:off x="1372576" y="2407000"/>
            <a:ext cx="5269609" cy="4451000"/>
            <a:chOff x="1372576" y="2407000"/>
            <a:chExt cx="5269609" cy="4248000"/>
          </a:xfrm>
        </p:grpSpPr>
        <p:cxnSp>
          <p:nvCxnSpPr>
            <p:cNvPr id="149" name="LIJN">
              <a:extLst>
                <a:ext uri="{FF2B5EF4-FFF2-40B4-BE49-F238E27FC236}">
                  <a16:creationId xmlns:a16="http://schemas.microsoft.com/office/drawing/2014/main" id="{BA62C54E-227F-42ED-92C8-200BB48F8F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372576" y="2407000"/>
              <a:ext cx="0" cy="4248000"/>
            </a:xfrm>
            <a:prstGeom prst="line">
              <a:avLst/>
            </a:prstGeom>
            <a:ln w="72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LIJN">
              <a:extLst>
                <a:ext uri="{FF2B5EF4-FFF2-40B4-BE49-F238E27FC236}">
                  <a16:creationId xmlns:a16="http://schemas.microsoft.com/office/drawing/2014/main" id="{CC29460A-8B20-472D-9034-8BBE7A3BBD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42185" y="2407000"/>
              <a:ext cx="0" cy="4248000"/>
            </a:xfrm>
            <a:prstGeom prst="line">
              <a:avLst/>
            </a:prstGeom>
            <a:ln w="72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HAAK LIJN">
            <a:extLst>
              <a:ext uri="{FF2B5EF4-FFF2-40B4-BE49-F238E27FC236}">
                <a16:creationId xmlns:a16="http://schemas.microsoft.com/office/drawing/2014/main" id="{7122AD50-F3F1-4256-ADF3-4B8573614B2B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160" name="LIJN">
              <a:extLst>
                <a:ext uri="{FF2B5EF4-FFF2-40B4-BE49-F238E27FC236}">
                  <a16:creationId xmlns:a16="http://schemas.microsoft.com/office/drawing/2014/main" id="{203731BA-F1DE-4ED7-8E83-4A678442F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1" name="Graphic 160">
              <a:extLst>
                <a:ext uri="{FF2B5EF4-FFF2-40B4-BE49-F238E27FC236}">
                  <a16:creationId xmlns:a16="http://schemas.microsoft.com/office/drawing/2014/main" id="{C1FE5A50-3822-49B5-AF54-D3AE438FD3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162" name="LIJN">
              <a:extLst>
                <a:ext uri="{FF2B5EF4-FFF2-40B4-BE49-F238E27FC236}">
                  <a16:creationId xmlns:a16="http://schemas.microsoft.com/office/drawing/2014/main" id="{445A95D7-522E-4045-BCEC-ADD5199B31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Logo">
            <a:extLst>
              <a:ext uri="{FF2B5EF4-FFF2-40B4-BE49-F238E27FC236}">
                <a16:creationId xmlns:a16="http://schemas.microsoft.com/office/drawing/2014/main" id="{3434F453-CF9F-4C8D-9A32-EF633F911E93}"/>
              </a:ext>
            </a:extLst>
          </p:cNvPr>
          <p:cNvGrpSpPr/>
          <p:nvPr userDrawn="1"/>
        </p:nvGrpSpPr>
        <p:grpSpPr>
          <a:xfrm>
            <a:off x="9260985" y="5913010"/>
            <a:ext cx="2351804" cy="411364"/>
            <a:chOff x="7784962" y="5938737"/>
            <a:chExt cx="3293353" cy="576053"/>
          </a:xfrm>
        </p:grpSpPr>
        <p:sp>
          <p:nvSpPr>
            <p:cNvPr id="171" name="TNO Beeldmerk">
              <a:extLst>
                <a:ext uri="{FF2B5EF4-FFF2-40B4-BE49-F238E27FC236}">
                  <a16:creationId xmlns:a16="http://schemas.microsoft.com/office/drawing/2014/main" id="{3625A6B6-994B-4607-A6E2-FE74EB465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4962" y="5938737"/>
              <a:ext cx="1639343" cy="576053"/>
            </a:xfrm>
            <a:custGeom>
              <a:avLst/>
              <a:gdLst>
                <a:gd name="T0" fmla="*/ 272 w 330"/>
                <a:gd name="T1" fmla="*/ 75 h 116"/>
                <a:gd name="T2" fmla="*/ 254 w 330"/>
                <a:gd name="T3" fmla="*/ 58 h 116"/>
                <a:gd name="T4" fmla="*/ 272 w 330"/>
                <a:gd name="T5" fmla="*/ 41 h 116"/>
                <a:gd name="T6" fmla="*/ 289 w 330"/>
                <a:gd name="T7" fmla="*/ 58 h 116"/>
                <a:gd name="T8" fmla="*/ 272 w 330"/>
                <a:gd name="T9" fmla="*/ 75 h 116"/>
                <a:gd name="T10" fmla="*/ 272 w 330"/>
                <a:gd name="T11" fmla="*/ 0 h 116"/>
                <a:gd name="T12" fmla="*/ 215 w 330"/>
                <a:gd name="T13" fmla="*/ 48 h 116"/>
                <a:gd name="T14" fmla="*/ 215 w 330"/>
                <a:gd name="T15" fmla="*/ 15 h 116"/>
                <a:gd name="T16" fmla="*/ 202 w 330"/>
                <a:gd name="T17" fmla="*/ 2 h 116"/>
                <a:gd name="T18" fmla="*/ 173 w 330"/>
                <a:gd name="T19" fmla="*/ 2 h 116"/>
                <a:gd name="T20" fmla="*/ 173 w 330"/>
                <a:gd name="T21" fmla="*/ 46 h 116"/>
                <a:gd name="T22" fmla="*/ 149 w 330"/>
                <a:gd name="T23" fmla="*/ 12 h 116"/>
                <a:gd name="T24" fmla="*/ 129 w 330"/>
                <a:gd name="T25" fmla="*/ 2 h 116"/>
                <a:gd name="T26" fmla="*/ 0 w 330"/>
                <a:gd name="T27" fmla="*/ 2 h 116"/>
                <a:gd name="T28" fmla="*/ 0 w 330"/>
                <a:gd name="T29" fmla="*/ 32 h 116"/>
                <a:gd name="T30" fmla="*/ 13 w 330"/>
                <a:gd name="T31" fmla="*/ 44 h 116"/>
                <a:gd name="T32" fmla="*/ 32 w 330"/>
                <a:gd name="T33" fmla="*/ 44 h 116"/>
                <a:gd name="T34" fmla="*/ 32 w 330"/>
                <a:gd name="T35" fmla="*/ 102 h 116"/>
                <a:gd name="T36" fmla="*/ 44 w 330"/>
                <a:gd name="T37" fmla="*/ 114 h 116"/>
                <a:gd name="T38" fmla="*/ 76 w 330"/>
                <a:gd name="T39" fmla="*/ 114 h 116"/>
                <a:gd name="T40" fmla="*/ 76 w 330"/>
                <a:gd name="T41" fmla="*/ 44 h 116"/>
                <a:gd name="T42" fmla="*/ 102 w 330"/>
                <a:gd name="T43" fmla="*/ 44 h 116"/>
                <a:gd name="T44" fmla="*/ 102 w 330"/>
                <a:gd name="T45" fmla="*/ 102 h 116"/>
                <a:gd name="T46" fmla="*/ 114 w 330"/>
                <a:gd name="T47" fmla="*/ 114 h 116"/>
                <a:gd name="T48" fmla="*/ 143 w 330"/>
                <a:gd name="T49" fmla="*/ 114 h 116"/>
                <a:gd name="T50" fmla="*/ 143 w 330"/>
                <a:gd name="T51" fmla="*/ 71 h 116"/>
                <a:gd name="T52" fmla="*/ 168 w 330"/>
                <a:gd name="T53" fmla="*/ 104 h 116"/>
                <a:gd name="T54" fmla="*/ 188 w 330"/>
                <a:gd name="T55" fmla="*/ 114 h 116"/>
                <a:gd name="T56" fmla="*/ 215 w 330"/>
                <a:gd name="T57" fmla="*/ 114 h 116"/>
                <a:gd name="T58" fmla="*/ 215 w 330"/>
                <a:gd name="T59" fmla="*/ 69 h 116"/>
                <a:gd name="T60" fmla="*/ 272 w 330"/>
                <a:gd name="T61" fmla="*/ 116 h 116"/>
                <a:gd name="T62" fmla="*/ 330 w 330"/>
                <a:gd name="T63" fmla="*/ 58 h 116"/>
                <a:gd name="T64" fmla="*/ 272 w 330"/>
                <a:gd name="T6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116">
                  <a:moveTo>
                    <a:pt x="272" y="75"/>
                  </a:moveTo>
                  <a:cubicBezTo>
                    <a:pt x="262" y="75"/>
                    <a:pt x="254" y="68"/>
                    <a:pt x="254" y="58"/>
                  </a:cubicBezTo>
                  <a:cubicBezTo>
                    <a:pt x="254" y="49"/>
                    <a:pt x="262" y="41"/>
                    <a:pt x="272" y="41"/>
                  </a:cubicBezTo>
                  <a:cubicBezTo>
                    <a:pt x="281" y="41"/>
                    <a:pt x="289" y="49"/>
                    <a:pt x="289" y="58"/>
                  </a:cubicBezTo>
                  <a:cubicBezTo>
                    <a:pt x="289" y="68"/>
                    <a:pt x="281" y="75"/>
                    <a:pt x="272" y="75"/>
                  </a:cubicBezTo>
                  <a:moveTo>
                    <a:pt x="272" y="0"/>
                  </a:moveTo>
                  <a:cubicBezTo>
                    <a:pt x="242" y="0"/>
                    <a:pt x="219" y="20"/>
                    <a:pt x="215" y="48"/>
                  </a:cubicBezTo>
                  <a:cubicBezTo>
                    <a:pt x="215" y="15"/>
                    <a:pt x="215" y="15"/>
                    <a:pt x="215" y="15"/>
                  </a:cubicBezTo>
                  <a:cubicBezTo>
                    <a:pt x="215" y="6"/>
                    <a:pt x="211" y="2"/>
                    <a:pt x="202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3" y="46"/>
                    <a:pt x="173" y="46"/>
                    <a:pt x="173" y="46"/>
                  </a:cubicBezTo>
                  <a:cubicBezTo>
                    <a:pt x="149" y="12"/>
                    <a:pt x="149" y="12"/>
                    <a:pt x="149" y="12"/>
                  </a:cubicBezTo>
                  <a:cubicBezTo>
                    <a:pt x="143" y="5"/>
                    <a:pt x="138" y="2"/>
                    <a:pt x="129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4" y="44"/>
                    <a:pt x="13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10"/>
                    <a:pt x="36" y="114"/>
                    <a:pt x="44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2" y="110"/>
                    <a:pt x="106" y="114"/>
                    <a:pt x="114" y="114"/>
                  </a:cubicBezTo>
                  <a:cubicBezTo>
                    <a:pt x="143" y="114"/>
                    <a:pt x="143" y="114"/>
                    <a:pt x="143" y="114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68" y="104"/>
                    <a:pt x="168" y="104"/>
                    <a:pt x="168" y="104"/>
                  </a:cubicBezTo>
                  <a:cubicBezTo>
                    <a:pt x="174" y="111"/>
                    <a:pt x="179" y="114"/>
                    <a:pt x="188" y="114"/>
                  </a:cubicBezTo>
                  <a:cubicBezTo>
                    <a:pt x="215" y="114"/>
                    <a:pt x="215" y="114"/>
                    <a:pt x="215" y="114"/>
                  </a:cubicBezTo>
                  <a:cubicBezTo>
                    <a:pt x="215" y="69"/>
                    <a:pt x="215" y="69"/>
                    <a:pt x="215" y="69"/>
                  </a:cubicBezTo>
                  <a:cubicBezTo>
                    <a:pt x="219" y="97"/>
                    <a:pt x="242" y="116"/>
                    <a:pt x="272" y="116"/>
                  </a:cubicBezTo>
                  <a:cubicBezTo>
                    <a:pt x="304" y="116"/>
                    <a:pt x="330" y="91"/>
                    <a:pt x="330" y="58"/>
                  </a:cubicBezTo>
                  <a:cubicBezTo>
                    <a:pt x="330" y="25"/>
                    <a:pt x="305" y="0"/>
                    <a:pt x="272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2" name="for life">
              <a:extLst>
                <a:ext uri="{FF2B5EF4-FFF2-40B4-BE49-F238E27FC236}">
                  <a16:creationId xmlns:a16="http://schemas.microsoft.com/office/drawing/2014/main" id="{464D3C75-DA59-4A13-8A8E-2D2C18FED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8374" y="6271169"/>
              <a:ext cx="953295" cy="243621"/>
            </a:xfrm>
            <a:custGeom>
              <a:avLst/>
              <a:gdLst>
                <a:gd name="T0" fmla="*/ 175 w 192"/>
                <a:gd name="T1" fmla="*/ 17 h 49"/>
                <a:gd name="T2" fmla="*/ 167 w 192"/>
                <a:gd name="T3" fmla="*/ 27 h 49"/>
                <a:gd name="T4" fmla="*/ 192 w 192"/>
                <a:gd name="T5" fmla="*/ 31 h 49"/>
                <a:gd name="T6" fmla="*/ 175 w 192"/>
                <a:gd name="T7" fmla="*/ 12 h 49"/>
                <a:gd name="T8" fmla="*/ 175 w 192"/>
                <a:gd name="T9" fmla="*/ 49 h 49"/>
                <a:gd name="T10" fmla="*/ 184 w 192"/>
                <a:gd name="T11" fmla="*/ 37 h 49"/>
                <a:gd name="T12" fmla="*/ 166 w 192"/>
                <a:gd name="T13" fmla="*/ 32 h 49"/>
                <a:gd name="T14" fmla="*/ 158 w 192"/>
                <a:gd name="T15" fmla="*/ 0 h 49"/>
                <a:gd name="T16" fmla="*/ 140 w 192"/>
                <a:gd name="T17" fmla="*/ 12 h 49"/>
                <a:gd name="T18" fmla="*/ 134 w 192"/>
                <a:gd name="T19" fmla="*/ 13 h 49"/>
                <a:gd name="T20" fmla="*/ 140 w 192"/>
                <a:gd name="T21" fmla="*/ 18 h 49"/>
                <a:gd name="T22" fmla="*/ 148 w 192"/>
                <a:gd name="T23" fmla="*/ 48 h 49"/>
                <a:gd name="T24" fmla="*/ 156 w 192"/>
                <a:gd name="T25" fmla="*/ 18 h 49"/>
                <a:gd name="T26" fmla="*/ 148 w 192"/>
                <a:gd name="T27" fmla="*/ 13 h 49"/>
                <a:gd name="T28" fmla="*/ 154 w 192"/>
                <a:gd name="T29" fmla="*/ 5 h 49"/>
                <a:gd name="T30" fmla="*/ 158 w 192"/>
                <a:gd name="T31" fmla="*/ 0 h 49"/>
                <a:gd name="T32" fmla="*/ 130 w 192"/>
                <a:gd name="T33" fmla="*/ 48 h 49"/>
                <a:gd name="T34" fmla="*/ 122 w 192"/>
                <a:gd name="T35" fmla="*/ 13 h 49"/>
                <a:gd name="T36" fmla="*/ 122 w 192"/>
                <a:gd name="T37" fmla="*/ 7 h 49"/>
                <a:gd name="T38" fmla="*/ 130 w 192"/>
                <a:gd name="T39" fmla="*/ 0 h 49"/>
                <a:gd name="T40" fmla="*/ 122 w 192"/>
                <a:gd name="T41" fmla="*/ 7 h 49"/>
                <a:gd name="T42" fmla="*/ 113 w 192"/>
                <a:gd name="T43" fmla="*/ 48 h 49"/>
                <a:gd name="T44" fmla="*/ 105 w 192"/>
                <a:gd name="T45" fmla="*/ 0 h 49"/>
                <a:gd name="T46" fmla="*/ 83 w 192"/>
                <a:gd name="T47" fmla="*/ 12 h 49"/>
                <a:gd name="T48" fmla="*/ 71 w 192"/>
                <a:gd name="T49" fmla="*/ 20 h 49"/>
                <a:gd name="T50" fmla="*/ 64 w 192"/>
                <a:gd name="T51" fmla="*/ 13 h 49"/>
                <a:gd name="T52" fmla="*/ 72 w 192"/>
                <a:gd name="T53" fmla="*/ 48 h 49"/>
                <a:gd name="T54" fmla="*/ 81 w 192"/>
                <a:gd name="T55" fmla="*/ 19 h 49"/>
                <a:gd name="T56" fmla="*/ 83 w 192"/>
                <a:gd name="T57" fmla="*/ 12 h 49"/>
                <a:gd name="T58" fmla="*/ 49 w 192"/>
                <a:gd name="T59" fmla="*/ 30 h 49"/>
                <a:gd name="T60" fmla="*/ 32 w 192"/>
                <a:gd name="T61" fmla="*/ 30 h 49"/>
                <a:gd name="T62" fmla="*/ 41 w 192"/>
                <a:gd name="T63" fmla="*/ 12 h 49"/>
                <a:gd name="T64" fmla="*/ 41 w 192"/>
                <a:gd name="T65" fmla="*/ 49 h 49"/>
                <a:gd name="T66" fmla="*/ 41 w 192"/>
                <a:gd name="T67" fmla="*/ 12 h 49"/>
                <a:gd name="T68" fmla="*/ 17 w 192"/>
                <a:gd name="T69" fmla="*/ 0 h 49"/>
                <a:gd name="T70" fmla="*/ 6 w 192"/>
                <a:gd name="T71" fmla="*/ 13 h 49"/>
                <a:gd name="T72" fmla="*/ 0 w 192"/>
                <a:gd name="T73" fmla="*/ 18 h 49"/>
                <a:gd name="T74" fmla="*/ 6 w 192"/>
                <a:gd name="T75" fmla="*/ 48 h 49"/>
                <a:gd name="T76" fmla="*/ 14 w 192"/>
                <a:gd name="T77" fmla="*/ 18 h 49"/>
                <a:gd name="T78" fmla="*/ 22 w 192"/>
                <a:gd name="T79" fmla="*/ 13 h 49"/>
                <a:gd name="T80" fmla="*/ 14 w 192"/>
                <a:gd name="T81" fmla="*/ 12 h 49"/>
                <a:gd name="T82" fmla="*/ 24 w 192"/>
                <a:gd name="T83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49">
                  <a:moveTo>
                    <a:pt x="167" y="27"/>
                  </a:moveTo>
                  <a:cubicBezTo>
                    <a:pt x="167" y="21"/>
                    <a:pt x="170" y="17"/>
                    <a:pt x="175" y="17"/>
                  </a:cubicBezTo>
                  <a:cubicBezTo>
                    <a:pt x="180" y="17"/>
                    <a:pt x="183" y="20"/>
                    <a:pt x="183" y="27"/>
                  </a:cubicBezTo>
                  <a:lnTo>
                    <a:pt x="167" y="27"/>
                  </a:lnTo>
                  <a:close/>
                  <a:moveTo>
                    <a:pt x="166" y="31"/>
                  </a:moveTo>
                  <a:cubicBezTo>
                    <a:pt x="192" y="31"/>
                    <a:pt x="192" y="31"/>
                    <a:pt x="192" y="31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2" y="19"/>
                    <a:pt x="185" y="12"/>
                    <a:pt x="175" y="12"/>
                  </a:cubicBezTo>
                  <a:cubicBezTo>
                    <a:pt x="165" y="12"/>
                    <a:pt x="158" y="19"/>
                    <a:pt x="158" y="30"/>
                  </a:cubicBezTo>
                  <a:cubicBezTo>
                    <a:pt x="158" y="42"/>
                    <a:pt x="165" y="49"/>
                    <a:pt x="175" y="49"/>
                  </a:cubicBezTo>
                  <a:cubicBezTo>
                    <a:pt x="183" y="49"/>
                    <a:pt x="189" y="45"/>
                    <a:pt x="191" y="38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2" y="41"/>
                    <a:pt x="179" y="43"/>
                    <a:pt x="175" y="43"/>
                  </a:cubicBezTo>
                  <a:cubicBezTo>
                    <a:pt x="170" y="43"/>
                    <a:pt x="166" y="39"/>
                    <a:pt x="166" y="32"/>
                  </a:cubicBezTo>
                  <a:lnTo>
                    <a:pt x="166" y="31"/>
                  </a:lnTo>
                  <a:close/>
                  <a:moveTo>
                    <a:pt x="158" y="0"/>
                  </a:moveTo>
                  <a:cubicBezTo>
                    <a:pt x="156" y="0"/>
                    <a:pt x="154" y="0"/>
                    <a:pt x="151" y="0"/>
                  </a:cubicBezTo>
                  <a:cubicBezTo>
                    <a:pt x="144" y="0"/>
                    <a:pt x="140" y="4"/>
                    <a:pt x="140" y="12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7"/>
                    <a:pt x="149" y="5"/>
                    <a:pt x="154" y="5"/>
                  </a:cubicBezTo>
                  <a:cubicBezTo>
                    <a:pt x="155" y="5"/>
                    <a:pt x="156" y="6"/>
                    <a:pt x="158" y="6"/>
                  </a:cubicBezTo>
                  <a:lnTo>
                    <a:pt x="158" y="0"/>
                  </a:lnTo>
                  <a:close/>
                  <a:moveTo>
                    <a:pt x="122" y="48"/>
                  </a:moveTo>
                  <a:cubicBezTo>
                    <a:pt x="130" y="48"/>
                    <a:pt x="130" y="48"/>
                    <a:pt x="130" y="48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22" y="13"/>
                    <a:pt x="122" y="13"/>
                    <a:pt x="122" y="13"/>
                  </a:cubicBezTo>
                  <a:lnTo>
                    <a:pt x="122" y="48"/>
                  </a:lnTo>
                  <a:close/>
                  <a:moveTo>
                    <a:pt x="122" y="7"/>
                  </a:moveTo>
                  <a:cubicBezTo>
                    <a:pt x="130" y="7"/>
                    <a:pt x="130" y="7"/>
                    <a:pt x="130" y="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122" y="7"/>
                  </a:lnTo>
                  <a:close/>
                  <a:moveTo>
                    <a:pt x="105" y="48"/>
                  </a:moveTo>
                  <a:cubicBezTo>
                    <a:pt x="113" y="48"/>
                    <a:pt x="113" y="48"/>
                    <a:pt x="113" y="48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5" y="0"/>
                    <a:pt x="105" y="0"/>
                    <a:pt x="105" y="0"/>
                  </a:cubicBezTo>
                  <a:lnTo>
                    <a:pt x="105" y="48"/>
                  </a:lnTo>
                  <a:close/>
                  <a:moveTo>
                    <a:pt x="83" y="12"/>
                  </a:moveTo>
                  <a:cubicBezTo>
                    <a:pt x="82" y="12"/>
                    <a:pt x="82" y="12"/>
                    <a:pt x="81" y="12"/>
                  </a:cubicBezTo>
                  <a:cubicBezTo>
                    <a:pt x="76" y="12"/>
                    <a:pt x="73" y="15"/>
                    <a:pt x="71" y="20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23"/>
                    <a:pt x="76" y="19"/>
                    <a:pt x="81" y="19"/>
                  </a:cubicBezTo>
                  <a:cubicBezTo>
                    <a:pt x="82" y="19"/>
                    <a:pt x="82" y="19"/>
                    <a:pt x="83" y="19"/>
                  </a:cubicBezTo>
                  <a:lnTo>
                    <a:pt x="83" y="12"/>
                  </a:lnTo>
                  <a:close/>
                  <a:moveTo>
                    <a:pt x="41" y="17"/>
                  </a:moveTo>
                  <a:cubicBezTo>
                    <a:pt x="46" y="17"/>
                    <a:pt x="49" y="22"/>
                    <a:pt x="49" y="30"/>
                  </a:cubicBezTo>
                  <a:cubicBezTo>
                    <a:pt x="49" y="38"/>
                    <a:pt x="46" y="43"/>
                    <a:pt x="41" y="43"/>
                  </a:cubicBezTo>
                  <a:cubicBezTo>
                    <a:pt x="36" y="43"/>
                    <a:pt x="32" y="39"/>
                    <a:pt x="32" y="30"/>
                  </a:cubicBezTo>
                  <a:cubicBezTo>
                    <a:pt x="32" y="22"/>
                    <a:pt x="36" y="17"/>
                    <a:pt x="41" y="17"/>
                  </a:cubicBezTo>
                  <a:moveTo>
                    <a:pt x="41" y="12"/>
                  </a:moveTo>
                  <a:cubicBezTo>
                    <a:pt x="31" y="12"/>
                    <a:pt x="24" y="19"/>
                    <a:pt x="24" y="30"/>
                  </a:cubicBezTo>
                  <a:cubicBezTo>
                    <a:pt x="24" y="42"/>
                    <a:pt x="31" y="49"/>
                    <a:pt x="41" y="49"/>
                  </a:cubicBezTo>
                  <a:cubicBezTo>
                    <a:pt x="51" y="49"/>
                    <a:pt x="58" y="42"/>
                    <a:pt x="58" y="30"/>
                  </a:cubicBezTo>
                  <a:cubicBezTo>
                    <a:pt x="58" y="19"/>
                    <a:pt x="51" y="12"/>
                    <a:pt x="41" y="12"/>
                  </a:cubicBezTo>
                  <a:moveTo>
                    <a:pt x="24" y="0"/>
                  </a:moveTo>
                  <a:cubicBezTo>
                    <a:pt x="22" y="0"/>
                    <a:pt x="20" y="0"/>
                    <a:pt x="17" y="0"/>
                  </a:cubicBezTo>
                  <a:cubicBezTo>
                    <a:pt x="10" y="0"/>
                    <a:pt x="6" y="4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7"/>
                    <a:pt x="15" y="5"/>
                    <a:pt x="20" y="5"/>
                  </a:cubicBezTo>
                  <a:cubicBezTo>
                    <a:pt x="21" y="5"/>
                    <a:pt x="22" y="6"/>
                    <a:pt x="24" y="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3" name="Innovation">
              <a:extLst>
                <a:ext uri="{FF2B5EF4-FFF2-40B4-BE49-F238E27FC236}">
                  <a16:creationId xmlns:a16="http://schemas.microsoft.com/office/drawing/2014/main" id="{92A0CB7A-27B7-4C49-88B9-0CA4BC220D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7930" y="5948514"/>
              <a:ext cx="1520385" cy="243621"/>
            </a:xfrm>
            <a:custGeom>
              <a:avLst/>
              <a:gdLst>
                <a:gd name="T0" fmla="*/ 276 w 306"/>
                <a:gd name="T1" fmla="*/ 48 h 49"/>
                <a:gd name="T2" fmla="*/ 284 w 306"/>
                <a:gd name="T3" fmla="*/ 27 h 49"/>
                <a:gd name="T4" fmla="*/ 298 w 306"/>
                <a:gd name="T5" fmla="*/ 25 h 49"/>
                <a:gd name="T6" fmla="*/ 306 w 306"/>
                <a:gd name="T7" fmla="*/ 48 h 49"/>
                <a:gd name="T8" fmla="*/ 294 w 306"/>
                <a:gd name="T9" fmla="*/ 11 h 49"/>
                <a:gd name="T10" fmla="*/ 283 w 306"/>
                <a:gd name="T11" fmla="*/ 12 h 49"/>
                <a:gd name="T12" fmla="*/ 254 w 306"/>
                <a:gd name="T13" fmla="*/ 17 h 49"/>
                <a:gd name="T14" fmla="*/ 254 w 306"/>
                <a:gd name="T15" fmla="*/ 43 h 49"/>
                <a:gd name="T16" fmla="*/ 254 w 306"/>
                <a:gd name="T17" fmla="*/ 17 h 49"/>
                <a:gd name="T18" fmla="*/ 237 w 306"/>
                <a:gd name="T19" fmla="*/ 30 h 49"/>
                <a:gd name="T20" fmla="*/ 271 w 306"/>
                <a:gd name="T21" fmla="*/ 30 h 49"/>
                <a:gd name="T22" fmla="*/ 223 w 306"/>
                <a:gd name="T23" fmla="*/ 48 h 49"/>
                <a:gd name="T24" fmla="*/ 231 w 306"/>
                <a:gd name="T25" fmla="*/ 12 h 49"/>
                <a:gd name="T26" fmla="*/ 223 w 306"/>
                <a:gd name="T27" fmla="*/ 48 h 49"/>
                <a:gd name="T28" fmla="*/ 231 w 306"/>
                <a:gd name="T29" fmla="*/ 7 h 49"/>
                <a:gd name="T30" fmla="*/ 223 w 306"/>
                <a:gd name="T31" fmla="*/ 0 h 49"/>
                <a:gd name="T32" fmla="*/ 208 w 306"/>
                <a:gd name="T33" fmla="*/ 3 h 49"/>
                <a:gd name="T34" fmla="*/ 200 w 306"/>
                <a:gd name="T35" fmla="*/ 12 h 49"/>
                <a:gd name="T36" fmla="*/ 194 w 306"/>
                <a:gd name="T37" fmla="*/ 18 h 49"/>
                <a:gd name="T38" fmla="*/ 200 w 306"/>
                <a:gd name="T39" fmla="*/ 35 h 49"/>
                <a:gd name="T40" fmla="*/ 217 w 306"/>
                <a:gd name="T41" fmla="*/ 48 h 49"/>
                <a:gd name="T42" fmla="*/ 213 w 306"/>
                <a:gd name="T43" fmla="*/ 42 h 49"/>
                <a:gd name="T44" fmla="*/ 208 w 306"/>
                <a:gd name="T45" fmla="*/ 18 h 49"/>
                <a:gd name="T46" fmla="*/ 216 w 306"/>
                <a:gd name="T47" fmla="*/ 12 h 49"/>
                <a:gd name="T48" fmla="*/ 208 w 306"/>
                <a:gd name="T49" fmla="*/ 3 h 49"/>
                <a:gd name="T50" fmla="*/ 182 w 306"/>
                <a:gd name="T51" fmla="*/ 33 h 49"/>
                <a:gd name="T52" fmla="*/ 167 w 306"/>
                <a:gd name="T53" fmla="*/ 38 h 49"/>
                <a:gd name="T54" fmla="*/ 182 w 306"/>
                <a:gd name="T55" fmla="*/ 30 h 49"/>
                <a:gd name="T56" fmla="*/ 167 w 306"/>
                <a:gd name="T57" fmla="*/ 22 h 49"/>
                <a:gd name="T58" fmla="*/ 182 w 306"/>
                <a:gd name="T59" fmla="*/ 23 h 49"/>
                <a:gd name="T60" fmla="*/ 182 w 306"/>
                <a:gd name="T61" fmla="*/ 25 h 49"/>
                <a:gd name="T62" fmla="*/ 171 w 306"/>
                <a:gd name="T63" fmla="*/ 48 h 49"/>
                <a:gd name="T64" fmla="*/ 183 w 306"/>
                <a:gd name="T65" fmla="*/ 48 h 49"/>
                <a:gd name="T66" fmla="*/ 190 w 306"/>
                <a:gd name="T67" fmla="*/ 41 h 49"/>
                <a:gd name="T68" fmla="*/ 176 w 306"/>
                <a:gd name="T69" fmla="*/ 11 h 49"/>
                <a:gd name="T70" fmla="*/ 135 w 306"/>
                <a:gd name="T71" fmla="*/ 48 h 49"/>
                <a:gd name="T72" fmla="*/ 155 w 306"/>
                <a:gd name="T73" fmla="*/ 12 h 49"/>
                <a:gd name="T74" fmla="*/ 140 w 306"/>
                <a:gd name="T75" fmla="*/ 39 h 49"/>
                <a:gd name="T76" fmla="*/ 123 w 306"/>
                <a:gd name="T77" fmla="*/ 12 h 49"/>
                <a:gd name="T78" fmla="*/ 105 w 306"/>
                <a:gd name="T79" fmla="*/ 17 h 49"/>
                <a:gd name="T80" fmla="*/ 105 w 306"/>
                <a:gd name="T81" fmla="*/ 43 h 49"/>
                <a:gd name="T82" fmla="*/ 105 w 306"/>
                <a:gd name="T83" fmla="*/ 17 h 49"/>
                <a:gd name="T84" fmla="*/ 88 w 306"/>
                <a:gd name="T85" fmla="*/ 30 h 49"/>
                <a:gd name="T86" fmla="*/ 122 w 306"/>
                <a:gd name="T87" fmla="*/ 30 h 49"/>
                <a:gd name="T88" fmla="*/ 53 w 306"/>
                <a:gd name="T89" fmla="*/ 12 h 49"/>
                <a:gd name="T90" fmla="*/ 61 w 306"/>
                <a:gd name="T91" fmla="*/ 48 h 49"/>
                <a:gd name="T92" fmla="*/ 69 w 306"/>
                <a:gd name="T93" fmla="*/ 17 h 49"/>
                <a:gd name="T94" fmla="*/ 75 w 306"/>
                <a:gd name="T95" fmla="*/ 48 h 49"/>
                <a:gd name="T96" fmla="*/ 83 w 306"/>
                <a:gd name="T97" fmla="*/ 25 h 49"/>
                <a:gd name="T98" fmla="*/ 61 w 306"/>
                <a:gd name="T99" fmla="*/ 18 h 49"/>
                <a:gd name="T100" fmla="*/ 53 w 306"/>
                <a:gd name="T101" fmla="*/ 12 h 49"/>
                <a:gd name="T102" fmla="*/ 16 w 306"/>
                <a:gd name="T103" fmla="*/ 48 h 49"/>
                <a:gd name="T104" fmla="*/ 24 w 306"/>
                <a:gd name="T105" fmla="*/ 27 h 49"/>
                <a:gd name="T106" fmla="*/ 38 w 306"/>
                <a:gd name="T107" fmla="*/ 25 h 49"/>
                <a:gd name="T108" fmla="*/ 46 w 306"/>
                <a:gd name="T109" fmla="*/ 48 h 49"/>
                <a:gd name="T110" fmla="*/ 34 w 306"/>
                <a:gd name="T111" fmla="*/ 11 h 49"/>
                <a:gd name="T112" fmla="*/ 23 w 306"/>
                <a:gd name="T113" fmla="*/ 12 h 49"/>
                <a:gd name="T114" fmla="*/ 0 w 306"/>
                <a:gd name="T115" fmla="*/ 48 h 49"/>
                <a:gd name="T116" fmla="*/ 8 w 306"/>
                <a:gd name="T117" fmla="*/ 12 h 49"/>
                <a:gd name="T118" fmla="*/ 0 w 306"/>
                <a:gd name="T119" fmla="*/ 48 h 49"/>
                <a:gd name="T120" fmla="*/ 8 w 306"/>
                <a:gd name="T121" fmla="*/ 7 h 49"/>
                <a:gd name="T122" fmla="*/ 0 w 306"/>
                <a:gd name="T12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6" h="49">
                  <a:moveTo>
                    <a:pt x="276" y="12"/>
                  </a:moveTo>
                  <a:cubicBezTo>
                    <a:pt x="276" y="48"/>
                    <a:pt x="276" y="48"/>
                    <a:pt x="276" y="48"/>
                  </a:cubicBezTo>
                  <a:cubicBezTo>
                    <a:pt x="284" y="48"/>
                    <a:pt x="284" y="48"/>
                    <a:pt x="284" y="48"/>
                  </a:cubicBezTo>
                  <a:cubicBezTo>
                    <a:pt x="284" y="27"/>
                    <a:pt x="284" y="27"/>
                    <a:pt x="284" y="27"/>
                  </a:cubicBezTo>
                  <a:cubicBezTo>
                    <a:pt x="284" y="21"/>
                    <a:pt x="287" y="17"/>
                    <a:pt x="292" y="17"/>
                  </a:cubicBezTo>
                  <a:cubicBezTo>
                    <a:pt x="296" y="17"/>
                    <a:pt x="298" y="20"/>
                    <a:pt x="298" y="25"/>
                  </a:cubicBezTo>
                  <a:cubicBezTo>
                    <a:pt x="298" y="48"/>
                    <a:pt x="298" y="48"/>
                    <a:pt x="298" y="48"/>
                  </a:cubicBezTo>
                  <a:cubicBezTo>
                    <a:pt x="306" y="48"/>
                    <a:pt x="306" y="48"/>
                    <a:pt x="306" y="48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6" y="16"/>
                    <a:pt x="302" y="11"/>
                    <a:pt x="294" y="11"/>
                  </a:cubicBezTo>
                  <a:cubicBezTo>
                    <a:pt x="289" y="11"/>
                    <a:pt x="286" y="14"/>
                    <a:pt x="283" y="18"/>
                  </a:cubicBezTo>
                  <a:cubicBezTo>
                    <a:pt x="283" y="12"/>
                    <a:pt x="283" y="12"/>
                    <a:pt x="283" y="12"/>
                  </a:cubicBezTo>
                  <a:lnTo>
                    <a:pt x="276" y="12"/>
                  </a:lnTo>
                  <a:close/>
                  <a:moveTo>
                    <a:pt x="254" y="17"/>
                  </a:moveTo>
                  <a:cubicBezTo>
                    <a:pt x="259" y="17"/>
                    <a:pt x="262" y="22"/>
                    <a:pt x="262" y="30"/>
                  </a:cubicBezTo>
                  <a:cubicBezTo>
                    <a:pt x="262" y="38"/>
                    <a:pt x="259" y="43"/>
                    <a:pt x="254" y="43"/>
                  </a:cubicBezTo>
                  <a:cubicBezTo>
                    <a:pt x="249" y="43"/>
                    <a:pt x="246" y="38"/>
                    <a:pt x="246" y="30"/>
                  </a:cubicBezTo>
                  <a:cubicBezTo>
                    <a:pt x="246" y="22"/>
                    <a:pt x="249" y="17"/>
                    <a:pt x="254" y="17"/>
                  </a:cubicBezTo>
                  <a:moveTo>
                    <a:pt x="254" y="11"/>
                  </a:moveTo>
                  <a:cubicBezTo>
                    <a:pt x="244" y="11"/>
                    <a:pt x="237" y="19"/>
                    <a:pt x="237" y="30"/>
                  </a:cubicBezTo>
                  <a:cubicBezTo>
                    <a:pt x="237" y="41"/>
                    <a:pt x="244" y="49"/>
                    <a:pt x="254" y="49"/>
                  </a:cubicBezTo>
                  <a:cubicBezTo>
                    <a:pt x="264" y="49"/>
                    <a:pt x="271" y="41"/>
                    <a:pt x="271" y="30"/>
                  </a:cubicBezTo>
                  <a:cubicBezTo>
                    <a:pt x="271" y="19"/>
                    <a:pt x="264" y="11"/>
                    <a:pt x="254" y="11"/>
                  </a:cubicBezTo>
                  <a:moveTo>
                    <a:pt x="223" y="48"/>
                  </a:moveTo>
                  <a:cubicBezTo>
                    <a:pt x="231" y="48"/>
                    <a:pt x="231" y="48"/>
                    <a:pt x="231" y="48"/>
                  </a:cubicBezTo>
                  <a:cubicBezTo>
                    <a:pt x="231" y="12"/>
                    <a:pt x="231" y="12"/>
                    <a:pt x="231" y="12"/>
                  </a:cubicBezTo>
                  <a:cubicBezTo>
                    <a:pt x="223" y="12"/>
                    <a:pt x="223" y="12"/>
                    <a:pt x="223" y="12"/>
                  </a:cubicBezTo>
                  <a:lnTo>
                    <a:pt x="223" y="48"/>
                  </a:lnTo>
                  <a:close/>
                  <a:moveTo>
                    <a:pt x="223" y="7"/>
                  </a:moveTo>
                  <a:cubicBezTo>
                    <a:pt x="231" y="7"/>
                    <a:pt x="231" y="7"/>
                    <a:pt x="231" y="7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23" y="0"/>
                    <a:pt x="223" y="0"/>
                    <a:pt x="223" y="0"/>
                  </a:cubicBezTo>
                  <a:lnTo>
                    <a:pt x="223" y="7"/>
                  </a:lnTo>
                  <a:close/>
                  <a:moveTo>
                    <a:pt x="208" y="3"/>
                  </a:moveTo>
                  <a:cubicBezTo>
                    <a:pt x="200" y="3"/>
                    <a:pt x="200" y="3"/>
                    <a:pt x="200" y="3"/>
                  </a:cubicBezTo>
                  <a:cubicBezTo>
                    <a:pt x="200" y="12"/>
                    <a:pt x="200" y="12"/>
                    <a:pt x="200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4" y="18"/>
                    <a:pt x="194" y="18"/>
                    <a:pt x="194" y="18"/>
                  </a:cubicBezTo>
                  <a:cubicBezTo>
                    <a:pt x="200" y="18"/>
                    <a:pt x="200" y="18"/>
                    <a:pt x="200" y="18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200" y="45"/>
                    <a:pt x="203" y="49"/>
                    <a:pt x="211" y="49"/>
                  </a:cubicBezTo>
                  <a:cubicBezTo>
                    <a:pt x="213" y="49"/>
                    <a:pt x="215" y="48"/>
                    <a:pt x="217" y="48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5" y="42"/>
                    <a:pt x="214" y="42"/>
                    <a:pt x="213" y="42"/>
                  </a:cubicBezTo>
                  <a:cubicBezTo>
                    <a:pt x="208" y="42"/>
                    <a:pt x="208" y="40"/>
                    <a:pt x="208" y="35"/>
                  </a:cubicBezTo>
                  <a:cubicBezTo>
                    <a:pt x="208" y="18"/>
                    <a:pt x="208" y="18"/>
                    <a:pt x="208" y="18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12"/>
                    <a:pt x="216" y="12"/>
                    <a:pt x="216" y="12"/>
                  </a:cubicBezTo>
                  <a:cubicBezTo>
                    <a:pt x="208" y="12"/>
                    <a:pt x="208" y="12"/>
                    <a:pt x="208" y="12"/>
                  </a:cubicBezTo>
                  <a:lnTo>
                    <a:pt x="208" y="3"/>
                  </a:lnTo>
                  <a:close/>
                  <a:moveTo>
                    <a:pt x="182" y="30"/>
                  </a:moveTo>
                  <a:cubicBezTo>
                    <a:pt x="182" y="33"/>
                    <a:pt x="182" y="33"/>
                    <a:pt x="182" y="33"/>
                  </a:cubicBezTo>
                  <a:cubicBezTo>
                    <a:pt x="182" y="38"/>
                    <a:pt x="178" y="43"/>
                    <a:pt x="173" y="43"/>
                  </a:cubicBezTo>
                  <a:cubicBezTo>
                    <a:pt x="169" y="43"/>
                    <a:pt x="167" y="41"/>
                    <a:pt x="167" y="38"/>
                  </a:cubicBezTo>
                  <a:cubicBezTo>
                    <a:pt x="167" y="33"/>
                    <a:pt x="171" y="30"/>
                    <a:pt x="181" y="30"/>
                  </a:cubicBezTo>
                  <a:lnTo>
                    <a:pt x="182" y="30"/>
                  </a:lnTo>
                  <a:close/>
                  <a:moveTo>
                    <a:pt x="159" y="21"/>
                  </a:moveTo>
                  <a:cubicBezTo>
                    <a:pt x="167" y="22"/>
                    <a:pt x="167" y="22"/>
                    <a:pt x="167" y="22"/>
                  </a:cubicBezTo>
                  <a:cubicBezTo>
                    <a:pt x="168" y="19"/>
                    <a:pt x="170" y="17"/>
                    <a:pt x="175" y="17"/>
                  </a:cubicBezTo>
                  <a:cubicBezTo>
                    <a:pt x="180" y="17"/>
                    <a:pt x="182" y="19"/>
                    <a:pt x="182" y="23"/>
                  </a:cubicBezTo>
                  <a:cubicBezTo>
                    <a:pt x="182" y="25"/>
                    <a:pt x="182" y="25"/>
                    <a:pt x="182" y="25"/>
                  </a:cubicBezTo>
                  <a:cubicBezTo>
                    <a:pt x="182" y="25"/>
                    <a:pt x="182" y="25"/>
                    <a:pt x="182" y="25"/>
                  </a:cubicBezTo>
                  <a:cubicBezTo>
                    <a:pt x="166" y="25"/>
                    <a:pt x="158" y="29"/>
                    <a:pt x="158" y="38"/>
                  </a:cubicBezTo>
                  <a:cubicBezTo>
                    <a:pt x="158" y="44"/>
                    <a:pt x="163" y="48"/>
                    <a:pt x="171" y="48"/>
                  </a:cubicBezTo>
                  <a:cubicBezTo>
                    <a:pt x="176" y="48"/>
                    <a:pt x="180" y="46"/>
                    <a:pt x="182" y="41"/>
                  </a:cubicBezTo>
                  <a:cubicBezTo>
                    <a:pt x="183" y="44"/>
                    <a:pt x="183" y="46"/>
                    <a:pt x="183" y="48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190" y="46"/>
                    <a:pt x="190" y="43"/>
                    <a:pt x="190" y="41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90" y="16"/>
                    <a:pt x="186" y="11"/>
                    <a:pt x="176" y="11"/>
                  </a:cubicBezTo>
                  <a:cubicBezTo>
                    <a:pt x="167" y="11"/>
                    <a:pt x="161" y="15"/>
                    <a:pt x="159" y="21"/>
                  </a:cubicBezTo>
                  <a:moveTo>
                    <a:pt x="135" y="48"/>
                  </a:moveTo>
                  <a:cubicBezTo>
                    <a:pt x="143" y="48"/>
                    <a:pt x="143" y="48"/>
                    <a:pt x="143" y="48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49" y="12"/>
                    <a:pt x="149" y="12"/>
                    <a:pt x="149" y="12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23" y="12"/>
                    <a:pt x="123" y="12"/>
                    <a:pt x="123" y="12"/>
                  </a:cubicBezTo>
                  <a:lnTo>
                    <a:pt x="135" y="48"/>
                  </a:lnTo>
                  <a:close/>
                  <a:moveTo>
                    <a:pt x="105" y="17"/>
                  </a:moveTo>
                  <a:cubicBezTo>
                    <a:pt x="110" y="17"/>
                    <a:pt x="113" y="22"/>
                    <a:pt x="113" y="30"/>
                  </a:cubicBezTo>
                  <a:cubicBezTo>
                    <a:pt x="113" y="38"/>
                    <a:pt x="110" y="43"/>
                    <a:pt x="105" y="43"/>
                  </a:cubicBezTo>
                  <a:cubicBezTo>
                    <a:pt x="100" y="43"/>
                    <a:pt x="97" y="38"/>
                    <a:pt x="97" y="30"/>
                  </a:cubicBezTo>
                  <a:cubicBezTo>
                    <a:pt x="97" y="22"/>
                    <a:pt x="100" y="17"/>
                    <a:pt x="105" y="17"/>
                  </a:cubicBezTo>
                  <a:moveTo>
                    <a:pt x="105" y="11"/>
                  </a:moveTo>
                  <a:cubicBezTo>
                    <a:pt x="95" y="11"/>
                    <a:pt x="88" y="19"/>
                    <a:pt x="88" y="30"/>
                  </a:cubicBezTo>
                  <a:cubicBezTo>
                    <a:pt x="88" y="41"/>
                    <a:pt x="95" y="49"/>
                    <a:pt x="105" y="49"/>
                  </a:cubicBezTo>
                  <a:cubicBezTo>
                    <a:pt x="115" y="49"/>
                    <a:pt x="122" y="41"/>
                    <a:pt x="122" y="30"/>
                  </a:cubicBezTo>
                  <a:cubicBezTo>
                    <a:pt x="122" y="19"/>
                    <a:pt x="115" y="11"/>
                    <a:pt x="105" y="11"/>
                  </a:cubicBezTo>
                  <a:moveTo>
                    <a:pt x="53" y="12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1"/>
                    <a:pt x="65" y="17"/>
                    <a:pt x="69" y="17"/>
                  </a:cubicBezTo>
                  <a:cubicBezTo>
                    <a:pt x="73" y="17"/>
                    <a:pt x="75" y="20"/>
                    <a:pt x="75" y="25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16"/>
                    <a:pt x="79" y="11"/>
                    <a:pt x="71" y="11"/>
                  </a:cubicBezTo>
                  <a:cubicBezTo>
                    <a:pt x="67" y="11"/>
                    <a:pt x="63" y="14"/>
                    <a:pt x="61" y="18"/>
                  </a:cubicBezTo>
                  <a:cubicBezTo>
                    <a:pt x="61" y="12"/>
                    <a:pt x="61" y="12"/>
                    <a:pt x="61" y="12"/>
                  </a:cubicBezTo>
                  <a:lnTo>
                    <a:pt x="53" y="12"/>
                  </a:lnTo>
                  <a:close/>
                  <a:moveTo>
                    <a:pt x="16" y="12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1"/>
                    <a:pt x="27" y="17"/>
                    <a:pt x="32" y="17"/>
                  </a:cubicBezTo>
                  <a:cubicBezTo>
                    <a:pt x="36" y="17"/>
                    <a:pt x="38" y="20"/>
                    <a:pt x="38" y="25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16"/>
                    <a:pt x="42" y="11"/>
                    <a:pt x="34" y="11"/>
                  </a:cubicBezTo>
                  <a:cubicBezTo>
                    <a:pt x="30" y="11"/>
                    <a:pt x="26" y="14"/>
                    <a:pt x="23" y="18"/>
                  </a:cubicBezTo>
                  <a:cubicBezTo>
                    <a:pt x="23" y="12"/>
                    <a:pt x="23" y="12"/>
                    <a:pt x="23" y="12"/>
                  </a:cubicBezTo>
                  <a:lnTo>
                    <a:pt x="16" y="12"/>
                  </a:lnTo>
                  <a:close/>
                  <a:moveTo>
                    <a:pt x="0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48"/>
                  </a:lnTo>
                  <a:close/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6" name="Subtitel">
            <a:extLst>
              <a:ext uri="{FF2B5EF4-FFF2-40B4-BE49-F238E27FC236}">
                <a16:creationId xmlns:a16="http://schemas.microsoft.com/office/drawing/2014/main" id="{D087FE13-DC03-4A42-925F-D0677F5B0C5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10827096" cy="358761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tweede titel hier</a:t>
            </a:r>
          </a:p>
        </p:txBody>
      </p:sp>
      <p:sp>
        <p:nvSpPr>
          <p:cNvPr id="7" name="Titel">
            <a:extLst>
              <a:ext uri="{FF2B5EF4-FFF2-40B4-BE49-F238E27FC236}">
                <a16:creationId xmlns:a16="http://schemas.microsoft.com/office/drawing/2014/main" id="{B76C25E1-07C9-4424-9735-917EC2818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Plaats eerste titel hier</a:t>
            </a:r>
          </a:p>
        </p:txBody>
      </p:sp>
    </p:spTree>
    <p:extLst>
      <p:ext uri="{BB962C8B-B14F-4D97-AF65-F5344CB8AC3E}">
        <p14:creationId xmlns:p14="http://schemas.microsoft.com/office/powerpoint/2010/main" val="1513814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5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INFO">
            <a:extLst>
              <a:ext uri="{FF2B5EF4-FFF2-40B4-BE49-F238E27FC236}">
                <a16:creationId xmlns:a16="http://schemas.microsoft.com/office/drawing/2014/main" id="{4A1F86EE-56C2-4FC7-A5E3-4FF8BAE206B8}"/>
              </a:ext>
            </a:extLst>
          </p:cNvPr>
          <p:cNvSpPr txBox="1"/>
          <p:nvPr userDrawn="1"/>
        </p:nvSpPr>
        <p:spPr>
          <a:xfrm>
            <a:off x="0" y="-256190"/>
            <a:ext cx="11556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AFSLUITING</a:t>
            </a:r>
          </a:p>
        </p:txBody>
      </p:sp>
      <p:sp>
        <p:nvSpPr>
          <p:cNvPr id="152" name="Tijdelijke aanduiding voor verticale tekst 2">
            <a:extLst>
              <a:ext uri="{FF2B5EF4-FFF2-40B4-BE49-F238E27FC236}">
                <a16:creationId xmlns:a16="http://schemas.microsoft.com/office/drawing/2014/main" id="{FC38A077-DCB9-4498-8DB4-E60250F49476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0" y="0"/>
            <a:ext cx="7585700" cy="6858000"/>
          </a:xfr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>
            <a:lvl1pPr marL="0" indent="0">
              <a:buFontTx/>
              <a:buNone/>
              <a:defRPr lang="nl-NL" sz="1050" i="1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nl-NL" dirty="0"/>
              <a:t>      </a:t>
            </a:r>
          </a:p>
        </p:txBody>
      </p:sp>
      <p:sp>
        <p:nvSpPr>
          <p:cNvPr id="15" name="Tijdelijke aanduiding voor tekst 25">
            <a:extLst>
              <a:ext uri="{FF2B5EF4-FFF2-40B4-BE49-F238E27FC236}">
                <a16:creationId xmlns:a16="http://schemas.microsoft.com/office/drawing/2014/main" id="{209E820A-5DE9-4FC3-986A-5D1FB86C8A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570" y="5796514"/>
            <a:ext cx="2822400" cy="504000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47" name="Tijdelijke aanduiding voor tekst 146">
            <a:extLst>
              <a:ext uri="{FF2B5EF4-FFF2-40B4-BE49-F238E27FC236}">
                <a16:creationId xmlns:a16="http://schemas.microsoft.com/office/drawing/2014/main" id="{B7047D21-55FE-4B63-B1D8-8A610FAEF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570" y="1717420"/>
            <a:ext cx="62838" cy="182400"/>
          </a:xfrm>
          <a:custGeom>
            <a:avLst/>
            <a:gdLst>
              <a:gd name="connsiteX0" fmla="*/ 17352 w 62838"/>
              <a:gd name="connsiteY0" fmla="*/ 0 h 182400"/>
              <a:gd name="connsiteX1" fmla="*/ 62520 w 62838"/>
              <a:gd name="connsiteY1" fmla="*/ 91200 h 182400"/>
              <a:gd name="connsiteX2" fmla="*/ 21864 w 62838"/>
              <a:gd name="connsiteY2" fmla="*/ 182400 h 182400"/>
              <a:gd name="connsiteX3" fmla="*/ 8308 w 62838"/>
              <a:gd name="connsiteY3" fmla="*/ 145920 h 182400"/>
              <a:gd name="connsiteX4" fmla="*/ 26385 w 62838"/>
              <a:gd name="connsiteY4" fmla="*/ 91200 h 182400"/>
              <a:gd name="connsiteX5" fmla="*/ 3796 w 62838"/>
              <a:gd name="connsiteY5" fmla="*/ 36480 h 182400"/>
              <a:gd name="connsiteX6" fmla="*/ 17352 w 62838"/>
              <a:gd name="connsiteY6" fmla="*/ 0 h 1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38" h="182400">
                <a:moveTo>
                  <a:pt x="17352" y="0"/>
                </a:moveTo>
                <a:cubicBezTo>
                  <a:pt x="17352" y="0"/>
                  <a:pt x="62520" y="69312"/>
                  <a:pt x="62520" y="91200"/>
                </a:cubicBezTo>
                <a:cubicBezTo>
                  <a:pt x="67041" y="113088"/>
                  <a:pt x="21864" y="182400"/>
                  <a:pt x="21864" y="182400"/>
                </a:cubicBezTo>
                <a:cubicBezTo>
                  <a:pt x="21864" y="182400"/>
                  <a:pt x="-5237" y="175104"/>
                  <a:pt x="8308" y="145920"/>
                </a:cubicBezTo>
                <a:cubicBezTo>
                  <a:pt x="17352" y="116736"/>
                  <a:pt x="26385" y="91200"/>
                  <a:pt x="26385" y="91200"/>
                </a:cubicBezTo>
                <a:lnTo>
                  <a:pt x="3796" y="36480"/>
                </a:lnTo>
                <a:cubicBezTo>
                  <a:pt x="-9759" y="3648"/>
                  <a:pt x="17352" y="0"/>
                  <a:pt x="17352" y="0"/>
                </a:cubicBez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44" name="Tijdelijke aanduiding voor tekst 25">
            <a:extLst>
              <a:ext uri="{FF2B5EF4-FFF2-40B4-BE49-F238E27FC236}">
                <a16:creationId xmlns:a16="http://schemas.microsoft.com/office/drawing/2014/main" id="{35F05C4C-6075-4158-98BE-256211DC58A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 flipH="1">
            <a:off x="576831" y="-10580"/>
            <a:ext cx="7200" cy="16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EF14CB9B-F149-429B-A5C3-71E7B5658D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7244" y="1930969"/>
            <a:ext cx="5506598" cy="448184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tweede titel hier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777244" y="1599471"/>
            <a:ext cx="5506598" cy="319549"/>
          </a:xfrm>
        </p:spPr>
        <p:txBody>
          <a:bodyPr bIns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eerste titel hier</a:t>
            </a:r>
          </a:p>
        </p:txBody>
      </p:sp>
    </p:spTree>
    <p:extLst>
      <p:ext uri="{BB962C8B-B14F-4D97-AF65-F5344CB8AC3E}">
        <p14:creationId xmlns:p14="http://schemas.microsoft.com/office/powerpoint/2010/main" val="364233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7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4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1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1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4897" y="1922484"/>
            <a:ext cx="10099723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grpSp>
        <p:nvGrpSpPr>
          <p:cNvPr id="9" name="Groep 8"/>
          <p:cNvGrpSpPr/>
          <p:nvPr userDrawn="1"/>
        </p:nvGrpSpPr>
        <p:grpSpPr>
          <a:xfrm>
            <a:off x="1173289" y="2026800"/>
            <a:ext cx="77843" cy="2466080"/>
            <a:chOff x="964017" y="2027964"/>
            <a:chExt cx="58382" cy="2466080"/>
          </a:xfrm>
        </p:grpSpPr>
        <p:pic>
          <p:nvPicPr>
            <p:cNvPr id="5" name="Afbeelding 4" descr="timeline_pijl_wi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017" y="2027964"/>
              <a:ext cx="58382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hthoek 6"/>
          <p:cNvSpPr/>
          <p:nvPr userDrawn="1"/>
        </p:nvSpPr>
        <p:spPr>
          <a:xfrm>
            <a:off x="0" y="0"/>
            <a:ext cx="12191496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5515200"/>
            <a:ext cx="12191496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59" b="18921"/>
          <a:stretch/>
        </p:blipFill>
        <p:spPr>
          <a:xfrm>
            <a:off x="678" y="4601688"/>
            <a:ext cx="12190647" cy="91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7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4897" y="1922484"/>
            <a:ext cx="10099723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grpSp>
        <p:nvGrpSpPr>
          <p:cNvPr id="4" name="Groep 3"/>
          <p:cNvGrpSpPr/>
          <p:nvPr userDrawn="1"/>
        </p:nvGrpSpPr>
        <p:grpSpPr>
          <a:xfrm>
            <a:off x="1171202" y="2027964"/>
            <a:ext cx="77129" cy="2466080"/>
            <a:chOff x="964284" y="2027964"/>
            <a:chExt cx="57847" cy="2466080"/>
          </a:xfrm>
        </p:grpSpPr>
        <p:pic>
          <p:nvPicPr>
            <p:cNvPr id="5" name="Afbeelding 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284" y="2027964"/>
              <a:ext cx="57847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hthoek 6"/>
          <p:cNvSpPr/>
          <p:nvPr userDrawn="1"/>
        </p:nvSpPr>
        <p:spPr>
          <a:xfrm>
            <a:off x="0" y="0"/>
            <a:ext cx="12191496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5515200"/>
            <a:ext cx="12191496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3616"/>
            <a:ext cx="12192000" cy="83792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77233" y="429309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text_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4897" y="1922484"/>
            <a:ext cx="10099723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grpSp>
        <p:nvGrpSpPr>
          <p:cNvPr id="4" name="Groep 3"/>
          <p:cNvGrpSpPr/>
          <p:nvPr userDrawn="1"/>
        </p:nvGrpSpPr>
        <p:grpSpPr>
          <a:xfrm>
            <a:off x="1171202" y="2027964"/>
            <a:ext cx="77129" cy="2466080"/>
            <a:chOff x="964284" y="2027964"/>
            <a:chExt cx="57847" cy="2466080"/>
          </a:xfrm>
        </p:grpSpPr>
        <p:pic>
          <p:nvPicPr>
            <p:cNvPr id="5" name="Afbeelding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284" y="2027964"/>
              <a:ext cx="57847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hthoek 6"/>
          <p:cNvSpPr/>
          <p:nvPr userDrawn="1"/>
        </p:nvSpPr>
        <p:spPr>
          <a:xfrm>
            <a:off x="0" y="0"/>
            <a:ext cx="12191496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5515200"/>
            <a:ext cx="12191496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3616"/>
            <a:ext cx="12192000" cy="83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5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1981" y="1342800"/>
            <a:ext cx="10738819" cy="720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1981" y="2199601"/>
            <a:ext cx="10738819" cy="4182151"/>
          </a:xfrm>
        </p:spPr>
        <p:txBody>
          <a:bodyPr/>
          <a:lstStyle>
            <a:lvl1pPr marL="185734" indent="-185734">
              <a:buSzPct val="100000"/>
              <a:buFontTx/>
              <a:buBlip>
                <a:blip r:embed="rId2"/>
              </a:buBlip>
              <a:defRPr/>
            </a:lvl1pPr>
            <a:lvl2pPr marL="357179" indent="-171446">
              <a:buSzPct val="100000"/>
              <a:buFontTx/>
              <a:buBlip>
                <a:blip r:embed="rId2"/>
              </a:buBlip>
              <a:defRPr/>
            </a:lvl2pPr>
            <a:lvl3pPr marL="542912" indent="-187321">
              <a:buSzPct val="100000"/>
              <a:buFontTx/>
              <a:buBlip>
                <a:blip r:embed="rId2"/>
              </a:buBlip>
              <a:defRPr/>
            </a:lvl3pPr>
            <a:lvl4pPr marL="715945" indent="-173034">
              <a:buSzPct val="100000"/>
              <a:buFontTx/>
              <a:buBlip>
                <a:blip r:embed="rId2"/>
              </a:buBlip>
              <a:defRPr/>
            </a:lvl4pPr>
            <a:lvl5pPr marL="901677" indent="-187321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Dutch Offshore Wind Atlas</a:t>
            </a:r>
            <a:endParaRPr lang="en-GB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01"/>
            <a:ext cx="12192000" cy="4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6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1981" y="1342800"/>
            <a:ext cx="10738819" cy="720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41981" y="6525345"/>
            <a:ext cx="2400000" cy="168991"/>
          </a:xfrm>
        </p:spPr>
        <p:txBody>
          <a:bodyPr/>
          <a:lstStyle/>
          <a:p>
            <a:fld id="{52236286-4DC8-46DE-9269-8F728FBC0641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Afbeelding 10" descr="pijltje_teru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6301" y="6582839"/>
            <a:ext cx="92307" cy="144000"/>
          </a:xfrm>
          <a:prstGeom prst="rect">
            <a:avLst/>
          </a:prstGeom>
        </p:spPr>
      </p:pic>
      <p:sp>
        <p:nvSpPr>
          <p:cNvPr id="7" name="Tijdelijke aanduiding voor afbeelding 157"/>
          <p:cNvSpPr>
            <a:spLocks noGrp="1"/>
          </p:cNvSpPr>
          <p:nvPr>
            <p:ph type="pic" sz="quarter" idx="10"/>
          </p:nvPr>
        </p:nvSpPr>
        <p:spPr>
          <a:xfrm>
            <a:off x="0" y="2204864"/>
            <a:ext cx="12192000" cy="4176464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890"/>
            <a:ext cx="12192000" cy="4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29252"/>
      </p:ext>
    </p:extLst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ll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1981" y="1342800"/>
            <a:ext cx="10738819" cy="720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1981" y="2199601"/>
            <a:ext cx="5352000" cy="4182151"/>
          </a:xfrm>
        </p:spPr>
        <p:txBody>
          <a:bodyPr/>
          <a:lstStyle>
            <a:lvl1pPr marL="185734" indent="-185734">
              <a:buSzPct val="100000"/>
              <a:buFontTx/>
              <a:buBlip>
                <a:blip r:embed="rId2"/>
              </a:buBlip>
              <a:defRPr/>
            </a:lvl1pPr>
            <a:lvl2pPr marL="357179" indent="-171446">
              <a:buSzPct val="100000"/>
              <a:buFontTx/>
              <a:buBlip>
                <a:blip r:embed="rId2"/>
              </a:buBlip>
              <a:defRPr/>
            </a:lvl2pPr>
            <a:lvl3pPr marL="542912" indent="-187321">
              <a:buSzPct val="100000"/>
              <a:buFontTx/>
              <a:buBlip>
                <a:blip r:embed="rId2"/>
              </a:buBlip>
              <a:defRPr/>
            </a:lvl3pPr>
            <a:lvl4pPr marL="715945" indent="-173034">
              <a:buSzPct val="100000"/>
              <a:buFontTx/>
              <a:buBlip>
                <a:blip r:embed="rId2"/>
              </a:buBlip>
              <a:defRPr/>
            </a:lvl4pPr>
            <a:lvl5pPr marL="901677" indent="-187321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Dutch Offshore Wind Atlas</a:t>
            </a:r>
            <a:endParaRPr lang="en-GB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6576000" y="2206801"/>
            <a:ext cx="4896597" cy="4182151"/>
          </a:xfrm>
        </p:spPr>
        <p:txBody>
          <a:bodyPr/>
          <a:lstStyle>
            <a:lvl1pPr marL="0" indent="0">
              <a:buSzPct val="100000"/>
              <a:buFontTx/>
              <a:buNone/>
              <a:defRPr baseline="0"/>
            </a:lvl1pPr>
            <a:lvl2pPr marL="357179" indent="-171446">
              <a:buSzPct val="100000"/>
              <a:buFontTx/>
              <a:buBlip>
                <a:blip r:embed="rId2"/>
              </a:buBlip>
              <a:defRPr/>
            </a:lvl2pPr>
            <a:lvl3pPr marL="542912" indent="-187321">
              <a:buSzPct val="100000"/>
              <a:buFontTx/>
              <a:buBlip>
                <a:blip r:embed="rId2"/>
              </a:buBlip>
              <a:defRPr/>
            </a:lvl3pPr>
            <a:lvl4pPr marL="715945" indent="-173034">
              <a:buSzPct val="100000"/>
              <a:buFontTx/>
              <a:buBlip>
                <a:blip r:embed="rId2"/>
              </a:buBlip>
              <a:defRPr/>
            </a:lvl4pPr>
            <a:lvl5pPr marL="901677" indent="-187321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/>
              <a:t>Insert image here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01"/>
            <a:ext cx="12192000" cy="4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8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 userDrawn="1"/>
        </p:nvGrpSpPr>
        <p:grpSpPr>
          <a:xfrm>
            <a:off x="551133" y="900233"/>
            <a:ext cx="72160" cy="3028187"/>
            <a:chOff x="539552" y="900233"/>
            <a:chExt cx="54120" cy="3028186"/>
          </a:xfrm>
        </p:grpSpPr>
        <p:cxnSp>
          <p:nvCxnSpPr>
            <p:cNvPr id="5" name="Rechte verbindingslijn 4"/>
            <p:cNvCxnSpPr/>
            <p:nvPr userDrawn="1"/>
          </p:nvCxnSpPr>
          <p:spPr>
            <a:xfrm flipV="1">
              <a:off x="551844" y="900233"/>
              <a:ext cx="0" cy="27396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Afbeelding 5" descr="timeline_pijl_wi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552" y="3730419"/>
              <a:ext cx="54120" cy="198000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035715" y="737708"/>
            <a:ext cx="10887909" cy="3382344"/>
          </a:xfrm>
        </p:spPr>
        <p:txBody>
          <a:bodyPr anchor="b"/>
          <a:lstStyle>
            <a:lvl1pPr>
              <a:lnSpc>
                <a:spcPct val="90000"/>
              </a:lnSpc>
              <a:defRPr sz="7000" spc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01"/>
            <a:ext cx="12192000" cy="43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305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552001" y="900233"/>
            <a:ext cx="71499" cy="3028187"/>
            <a:chOff x="539800" y="900233"/>
            <a:chExt cx="53624" cy="3028186"/>
          </a:xfrm>
        </p:grpSpPr>
        <p:cxnSp>
          <p:nvCxnSpPr>
            <p:cNvPr id="5" name="Rechte verbindingslijn 4"/>
            <p:cNvCxnSpPr/>
            <p:nvPr userDrawn="1"/>
          </p:nvCxnSpPr>
          <p:spPr>
            <a:xfrm flipV="1">
              <a:off x="551844" y="900233"/>
              <a:ext cx="0" cy="27396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Afbeelding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800" y="3730419"/>
              <a:ext cx="53624" cy="198000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 userDrawn="1">
            <p:ph type="title"/>
          </p:nvPr>
        </p:nvSpPr>
        <p:spPr>
          <a:xfrm>
            <a:off x="1035715" y="737708"/>
            <a:ext cx="10887909" cy="3382344"/>
          </a:xfrm>
        </p:spPr>
        <p:txBody>
          <a:bodyPr anchor="b"/>
          <a:lstStyle>
            <a:lvl1pPr>
              <a:lnSpc>
                <a:spcPct val="90000"/>
              </a:lnSpc>
              <a:defRPr sz="7000" spc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01"/>
            <a:ext cx="12192000" cy="43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038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4897" y="1922484"/>
            <a:ext cx="10099723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grpSp>
        <p:nvGrpSpPr>
          <p:cNvPr id="12" name="Groep 11"/>
          <p:cNvGrpSpPr/>
          <p:nvPr userDrawn="1"/>
        </p:nvGrpSpPr>
        <p:grpSpPr>
          <a:xfrm>
            <a:off x="1285357" y="2027964"/>
            <a:ext cx="77843" cy="2466080"/>
            <a:chOff x="964017" y="2027964"/>
            <a:chExt cx="58382" cy="2466080"/>
          </a:xfrm>
        </p:grpSpPr>
        <p:pic>
          <p:nvPicPr>
            <p:cNvPr id="5" name="Afbeelding 4" descr="timeline_pijl_wi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017" y="2027964"/>
              <a:ext cx="58382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6301" y="6582839"/>
            <a:ext cx="92307" cy="143999"/>
          </a:xfrm>
          <a:prstGeom prst="rect">
            <a:avLst/>
          </a:prstGeom>
        </p:spPr>
      </p:pic>
      <p:sp>
        <p:nvSpPr>
          <p:cNvPr id="8" name="Tijdelijke aanduiding voor afbeelding 7"/>
          <p:cNvSpPr>
            <a:spLocks noGrp="1"/>
          </p:cNvSpPr>
          <p:nvPr>
            <p:ph type="pic" sz="quarter" idx="10"/>
          </p:nvPr>
        </p:nvSpPr>
        <p:spPr>
          <a:xfrm>
            <a:off x="11476301" y="6582839"/>
            <a:ext cx="92307" cy="14399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" y="4629145"/>
            <a:ext cx="12190993" cy="158483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0"/>
            <a:ext cx="12191496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0" y="5515200"/>
            <a:ext cx="12191496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791875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6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DA6621DD-BDCD-46CA-8A6F-90B3DC62D7E8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AGENDA 16x</a:t>
            </a:r>
          </a:p>
        </p:txBody>
      </p:sp>
      <p:grpSp>
        <p:nvGrpSpPr>
          <p:cNvPr id="119" name="Logo">
            <a:extLst>
              <a:ext uri="{FF2B5EF4-FFF2-40B4-BE49-F238E27FC236}">
                <a16:creationId xmlns:a16="http://schemas.microsoft.com/office/drawing/2014/main" id="{F55B6681-20F3-45EF-8A70-CD797011193A}"/>
              </a:ext>
            </a:extLst>
          </p:cNvPr>
          <p:cNvGrpSpPr/>
          <p:nvPr userDrawn="1"/>
        </p:nvGrpSpPr>
        <p:grpSpPr>
          <a:xfrm>
            <a:off x="9260985" y="5913010"/>
            <a:ext cx="2351804" cy="411364"/>
            <a:chOff x="7784962" y="5938737"/>
            <a:chExt cx="3293353" cy="576053"/>
          </a:xfrm>
        </p:grpSpPr>
        <p:sp>
          <p:nvSpPr>
            <p:cNvPr id="120" name="TNO Beeldmerk">
              <a:extLst>
                <a:ext uri="{FF2B5EF4-FFF2-40B4-BE49-F238E27FC236}">
                  <a16:creationId xmlns:a16="http://schemas.microsoft.com/office/drawing/2014/main" id="{F740ECF4-756F-4BA8-BE54-D37D2D3E57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4962" y="5938737"/>
              <a:ext cx="1639343" cy="576053"/>
            </a:xfrm>
            <a:custGeom>
              <a:avLst/>
              <a:gdLst>
                <a:gd name="T0" fmla="*/ 272 w 330"/>
                <a:gd name="T1" fmla="*/ 75 h 116"/>
                <a:gd name="T2" fmla="*/ 254 w 330"/>
                <a:gd name="T3" fmla="*/ 58 h 116"/>
                <a:gd name="T4" fmla="*/ 272 w 330"/>
                <a:gd name="T5" fmla="*/ 41 h 116"/>
                <a:gd name="T6" fmla="*/ 289 w 330"/>
                <a:gd name="T7" fmla="*/ 58 h 116"/>
                <a:gd name="T8" fmla="*/ 272 w 330"/>
                <a:gd name="T9" fmla="*/ 75 h 116"/>
                <a:gd name="T10" fmla="*/ 272 w 330"/>
                <a:gd name="T11" fmla="*/ 0 h 116"/>
                <a:gd name="T12" fmla="*/ 215 w 330"/>
                <a:gd name="T13" fmla="*/ 48 h 116"/>
                <a:gd name="T14" fmla="*/ 215 w 330"/>
                <a:gd name="T15" fmla="*/ 15 h 116"/>
                <a:gd name="T16" fmla="*/ 202 w 330"/>
                <a:gd name="T17" fmla="*/ 2 h 116"/>
                <a:gd name="T18" fmla="*/ 173 w 330"/>
                <a:gd name="T19" fmla="*/ 2 h 116"/>
                <a:gd name="T20" fmla="*/ 173 w 330"/>
                <a:gd name="T21" fmla="*/ 46 h 116"/>
                <a:gd name="T22" fmla="*/ 149 w 330"/>
                <a:gd name="T23" fmla="*/ 12 h 116"/>
                <a:gd name="T24" fmla="*/ 129 w 330"/>
                <a:gd name="T25" fmla="*/ 2 h 116"/>
                <a:gd name="T26" fmla="*/ 0 w 330"/>
                <a:gd name="T27" fmla="*/ 2 h 116"/>
                <a:gd name="T28" fmla="*/ 0 w 330"/>
                <a:gd name="T29" fmla="*/ 32 h 116"/>
                <a:gd name="T30" fmla="*/ 13 w 330"/>
                <a:gd name="T31" fmla="*/ 44 h 116"/>
                <a:gd name="T32" fmla="*/ 32 w 330"/>
                <a:gd name="T33" fmla="*/ 44 h 116"/>
                <a:gd name="T34" fmla="*/ 32 w 330"/>
                <a:gd name="T35" fmla="*/ 102 h 116"/>
                <a:gd name="T36" fmla="*/ 44 w 330"/>
                <a:gd name="T37" fmla="*/ 114 h 116"/>
                <a:gd name="T38" fmla="*/ 76 w 330"/>
                <a:gd name="T39" fmla="*/ 114 h 116"/>
                <a:gd name="T40" fmla="*/ 76 w 330"/>
                <a:gd name="T41" fmla="*/ 44 h 116"/>
                <a:gd name="T42" fmla="*/ 102 w 330"/>
                <a:gd name="T43" fmla="*/ 44 h 116"/>
                <a:gd name="T44" fmla="*/ 102 w 330"/>
                <a:gd name="T45" fmla="*/ 102 h 116"/>
                <a:gd name="T46" fmla="*/ 114 w 330"/>
                <a:gd name="T47" fmla="*/ 114 h 116"/>
                <a:gd name="T48" fmla="*/ 143 w 330"/>
                <a:gd name="T49" fmla="*/ 114 h 116"/>
                <a:gd name="T50" fmla="*/ 143 w 330"/>
                <a:gd name="T51" fmla="*/ 71 h 116"/>
                <a:gd name="T52" fmla="*/ 168 w 330"/>
                <a:gd name="T53" fmla="*/ 104 h 116"/>
                <a:gd name="T54" fmla="*/ 188 w 330"/>
                <a:gd name="T55" fmla="*/ 114 h 116"/>
                <a:gd name="T56" fmla="*/ 215 w 330"/>
                <a:gd name="T57" fmla="*/ 114 h 116"/>
                <a:gd name="T58" fmla="*/ 215 w 330"/>
                <a:gd name="T59" fmla="*/ 69 h 116"/>
                <a:gd name="T60" fmla="*/ 272 w 330"/>
                <a:gd name="T61" fmla="*/ 116 h 116"/>
                <a:gd name="T62" fmla="*/ 330 w 330"/>
                <a:gd name="T63" fmla="*/ 58 h 116"/>
                <a:gd name="T64" fmla="*/ 272 w 330"/>
                <a:gd name="T6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116">
                  <a:moveTo>
                    <a:pt x="272" y="75"/>
                  </a:moveTo>
                  <a:cubicBezTo>
                    <a:pt x="262" y="75"/>
                    <a:pt x="254" y="68"/>
                    <a:pt x="254" y="58"/>
                  </a:cubicBezTo>
                  <a:cubicBezTo>
                    <a:pt x="254" y="49"/>
                    <a:pt x="262" y="41"/>
                    <a:pt x="272" y="41"/>
                  </a:cubicBezTo>
                  <a:cubicBezTo>
                    <a:pt x="281" y="41"/>
                    <a:pt x="289" y="49"/>
                    <a:pt x="289" y="58"/>
                  </a:cubicBezTo>
                  <a:cubicBezTo>
                    <a:pt x="289" y="68"/>
                    <a:pt x="281" y="75"/>
                    <a:pt x="272" y="75"/>
                  </a:cubicBezTo>
                  <a:moveTo>
                    <a:pt x="272" y="0"/>
                  </a:moveTo>
                  <a:cubicBezTo>
                    <a:pt x="242" y="0"/>
                    <a:pt x="219" y="20"/>
                    <a:pt x="215" y="48"/>
                  </a:cubicBezTo>
                  <a:cubicBezTo>
                    <a:pt x="215" y="15"/>
                    <a:pt x="215" y="15"/>
                    <a:pt x="215" y="15"/>
                  </a:cubicBezTo>
                  <a:cubicBezTo>
                    <a:pt x="215" y="6"/>
                    <a:pt x="211" y="2"/>
                    <a:pt x="202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3" y="46"/>
                    <a:pt x="173" y="46"/>
                    <a:pt x="173" y="46"/>
                  </a:cubicBezTo>
                  <a:cubicBezTo>
                    <a:pt x="149" y="12"/>
                    <a:pt x="149" y="12"/>
                    <a:pt x="149" y="12"/>
                  </a:cubicBezTo>
                  <a:cubicBezTo>
                    <a:pt x="143" y="5"/>
                    <a:pt x="138" y="2"/>
                    <a:pt x="129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4" y="44"/>
                    <a:pt x="13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10"/>
                    <a:pt x="36" y="114"/>
                    <a:pt x="44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2" y="110"/>
                    <a:pt x="106" y="114"/>
                    <a:pt x="114" y="114"/>
                  </a:cubicBezTo>
                  <a:cubicBezTo>
                    <a:pt x="143" y="114"/>
                    <a:pt x="143" y="114"/>
                    <a:pt x="143" y="114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68" y="104"/>
                    <a:pt x="168" y="104"/>
                    <a:pt x="168" y="104"/>
                  </a:cubicBezTo>
                  <a:cubicBezTo>
                    <a:pt x="174" y="111"/>
                    <a:pt x="179" y="114"/>
                    <a:pt x="188" y="114"/>
                  </a:cubicBezTo>
                  <a:cubicBezTo>
                    <a:pt x="215" y="114"/>
                    <a:pt x="215" y="114"/>
                    <a:pt x="215" y="114"/>
                  </a:cubicBezTo>
                  <a:cubicBezTo>
                    <a:pt x="215" y="69"/>
                    <a:pt x="215" y="69"/>
                    <a:pt x="215" y="69"/>
                  </a:cubicBezTo>
                  <a:cubicBezTo>
                    <a:pt x="219" y="97"/>
                    <a:pt x="242" y="116"/>
                    <a:pt x="272" y="116"/>
                  </a:cubicBezTo>
                  <a:cubicBezTo>
                    <a:pt x="304" y="116"/>
                    <a:pt x="330" y="91"/>
                    <a:pt x="330" y="58"/>
                  </a:cubicBezTo>
                  <a:cubicBezTo>
                    <a:pt x="330" y="25"/>
                    <a:pt x="305" y="0"/>
                    <a:pt x="272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1" name="for life">
              <a:extLst>
                <a:ext uri="{FF2B5EF4-FFF2-40B4-BE49-F238E27FC236}">
                  <a16:creationId xmlns:a16="http://schemas.microsoft.com/office/drawing/2014/main" id="{63B3B414-498A-42D3-9B02-2CFDFE109D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8374" y="6271169"/>
              <a:ext cx="953295" cy="243621"/>
            </a:xfrm>
            <a:custGeom>
              <a:avLst/>
              <a:gdLst>
                <a:gd name="T0" fmla="*/ 175 w 192"/>
                <a:gd name="T1" fmla="*/ 17 h 49"/>
                <a:gd name="T2" fmla="*/ 167 w 192"/>
                <a:gd name="T3" fmla="*/ 27 h 49"/>
                <a:gd name="T4" fmla="*/ 192 w 192"/>
                <a:gd name="T5" fmla="*/ 31 h 49"/>
                <a:gd name="T6" fmla="*/ 175 w 192"/>
                <a:gd name="T7" fmla="*/ 12 h 49"/>
                <a:gd name="T8" fmla="*/ 175 w 192"/>
                <a:gd name="T9" fmla="*/ 49 h 49"/>
                <a:gd name="T10" fmla="*/ 184 w 192"/>
                <a:gd name="T11" fmla="*/ 37 h 49"/>
                <a:gd name="T12" fmla="*/ 166 w 192"/>
                <a:gd name="T13" fmla="*/ 32 h 49"/>
                <a:gd name="T14" fmla="*/ 158 w 192"/>
                <a:gd name="T15" fmla="*/ 0 h 49"/>
                <a:gd name="T16" fmla="*/ 140 w 192"/>
                <a:gd name="T17" fmla="*/ 12 h 49"/>
                <a:gd name="T18" fmla="*/ 134 w 192"/>
                <a:gd name="T19" fmla="*/ 13 h 49"/>
                <a:gd name="T20" fmla="*/ 140 w 192"/>
                <a:gd name="T21" fmla="*/ 18 h 49"/>
                <a:gd name="T22" fmla="*/ 148 w 192"/>
                <a:gd name="T23" fmla="*/ 48 h 49"/>
                <a:gd name="T24" fmla="*/ 156 w 192"/>
                <a:gd name="T25" fmla="*/ 18 h 49"/>
                <a:gd name="T26" fmla="*/ 148 w 192"/>
                <a:gd name="T27" fmla="*/ 13 h 49"/>
                <a:gd name="T28" fmla="*/ 154 w 192"/>
                <a:gd name="T29" fmla="*/ 5 h 49"/>
                <a:gd name="T30" fmla="*/ 158 w 192"/>
                <a:gd name="T31" fmla="*/ 0 h 49"/>
                <a:gd name="T32" fmla="*/ 130 w 192"/>
                <a:gd name="T33" fmla="*/ 48 h 49"/>
                <a:gd name="T34" fmla="*/ 122 w 192"/>
                <a:gd name="T35" fmla="*/ 13 h 49"/>
                <a:gd name="T36" fmla="*/ 122 w 192"/>
                <a:gd name="T37" fmla="*/ 7 h 49"/>
                <a:gd name="T38" fmla="*/ 130 w 192"/>
                <a:gd name="T39" fmla="*/ 0 h 49"/>
                <a:gd name="T40" fmla="*/ 122 w 192"/>
                <a:gd name="T41" fmla="*/ 7 h 49"/>
                <a:gd name="T42" fmla="*/ 113 w 192"/>
                <a:gd name="T43" fmla="*/ 48 h 49"/>
                <a:gd name="T44" fmla="*/ 105 w 192"/>
                <a:gd name="T45" fmla="*/ 0 h 49"/>
                <a:gd name="T46" fmla="*/ 83 w 192"/>
                <a:gd name="T47" fmla="*/ 12 h 49"/>
                <a:gd name="T48" fmla="*/ 71 w 192"/>
                <a:gd name="T49" fmla="*/ 20 h 49"/>
                <a:gd name="T50" fmla="*/ 64 w 192"/>
                <a:gd name="T51" fmla="*/ 13 h 49"/>
                <a:gd name="T52" fmla="*/ 72 w 192"/>
                <a:gd name="T53" fmla="*/ 48 h 49"/>
                <a:gd name="T54" fmla="*/ 81 w 192"/>
                <a:gd name="T55" fmla="*/ 19 h 49"/>
                <a:gd name="T56" fmla="*/ 83 w 192"/>
                <a:gd name="T57" fmla="*/ 12 h 49"/>
                <a:gd name="T58" fmla="*/ 49 w 192"/>
                <a:gd name="T59" fmla="*/ 30 h 49"/>
                <a:gd name="T60" fmla="*/ 32 w 192"/>
                <a:gd name="T61" fmla="*/ 30 h 49"/>
                <a:gd name="T62" fmla="*/ 41 w 192"/>
                <a:gd name="T63" fmla="*/ 12 h 49"/>
                <a:gd name="T64" fmla="*/ 41 w 192"/>
                <a:gd name="T65" fmla="*/ 49 h 49"/>
                <a:gd name="T66" fmla="*/ 41 w 192"/>
                <a:gd name="T67" fmla="*/ 12 h 49"/>
                <a:gd name="T68" fmla="*/ 17 w 192"/>
                <a:gd name="T69" fmla="*/ 0 h 49"/>
                <a:gd name="T70" fmla="*/ 6 w 192"/>
                <a:gd name="T71" fmla="*/ 13 h 49"/>
                <a:gd name="T72" fmla="*/ 0 w 192"/>
                <a:gd name="T73" fmla="*/ 18 h 49"/>
                <a:gd name="T74" fmla="*/ 6 w 192"/>
                <a:gd name="T75" fmla="*/ 48 h 49"/>
                <a:gd name="T76" fmla="*/ 14 w 192"/>
                <a:gd name="T77" fmla="*/ 18 h 49"/>
                <a:gd name="T78" fmla="*/ 22 w 192"/>
                <a:gd name="T79" fmla="*/ 13 h 49"/>
                <a:gd name="T80" fmla="*/ 14 w 192"/>
                <a:gd name="T81" fmla="*/ 12 h 49"/>
                <a:gd name="T82" fmla="*/ 24 w 192"/>
                <a:gd name="T83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49">
                  <a:moveTo>
                    <a:pt x="167" y="27"/>
                  </a:moveTo>
                  <a:cubicBezTo>
                    <a:pt x="167" y="21"/>
                    <a:pt x="170" y="17"/>
                    <a:pt x="175" y="17"/>
                  </a:cubicBezTo>
                  <a:cubicBezTo>
                    <a:pt x="180" y="17"/>
                    <a:pt x="183" y="20"/>
                    <a:pt x="183" y="27"/>
                  </a:cubicBezTo>
                  <a:lnTo>
                    <a:pt x="167" y="27"/>
                  </a:lnTo>
                  <a:close/>
                  <a:moveTo>
                    <a:pt x="166" y="31"/>
                  </a:moveTo>
                  <a:cubicBezTo>
                    <a:pt x="192" y="31"/>
                    <a:pt x="192" y="31"/>
                    <a:pt x="192" y="31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2" y="19"/>
                    <a:pt x="185" y="12"/>
                    <a:pt x="175" y="12"/>
                  </a:cubicBezTo>
                  <a:cubicBezTo>
                    <a:pt x="165" y="12"/>
                    <a:pt x="158" y="19"/>
                    <a:pt x="158" y="30"/>
                  </a:cubicBezTo>
                  <a:cubicBezTo>
                    <a:pt x="158" y="42"/>
                    <a:pt x="165" y="49"/>
                    <a:pt x="175" y="49"/>
                  </a:cubicBezTo>
                  <a:cubicBezTo>
                    <a:pt x="183" y="49"/>
                    <a:pt x="189" y="45"/>
                    <a:pt x="191" y="38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2" y="41"/>
                    <a:pt x="179" y="43"/>
                    <a:pt x="175" y="43"/>
                  </a:cubicBezTo>
                  <a:cubicBezTo>
                    <a:pt x="170" y="43"/>
                    <a:pt x="166" y="39"/>
                    <a:pt x="166" y="32"/>
                  </a:cubicBezTo>
                  <a:lnTo>
                    <a:pt x="166" y="31"/>
                  </a:lnTo>
                  <a:close/>
                  <a:moveTo>
                    <a:pt x="158" y="0"/>
                  </a:moveTo>
                  <a:cubicBezTo>
                    <a:pt x="156" y="0"/>
                    <a:pt x="154" y="0"/>
                    <a:pt x="151" y="0"/>
                  </a:cubicBezTo>
                  <a:cubicBezTo>
                    <a:pt x="144" y="0"/>
                    <a:pt x="140" y="4"/>
                    <a:pt x="140" y="12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7"/>
                    <a:pt x="149" y="5"/>
                    <a:pt x="154" y="5"/>
                  </a:cubicBezTo>
                  <a:cubicBezTo>
                    <a:pt x="155" y="5"/>
                    <a:pt x="156" y="6"/>
                    <a:pt x="158" y="6"/>
                  </a:cubicBezTo>
                  <a:lnTo>
                    <a:pt x="158" y="0"/>
                  </a:lnTo>
                  <a:close/>
                  <a:moveTo>
                    <a:pt x="122" y="48"/>
                  </a:moveTo>
                  <a:cubicBezTo>
                    <a:pt x="130" y="48"/>
                    <a:pt x="130" y="48"/>
                    <a:pt x="130" y="48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22" y="13"/>
                    <a:pt x="122" y="13"/>
                    <a:pt x="122" y="13"/>
                  </a:cubicBezTo>
                  <a:lnTo>
                    <a:pt x="122" y="48"/>
                  </a:lnTo>
                  <a:close/>
                  <a:moveTo>
                    <a:pt x="122" y="7"/>
                  </a:moveTo>
                  <a:cubicBezTo>
                    <a:pt x="130" y="7"/>
                    <a:pt x="130" y="7"/>
                    <a:pt x="130" y="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122" y="7"/>
                  </a:lnTo>
                  <a:close/>
                  <a:moveTo>
                    <a:pt x="105" y="48"/>
                  </a:moveTo>
                  <a:cubicBezTo>
                    <a:pt x="113" y="48"/>
                    <a:pt x="113" y="48"/>
                    <a:pt x="113" y="48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5" y="0"/>
                    <a:pt x="105" y="0"/>
                    <a:pt x="105" y="0"/>
                  </a:cubicBezTo>
                  <a:lnTo>
                    <a:pt x="105" y="48"/>
                  </a:lnTo>
                  <a:close/>
                  <a:moveTo>
                    <a:pt x="83" y="12"/>
                  </a:moveTo>
                  <a:cubicBezTo>
                    <a:pt x="82" y="12"/>
                    <a:pt x="82" y="12"/>
                    <a:pt x="81" y="12"/>
                  </a:cubicBezTo>
                  <a:cubicBezTo>
                    <a:pt x="76" y="12"/>
                    <a:pt x="73" y="15"/>
                    <a:pt x="71" y="20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23"/>
                    <a:pt x="76" y="19"/>
                    <a:pt x="81" y="19"/>
                  </a:cubicBezTo>
                  <a:cubicBezTo>
                    <a:pt x="82" y="19"/>
                    <a:pt x="82" y="19"/>
                    <a:pt x="83" y="19"/>
                  </a:cubicBezTo>
                  <a:lnTo>
                    <a:pt x="83" y="12"/>
                  </a:lnTo>
                  <a:close/>
                  <a:moveTo>
                    <a:pt x="41" y="17"/>
                  </a:moveTo>
                  <a:cubicBezTo>
                    <a:pt x="46" y="17"/>
                    <a:pt x="49" y="22"/>
                    <a:pt x="49" y="30"/>
                  </a:cubicBezTo>
                  <a:cubicBezTo>
                    <a:pt x="49" y="38"/>
                    <a:pt x="46" y="43"/>
                    <a:pt x="41" y="43"/>
                  </a:cubicBezTo>
                  <a:cubicBezTo>
                    <a:pt x="36" y="43"/>
                    <a:pt x="32" y="39"/>
                    <a:pt x="32" y="30"/>
                  </a:cubicBezTo>
                  <a:cubicBezTo>
                    <a:pt x="32" y="22"/>
                    <a:pt x="36" y="17"/>
                    <a:pt x="41" y="17"/>
                  </a:cubicBezTo>
                  <a:moveTo>
                    <a:pt x="41" y="12"/>
                  </a:moveTo>
                  <a:cubicBezTo>
                    <a:pt x="31" y="12"/>
                    <a:pt x="24" y="19"/>
                    <a:pt x="24" y="30"/>
                  </a:cubicBezTo>
                  <a:cubicBezTo>
                    <a:pt x="24" y="42"/>
                    <a:pt x="31" y="49"/>
                    <a:pt x="41" y="49"/>
                  </a:cubicBezTo>
                  <a:cubicBezTo>
                    <a:pt x="51" y="49"/>
                    <a:pt x="58" y="42"/>
                    <a:pt x="58" y="30"/>
                  </a:cubicBezTo>
                  <a:cubicBezTo>
                    <a:pt x="58" y="19"/>
                    <a:pt x="51" y="12"/>
                    <a:pt x="41" y="12"/>
                  </a:cubicBezTo>
                  <a:moveTo>
                    <a:pt x="24" y="0"/>
                  </a:moveTo>
                  <a:cubicBezTo>
                    <a:pt x="22" y="0"/>
                    <a:pt x="20" y="0"/>
                    <a:pt x="17" y="0"/>
                  </a:cubicBezTo>
                  <a:cubicBezTo>
                    <a:pt x="10" y="0"/>
                    <a:pt x="6" y="4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7"/>
                    <a:pt x="15" y="5"/>
                    <a:pt x="20" y="5"/>
                  </a:cubicBezTo>
                  <a:cubicBezTo>
                    <a:pt x="21" y="5"/>
                    <a:pt x="22" y="6"/>
                    <a:pt x="24" y="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2" name="Innovation">
              <a:extLst>
                <a:ext uri="{FF2B5EF4-FFF2-40B4-BE49-F238E27FC236}">
                  <a16:creationId xmlns:a16="http://schemas.microsoft.com/office/drawing/2014/main" id="{882223A0-A3F1-4B2E-BE44-FB28CDC4BD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7930" y="5948514"/>
              <a:ext cx="1520385" cy="243621"/>
            </a:xfrm>
            <a:custGeom>
              <a:avLst/>
              <a:gdLst>
                <a:gd name="T0" fmla="*/ 276 w 306"/>
                <a:gd name="T1" fmla="*/ 48 h 49"/>
                <a:gd name="T2" fmla="*/ 284 w 306"/>
                <a:gd name="T3" fmla="*/ 27 h 49"/>
                <a:gd name="T4" fmla="*/ 298 w 306"/>
                <a:gd name="T5" fmla="*/ 25 h 49"/>
                <a:gd name="T6" fmla="*/ 306 w 306"/>
                <a:gd name="T7" fmla="*/ 48 h 49"/>
                <a:gd name="T8" fmla="*/ 294 w 306"/>
                <a:gd name="T9" fmla="*/ 11 h 49"/>
                <a:gd name="T10" fmla="*/ 283 w 306"/>
                <a:gd name="T11" fmla="*/ 12 h 49"/>
                <a:gd name="T12" fmla="*/ 254 w 306"/>
                <a:gd name="T13" fmla="*/ 17 h 49"/>
                <a:gd name="T14" fmla="*/ 254 w 306"/>
                <a:gd name="T15" fmla="*/ 43 h 49"/>
                <a:gd name="T16" fmla="*/ 254 w 306"/>
                <a:gd name="T17" fmla="*/ 17 h 49"/>
                <a:gd name="T18" fmla="*/ 237 w 306"/>
                <a:gd name="T19" fmla="*/ 30 h 49"/>
                <a:gd name="T20" fmla="*/ 271 w 306"/>
                <a:gd name="T21" fmla="*/ 30 h 49"/>
                <a:gd name="T22" fmla="*/ 223 w 306"/>
                <a:gd name="T23" fmla="*/ 48 h 49"/>
                <a:gd name="T24" fmla="*/ 231 w 306"/>
                <a:gd name="T25" fmla="*/ 12 h 49"/>
                <a:gd name="T26" fmla="*/ 223 w 306"/>
                <a:gd name="T27" fmla="*/ 48 h 49"/>
                <a:gd name="T28" fmla="*/ 231 w 306"/>
                <a:gd name="T29" fmla="*/ 7 h 49"/>
                <a:gd name="T30" fmla="*/ 223 w 306"/>
                <a:gd name="T31" fmla="*/ 0 h 49"/>
                <a:gd name="T32" fmla="*/ 208 w 306"/>
                <a:gd name="T33" fmla="*/ 3 h 49"/>
                <a:gd name="T34" fmla="*/ 200 w 306"/>
                <a:gd name="T35" fmla="*/ 12 h 49"/>
                <a:gd name="T36" fmla="*/ 194 w 306"/>
                <a:gd name="T37" fmla="*/ 18 h 49"/>
                <a:gd name="T38" fmla="*/ 200 w 306"/>
                <a:gd name="T39" fmla="*/ 35 h 49"/>
                <a:gd name="T40" fmla="*/ 217 w 306"/>
                <a:gd name="T41" fmla="*/ 48 h 49"/>
                <a:gd name="T42" fmla="*/ 213 w 306"/>
                <a:gd name="T43" fmla="*/ 42 h 49"/>
                <a:gd name="T44" fmla="*/ 208 w 306"/>
                <a:gd name="T45" fmla="*/ 18 h 49"/>
                <a:gd name="T46" fmla="*/ 216 w 306"/>
                <a:gd name="T47" fmla="*/ 12 h 49"/>
                <a:gd name="T48" fmla="*/ 208 w 306"/>
                <a:gd name="T49" fmla="*/ 3 h 49"/>
                <a:gd name="T50" fmla="*/ 182 w 306"/>
                <a:gd name="T51" fmla="*/ 33 h 49"/>
                <a:gd name="T52" fmla="*/ 167 w 306"/>
                <a:gd name="T53" fmla="*/ 38 h 49"/>
                <a:gd name="T54" fmla="*/ 182 w 306"/>
                <a:gd name="T55" fmla="*/ 30 h 49"/>
                <a:gd name="T56" fmla="*/ 167 w 306"/>
                <a:gd name="T57" fmla="*/ 22 h 49"/>
                <a:gd name="T58" fmla="*/ 182 w 306"/>
                <a:gd name="T59" fmla="*/ 23 h 49"/>
                <a:gd name="T60" fmla="*/ 182 w 306"/>
                <a:gd name="T61" fmla="*/ 25 h 49"/>
                <a:gd name="T62" fmla="*/ 171 w 306"/>
                <a:gd name="T63" fmla="*/ 48 h 49"/>
                <a:gd name="T64" fmla="*/ 183 w 306"/>
                <a:gd name="T65" fmla="*/ 48 h 49"/>
                <a:gd name="T66" fmla="*/ 190 w 306"/>
                <a:gd name="T67" fmla="*/ 41 h 49"/>
                <a:gd name="T68" fmla="*/ 176 w 306"/>
                <a:gd name="T69" fmla="*/ 11 h 49"/>
                <a:gd name="T70" fmla="*/ 135 w 306"/>
                <a:gd name="T71" fmla="*/ 48 h 49"/>
                <a:gd name="T72" fmla="*/ 155 w 306"/>
                <a:gd name="T73" fmla="*/ 12 h 49"/>
                <a:gd name="T74" fmla="*/ 140 w 306"/>
                <a:gd name="T75" fmla="*/ 39 h 49"/>
                <a:gd name="T76" fmla="*/ 123 w 306"/>
                <a:gd name="T77" fmla="*/ 12 h 49"/>
                <a:gd name="T78" fmla="*/ 105 w 306"/>
                <a:gd name="T79" fmla="*/ 17 h 49"/>
                <a:gd name="T80" fmla="*/ 105 w 306"/>
                <a:gd name="T81" fmla="*/ 43 h 49"/>
                <a:gd name="T82" fmla="*/ 105 w 306"/>
                <a:gd name="T83" fmla="*/ 17 h 49"/>
                <a:gd name="T84" fmla="*/ 88 w 306"/>
                <a:gd name="T85" fmla="*/ 30 h 49"/>
                <a:gd name="T86" fmla="*/ 122 w 306"/>
                <a:gd name="T87" fmla="*/ 30 h 49"/>
                <a:gd name="T88" fmla="*/ 53 w 306"/>
                <a:gd name="T89" fmla="*/ 12 h 49"/>
                <a:gd name="T90" fmla="*/ 61 w 306"/>
                <a:gd name="T91" fmla="*/ 48 h 49"/>
                <a:gd name="T92" fmla="*/ 69 w 306"/>
                <a:gd name="T93" fmla="*/ 17 h 49"/>
                <a:gd name="T94" fmla="*/ 75 w 306"/>
                <a:gd name="T95" fmla="*/ 48 h 49"/>
                <a:gd name="T96" fmla="*/ 83 w 306"/>
                <a:gd name="T97" fmla="*/ 25 h 49"/>
                <a:gd name="T98" fmla="*/ 61 w 306"/>
                <a:gd name="T99" fmla="*/ 18 h 49"/>
                <a:gd name="T100" fmla="*/ 53 w 306"/>
                <a:gd name="T101" fmla="*/ 12 h 49"/>
                <a:gd name="T102" fmla="*/ 16 w 306"/>
                <a:gd name="T103" fmla="*/ 48 h 49"/>
                <a:gd name="T104" fmla="*/ 24 w 306"/>
                <a:gd name="T105" fmla="*/ 27 h 49"/>
                <a:gd name="T106" fmla="*/ 38 w 306"/>
                <a:gd name="T107" fmla="*/ 25 h 49"/>
                <a:gd name="T108" fmla="*/ 46 w 306"/>
                <a:gd name="T109" fmla="*/ 48 h 49"/>
                <a:gd name="T110" fmla="*/ 34 w 306"/>
                <a:gd name="T111" fmla="*/ 11 h 49"/>
                <a:gd name="T112" fmla="*/ 23 w 306"/>
                <a:gd name="T113" fmla="*/ 12 h 49"/>
                <a:gd name="T114" fmla="*/ 0 w 306"/>
                <a:gd name="T115" fmla="*/ 48 h 49"/>
                <a:gd name="T116" fmla="*/ 8 w 306"/>
                <a:gd name="T117" fmla="*/ 12 h 49"/>
                <a:gd name="T118" fmla="*/ 0 w 306"/>
                <a:gd name="T119" fmla="*/ 48 h 49"/>
                <a:gd name="T120" fmla="*/ 8 w 306"/>
                <a:gd name="T121" fmla="*/ 7 h 49"/>
                <a:gd name="T122" fmla="*/ 0 w 306"/>
                <a:gd name="T12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6" h="49">
                  <a:moveTo>
                    <a:pt x="276" y="12"/>
                  </a:moveTo>
                  <a:cubicBezTo>
                    <a:pt x="276" y="48"/>
                    <a:pt x="276" y="48"/>
                    <a:pt x="276" y="48"/>
                  </a:cubicBezTo>
                  <a:cubicBezTo>
                    <a:pt x="284" y="48"/>
                    <a:pt x="284" y="48"/>
                    <a:pt x="284" y="48"/>
                  </a:cubicBezTo>
                  <a:cubicBezTo>
                    <a:pt x="284" y="27"/>
                    <a:pt x="284" y="27"/>
                    <a:pt x="284" y="27"/>
                  </a:cubicBezTo>
                  <a:cubicBezTo>
                    <a:pt x="284" y="21"/>
                    <a:pt x="287" y="17"/>
                    <a:pt x="292" y="17"/>
                  </a:cubicBezTo>
                  <a:cubicBezTo>
                    <a:pt x="296" y="17"/>
                    <a:pt x="298" y="20"/>
                    <a:pt x="298" y="25"/>
                  </a:cubicBezTo>
                  <a:cubicBezTo>
                    <a:pt x="298" y="48"/>
                    <a:pt x="298" y="48"/>
                    <a:pt x="298" y="48"/>
                  </a:cubicBezTo>
                  <a:cubicBezTo>
                    <a:pt x="306" y="48"/>
                    <a:pt x="306" y="48"/>
                    <a:pt x="306" y="48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6" y="16"/>
                    <a:pt x="302" y="11"/>
                    <a:pt x="294" y="11"/>
                  </a:cubicBezTo>
                  <a:cubicBezTo>
                    <a:pt x="289" y="11"/>
                    <a:pt x="286" y="14"/>
                    <a:pt x="283" y="18"/>
                  </a:cubicBezTo>
                  <a:cubicBezTo>
                    <a:pt x="283" y="12"/>
                    <a:pt x="283" y="12"/>
                    <a:pt x="283" y="12"/>
                  </a:cubicBezTo>
                  <a:lnTo>
                    <a:pt x="276" y="12"/>
                  </a:lnTo>
                  <a:close/>
                  <a:moveTo>
                    <a:pt x="254" y="17"/>
                  </a:moveTo>
                  <a:cubicBezTo>
                    <a:pt x="259" y="17"/>
                    <a:pt x="262" y="22"/>
                    <a:pt x="262" y="30"/>
                  </a:cubicBezTo>
                  <a:cubicBezTo>
                    <a:pt x="262" y="38"/>
                    <a:pt x="259" y="43"/>
                    <a:pt x="254" y="43"/>
                  </a:cubicBezTo>
                  <a:cubicBezTo>
                    <a:pt x="249" y="43"/>
                    <a:pt x="246" y="38"/>
                    <a:pt x="246" y="30"/>
                  </a:cubicBezTo>
                  <a:cubicBezTo>
                    <a:pt x="246" y="22"/>
                    <a:pt x="249" y="17"/>
                    <a:pt x="254" y="17"/>
                  </a:cubicBezTo>
                  <a:moveTo>
                    <a:pt x="254" y="11"/>
                  </a:moveTo>
                  <a:cubicBezTo>
                    <a:pt x="244" y="11"/>
                    <a:pt x="237" y="19"/>
                    <a:pt x="237" y="30"/>
                  </a:cubicBezTo>
                  <a:cubicBezTo>
                    <a:pt x="237" y="41"/>
                    <a:pt x="244" y="49"/>
                    <a:pt x="254" y="49"/>
                  </a:cubicBezTo>
                  <a:cubicBezTo>
                    <a:pt x="264" y="49"/>
                    <a:pt x="271" y="41"/>
                    <a:pt x="271" y="30"/>
                  </a:cubicBezTo>
                  <a:cubicBezTo>
                    <a:pt x="271" y="19"/>
                    <a:pt x="264" y="11"/>
                    <a:pt x="254" y="11"/>
                  </a:cubicBezTo>
                  <a:moveTo>
                    <a:pt x="223" y="48"/>
                  </a:moveTo>
                  <a:cubicBezTo>
                    <a:pt x="231" y="48"/>
                    <a:pt x="231" y="48"/>
                    <a:pt x="231" y="48"/>
                  </a:cubicBezTo>
                  <a:cubicBezTo>
                    <a:pt x="231" y="12"/>
                    <a:pt x="231" y="12"/>
                    <a:pt x="231" y="12"/>
                  </a:cubicBezTo>
                  <a:cubicBezTo>
                    <a:pt x="223" y="12"/>
                    <a:pt x="223" y="12"/>
                    <a:pt x="223" y="12"/>
                  </a:cubicBezTo>
                  <a:lnTo>
                    <a:pt x="223" y="48"/>
                  </a:lnTo>
                  <a:close/>
                  <a:moveTo>
                    <a:pt x="223" y="7"/>
                  </a:moveTo>
                  <a:cubicBezTo>
                    <a:pt x="231" y="7"/>
                    <a:pt x="231" y="7"/>
                    <a:pt x="231" y="7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23" y="0"/>
                    <a:pt x="223" y="0"/>
                    <a:pt x="223" y="0"/>
                  </a:cubicBezTo>
                  <a:lnTo>
                    <a:pt x="223" y="7"/>
                  </a:lnTo>
                  <a:close/>
                  <a:moveTo>
                    <a:pt x="208" y="3"/>
                  </a:moveTo>
                  <a:cubicBezTo>
                    <a:pt x="200" y="3"/>
                    <a:pt x="200" y="3"/>
                    <a:pt x="200" y="3"/>
                  </a:cubicBezTo>
                  <a:cubicBezTo>
                    <a:pt x="200" y="12"/>
                    <a:pt x="200" y="12"/>
                    <a:pt x="200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4" y="18"/>
                    <a:pt x="194" y="18"/>
                    <a:pt x="194" y="18"/>
                  </a:cubicBezTo>
                  <a:cubicBezTo>
                    <a:pt x="200" y="18"/>
                    <a:pt x="200" y="18"/>
                    <a:pt x="200" y="18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200" y="45"/>
                    <a:pt x="203" y="49"/>
                    <a:pt x="211" y="49"/>
                  </a:cubicBezTo>
                  <a:cubicBezTo>
                    <a:pt x="213" y="49"/>
                    <a:pt x="215" y="48"/>
                    <a:pt x="217" y="48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5" y="42"/>
                    <a:pt x="214" y="42"/>
                    <a:pt x="213" y="42"/>
                  </a:cubicBezTo>
                  <a:cubicBezTo>
                    <a:pt x="208" y="42"/>
                    <a:pt x="208" y="40"/>
                    <a:pt x="208" y="35"/>
                  </a:cubicBezTo>
                  <a:cubicBezTo>
                    <a:pt x="208" y="18"/>
                    <a:pt x="208" y="18"/>
                    <a:pt x="208" y="18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12"/>
                    <a:pt x="216" y="12"/>
                    <a:pt x="216" y="12"/>
                  </a:cubicBezTo>
                  <a:cubicBezTo>
                    <a:pt x="208" y="12"/>
                    <a:pt x="208" y="12"/>
                    <a:pt x="208" y="12"/>
                  </a:cubicBezTo>
                  <a:lnTo>
                    <a:pt x="208" y="3"/>
                  </a:lnTo>
                  <a:close/>
                  <a:moveTo>
                    <a:pt x="182" y="30"/>
                  </a:moveTo>
                  <a:cubicBezTo>
                    <a:pt x="182" y="33"/>
                    <a:pt x="182" y="33"/>
                    <a:pt x="182" y="33"/>
                  </a:cubicBezTo>
                  <a:cubicBezTo>
                    <a:pt x="182" y="38"/>
                    <a:pt x="178" y="43"/>
                    <a:pt x="173" y="43"/>
                  </a:cubicBezTo>
                  <a:cubicBezTo>
                    <a:pt x="169" y="43"/>
                    <a:pt x="167" y="41"/>
                    <a:pt x="167" y="38"/>
                  </a:cubicBezTo>
                  <a:cubicBezTo>
                    <a:pt x="167" y="33"/>
                    <a:pt x="171" y="30"/>
                    <a:pt x="181" y="30"/>
                  </a:cubicBezTo>
                  <a:lnTo>
                    <a:pt x="182" y="30"/>
                  </a:lnTo>
                  <a:close/>
                  <a:moveTo>
                    <a:pt x="159" y="21"/>
                  </a:moveTo>
                  <a:cubicBezTo>
                    <a:pt x="167" y="22"/>
                    <a:pt x="167" y="22"/>
                    <a:pt x="167" y="22"/>
                  </a:cubicBezTo>
                  <a:cubicBezTo>
                    <a:pt x="168" y="19"/>
                    <a:pt x="170" y="17"/>
                    <a:pt x="175" y="17"/>
                  </a:cubicBezTo>
                  <a:cubicBezTo>
                    <a:pt x="180" y="17"/>
                    <a:pt x="182" y="19"/>
                    <a:pt x="182" y="23"/>
                  </a:cubicBezTo>
                  <a:cubicBezTo>
                    <a:pt x="182" y="25"/>
                    <a:pt x="182" y="25"/>
                    <a:pt x="182" y="25"/>
                  </a:cubicBezTo>
                  <a:cubicBezTo>
                    <a:pt x="182" y="25"/>
                    <a:pt x="182" y="25"/>
                    <a:pt x="182" y="25"/>
                  </a:cubicBezTo>
                  <a:cubicBezTo>
                    <a:pt x="166" y="25"/>
                    <a:pt x="158" y="29"/>
                    <a:pt x="158" y="38"/>
                  </a:cubicBezTo>
                  <a:cubicBezTo>
                    <a:pt x="158" y="44"/>
                    <a:pt x="163" y="48"/>
                    <a:pt x="171" y="48"/>
                  </a:cubicBezTo>
                  <a:cubicBezTo>
                    <a:pt x="176" y="48"/>
                    <a:pt x="180" y="46"/>
                    <a:pt x="182" y="41"/>
                  </a:cubicBezTo>
                  <a:cubicBezTo>
                    <a:pt x="183" y="44"/>
                    <a:pt x="183" y="46"/>
                    <a:pt x="183" y="48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190" y="46"/>
                    <a:pt x="190" y="43"/>
                    <a:pt x="190" y="41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90" y="16"/>
                    <a:pt x="186" y="11"/>
                    <a:pt x="176" y="11"/>
                  </a:cubicBezTo>
                  <a:cubicBezTo>
                    <a:pt x="167" y="11"/>
                    <a:pt x="161" y="15"/>
                    <a:pt x="159" y="21"/>
                  </a:cubicBezTo>
                  <a:moveTo>
                    <a:pt x="135" y="48"/>
                  </a:moveTo>
                  <a:cubicBezTo>
                    <a:pt x="143" y="48"/>
                    <a:pt x="143" y="48"/>
                    <a:pt x="143" y="48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49" y="12"/>
                    <a:pt x="149" y="12"/>
                    <a:pt x="149" y="12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23" y="12"/>
                    <a:pt x="123" y="12"/>
                    <a:pt x="123" y="12"/>
                  </a:cubicBezTo>
                  <a:lnTo>
                    <a:pt x="135" y="48"/>
                  </a:lnTo>
                  <a:close/>
                  <a:moveTo>
                    <a:pt x="105" y="17"/>
                  </a:moveTo>
                  <a:cubicBezTo>
                    <a:pt x="110" y="17"/>
                    <a:pt x="113" y="22"/>
                    <a:pt x="113" y="30"/>
                  </a:cubicBezTo>
                  <a:cubicBezTo>
                    <a:pt x="113" y="38"/>
                    <a:pt x="110" y="43"/>
                    <a:pt x="105" y="43"/>
                  </a:cubicBezTo>
                  <a:cubicBezTo>
                    <a:pt x="100" y="43"/>
                    <a:pt x="97" y="38"/>
                    <a:pt x="97" y="30"/>
                  </a:cubicBezTo>
                  <a:cubicBezTo>
                    <a:pt x="97" y="22"/>
                    <a:pt x="100" y="17"/>
                    <a:pt x="105" y="17"/>
                  </a:cubicBezTo>
                  <a:moveTo>
                    <a:pt x="105" y="11"/>
                  </a:moveTo>
                  <a:cubicBezTo>
                    <a:pt x="95" y="11"/>
                    <a:pt x="88" y="19"/>
                    <a:pt x="88" y="30"/>
                  </a:cubicBezTo>
                  <a:cubicBezTo>
                    <a:pt x="88" y="41"/>
                    <a:pt x="95" y="49"/>
                    <a:pt x="105" y="49"/>
                  </a:cubicBezTo>
                  <a:cubicBezTo>
                    <a:pt x="115" y="49"/>
                    <a:pt x="122" y="41"/>
                    <a:pt x="122" y="30"/>
                  </a:cubicBezTo>
                  <a:cubicBezTo>
                    <a:pt x="122" y="19"/>
                    <a:pt x="115" y="11"/>
                    <a:pt x="105" y="11"/>
                  </a:cubicBezTo>
                  <a:moveTo>
                    <a:pt x="53" y="12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1"/>
                    <a:pt x="65" y="17"/>
                    <a:pt x="69" y="17"/>
                  </a:cubicBezTo>
                  <a:cubicBezTo>
                    <a:pt x="73" y="17"/>
                    <a:pt x="75" y="20"/>
                    <a:pt x="75" y="25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16"/>
                    <a:pt x="79" y="11"/>
                    <a:pt x="71" y="11"/>
                  </a:cubicBezTo>
                  <a:cubicBezTo>
                    <a:pt x="67" y="11"/>
                    <a:pt x="63" y="14"/>
                    <a:pt x="61" y="18"/>
                  </a:cubicBezTo>
                  <a:cubicBezTo>
                    <a:pt x="61" y="12"/>
                    <a:pt x="61" y="12"/>
                    <a:pt x="61" y="12"/>
                  </a:cubicBezTo>
                  <a:lnTo>
                    <a:pt x="53" y="12"/>
                  </a:lnTo>
                  <a:close/>
                  <a:moveTo>
                    <a:pt x="16" y="12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1"/>
                    <a:pt x="27" y="17"/>
                    <a:pt x="32" y="17"/>
                  </a:cubicBezTo>
                  <a:cubicBezTo>
                    <a:pt x="36" y="17"/>
                    <a:pt x="38" y="20"/>
                    <a:pt x="38" y="25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16"/>
                    <a:pt x="42" y="11"/>
                    <a:pt x="34" y="11"/>
                  </a:cubicBezTo>
                  <a:cubicBezTo>
                    <a:pt x="30" y="11"/>
                    <a:pt x="26" y="14"/>
                    <a:pt x="23" y="18"/>
                  </a:cubicBezTo>
                  <a:cubicBezTo>
                    <a:pt x="23" y="12"/>
                    <a:pt x="23" y="12"/>
                    <a:pt x="23" y="12"/>
                  </a:cubicBezTo>
                  <a:lnTo>
                    <a:pt x="16" y="12"/>
                  </a:lnTo>
                  <a:close/>
                  <a:moveTo>
                    <a:pt x="0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48"/>
                  </a:lnTo>
                  <a:close/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2063520" y="2769771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Hoofdstuk</a:t>
            </a:r>
          </a:p>
        </p:txBody>
      </p:sp>
      <p:sp>
        <p:nvSpPr>
          <p:cNvPr id="130" name="Tijdelijke aanduiding voor verticale tekst 2">
            <a:extLst>
              <a:ext uri="{FF2B5EF4-FFF2-40B4-BE49-F238E27FC236}">
                <a16:creationId xmlns:a16="http://schemas.microsoft.com/office/drawing/2014/main" id="{09139BB3-0E95-42DB-B5FD-B804238C47E7}"/>
              </a:ext>
            </a:extLst>
          </p:cNvPr>
          <p:cNvSpPr>
            <a:spLocks noGrp="1"/>
          </p:cNvSpPr>
          <p:nvPr>
            <p:ph type="body" orient="vert" idx="11" hasCustomPrompt="1"/>
          </p:nvPr>
        </p:nvSpPr>
        <p:spPr>
          <a:xfrm>
            <a:off x="1477394" y="2769771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01.</a:t>
            </a:r>
          </a:p>
        </p:txBody>
      </p:sp>
      <p:sp>
        <p:nvSpPr>
          <p:cNvPr id="131" name="Tijdelijke aanduiding voor verticale tekst 2">
            <a:extLst>
              <a:ext uri="{FF2B5EF4-FFF2-40B4-BE49-F238E27FC236}">
                <a16:creationId xmlns:a16="http://schemas.microsoft.com/office/drawing/2014/main" id="{0193F33A-B169-4E6C-A0E4-1C401F03326A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2063520" y="3210685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Hoofdstuk</a:t>
            </a:r>
          </a:p>
        </p:txBody>
      </p:sp>
      <p:sp>
        <p:nvSpPr>
          <p:cNvPr id="132" name="Tijdelijke aanduiding voor verticale tekst 2">
            <a:extLst>
              <a:ext uri="{FF2B5EF4-FFF2-40B4-BE49-F238E27FC236}">
                <a16:creationId xmlns:a16="http://schemas.microsoft.com/office/drawing/2014/main" id="{CFDDF722-2134-44DD-9F42-55A2163355CF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477394" y="3210685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02.</a:t>
            </a:r>
          </a:p>
        </p:txBody>
      </p:sp>
      <p:sp>
        <p:nvSpPr>
          <p:cNvPr id="133" name="Tijdelijke aanduiding voor verticale tekst 2">
            <a:extLst>
              <a:ext uri="{FF2B5EF4-FFF2-40B4-BE49-F238E27FC236}">
                <a16:creationId xmlns:a16="http://schemas.microsoft.com/office/drawing/2014/main" id="{E2A18408-6710-416E-8413-E2AF616D91BC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2063520" y="3651599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Hoofdstuk</a:t>
            </a:r>
          </a:p>
        </p:txBody>
      </p:sp>
      <p:sp>
        <p:nvSpPr>
          <p:cNvPr id="134" name="Tijdelijke aanduiding voor verticale tekst 2">
            <a:extLst>
              <a:ext uri="{FF2B5EF4-FFF2-40B4-BE49-F238E27FC236}">
                <a16:creationId xmlns:a16="http://schemas.microsoft.com/office/drawing/2014/main" id="{432466DB-08EE-4A9B-B739-16F0BD593113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477394" y="3651599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03.</a:t>
            </a:r>
          </a:p>
        </p:txBody>
      </p:sp>
      <p:sp>
        <p:nvSpPr>
          <p:cNvPr id="135" name="Tijdelijke aanduiding voor verticale tekst 2">
            <a:extLst>
              <a:ext uri="{FF2B5EF4-FFF2-40B4-BE49-F238E27FC236}">
                <a16:creationId xmlns:a16="http://schemas.microsoft.com/office/drawing/2014/main" id="{FB1B3F49-2D34-4B2A-8143-8FF9313EDD5E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2063520" y="4092513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Hoofdstuk</a:t>
            </a:r>
          </a:p>
        </p:txBody>
      </p:sp>
      <p:sp>
        <p:nvSpPr>
          <p:cNvPr id="136" name="Tijdelijke aanduiding voor verticale tekst 2">
            <a:extLst>
              <a:ext uri="{FF2B5EF4-FFF2-40B4-BE49-F238E27FC236}">
                <a16:creationId xmlns:a16="http://schemas.microsoft.com/office/drawing/2014/main" id="{90076CCB-0A34-4B58-AD13-14B30D4E58E6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477394" y="4092513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04.</a:t>
            </a:r>
          </a:p>
        </p:txBody>
      </p:sp>
      <p:sp>
        <p:nvSpPr>
          <p:cNvPr id="137" name="Tijdelijke aanduiding voor verticale tekst 2">
            <a:extLst>
              <a:ext uri="{FF2B5EF4-FFF2-40B4-BE49-F238E27FC236}">
                <a16:creationId xmlns:a16="http://schemas.microsoft.com/office/drawing/2014/main" id="{6E4C1E79-BFB4-49E2-B8B4-704FE08A0221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2063520" y="4533427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Hoofdstuk</a:t>
            </a:r>
          </a:p>
        </p:txBody>
      </p:sp>
      <p:sp>
        <p:nvSpPr>
          <p:cNvPr id="138" name="Tijdelijke aanduiding voor verticale tekst 2">
            <a:extLst>
              <a:ext uri="{FF2B5EF4-FFF2-40B4-BE49-F238E27FC236}">
                <a16:creationId xmlns:a16="http://schemas.microsoft.com/office/drawing/2014/main" id="{DC76EBBF-0030-4AA1-BF10-48A92A06B59F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1477394" y="4533427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05.</a:t>
            </a:r>
          </a:p>
        </p:txBody>
      </p:sp>
      <p:sp>
        <p:nvSpPr>
          <p:cNvPr id="139" name="Tijdelijke aanduiding voor verticale tekst 2">
            <a:extLst>
              <a:ext uri="{FF2B5EF4-FFF2-40B4-BE49-F238E27FC236}">
                <a16:creationId xmlns:a16="http://schemas.microsoft.com/office/drawing/2014/main" id="{5017CD28-C2AF-4032-B589-1423BFA89F05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2063520" y="4974341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Hoofdstuk</a:t>
            </a:r>
          </a:p>
        </p:txBody>
      </p:sp>
      <p:sp>
        <p:nvSpPr>
          <p:cNvPr id="140" name="Tijdelijke aanduiding voor verticale tekst 2">
            <a:extLst>
              <a:ext uri="{FF2B5EF4-FFF2-40B4-BE49-F238E27FC236}">
                <a16:creationId xmlns:a16="http://schemas.microsoft.com/office/drawing/2014/main" id="{FBA4AAE8-8D5F-4224-B74C-AFE8DAA7B73B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1477394" y="4974341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06.</a:t>
            </a:r>
          </a:p>
        </p:txBody>
      </p:sp>
      <p:sp>
        <p:nvSpPr>
          <p:cNvPr id="141" name="Tijdelijke aanduiding voor verticale tekst 2">
            <a:extLst>
              <a:ext uri="{FF2B5EF4-FFF2-40B4-BE49-F238E27FC236}">
                <a16:creationId xmlns:a16="http://schemas.microsoft.com/office/drawing/2014/main" id="{6805760E-C026-4BB8-A85F-3C2FF927F6F4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2063520" y="5415255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Hoofdstuk</a:t>
            </a:r>
          </a:p>
        </p:txBody>
      </p:sp>
      <p:sp>
        <p:nvSpPr>
          <p:cNvPr id="142" name="Tijdelijke aanduiding voor verticale tekst 2">
            <a:extLst>
              <a:ext uri="{FF2B5EF4-FFF2-40B4-BE49-F238E27FC236}">
                <a16:creationId xmlns:a16="http://schemas.microsoft.com/office/drawing/2014/main" id="{230160BE-302E-4C96-96A3-7B349A370C8E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1477394" y="5415255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07.</a:t>
            </a:r>
          </a:p>
        </p:txBody>
      </p:sp>
      <p:sp>
        <p:nvSpPr>
          <p:cNvPr id="143" name="Tijdelijke aanduiding voor verticale tekst 2">
            <a:extLst>
              <a:ext uri="{FF2B5EF4-FFF2-40B4-BE49-F238E27FC236}">
                <a16:creationId xmlns:a16="http://schemas.microsoft.com/office/drawing/2014/main" id="{A7A2C18B-31F8-41AE-9CE0-F6E0827E24D3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2063520" y="5856170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Hoofdstuk</a:t>
            </a:r>
          </a:p>
        </p:txBody>
      </p:sp>
      <p:sp>
        <p:nvSpPr>
          <p:cNvPr id="144" name="Tijdelijke aanduiding voor verticale tekst 2">
            <a:extLst>
              <a:ext uri="{FF2B5EF4-FFF2-40B4-BE49-F238E27FC236}">
                <a16:creationId xmlns:a16="http://schemas.microsoft.com/office/drawing/2014/main" id="{5863A4F4-EC3F-4D3A-BA06-224079A5A54A}"/>
              </a:ext>
            </a:extLst>
          </p:cNvPr>
          <p:cNvSpPr>
            <a:spLocks noGrp="1"/>
          </p:cNvSpPr>
          <p:nvPr>
            <p:ph type="body" orient="vert" idx="25" hasCustomPrompt="1"/>
          </p:nvPr>
        </p:nvSpPr>
        <p:spPr>
          <a:xfrm>
            <a:off x="1477394" y="5856170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08.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2FA1C155-D212-49FA-9B8E-41434C3D9D95}"/>
              </a:ext>
            </a:extLst>
          </p:cNvPr>
          <p:cNvGrpSpPr/>
          <p:nvPr userDrawn="1"/>
        </p:nvGrpSpPr>
        <p:grpSpPr>
          <a:xfrm>
            <a:off x="1372576" y="2407000"/>
            <a:ext cx="7648699" cy="4451000"/>
            <a:chOff x="1372576" y="2407000"/>
            <a:chExt cx="7648699" cy="4248000"/>
          </a:xfrm>
        </p:grpSpPr>
        <p:cxnSp>
          <p:nvCxnSpPr>
            <p:cNvPr id="149" name="LIJN">
              <a:extLst>
                <a:ext uri="{FF2B5EF4-FFF2-40B4-BE49-F238E27FC236}">
                  <a16:creationId xmlns:a16="http://schemas.microsoft.com/office/drawing/2014/main" id="{BA62C54E-227F-42ED-92C8-200BB48F8F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372576" y="2407000"/>
              <a:ext cx="0" cy="4248000"/>
            </a:xfrm>
            <a:prstGeom prst="line">
              <a:avLst/>
            </a:prstGeom>
            <a:ln w="72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LIJN">
              <a:extLst>
                <a:ext uri="{FF2B5EF4-FFF2-40B4-BE49-F238E27FC236}">
                  <a16:creationId xmlns:a16="http://schemas.microsoft.com/office/drawing/2014/main" id="{CC29460A-8B20-472D-9034-8BBE7A3BBD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1275" y="2407000"/>
              <a:ext cx="0" cy="4248000"/>
            </a:xfrm>
            <a:prstGeom prst="line">
              <a:avLst/>
            </a:prstGeom>
            <a:ln w="72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HAAK LIJN">
            <a:extLst>
              <a:ext uri="{FF2B5EF4-FFF2-40B4-BE49-F238E27FC236}">
                <a16:creationId xmlns:a16="http://schemas.microsoft.com/office/drawing/2014/main" id="{7122AD50-F3F1-4256-ADF3-4B8573614B2B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160" name="LIJN">
              <a:extLst>
                <a:ext uri="{FF2B5EF4-FFF2-40B4-BE49-F238E27FC236}">
                  <a16:creationId xmlns:a16="http://schemas.microsoft.com/office/drawing/2014/main" id="{203731BA-F1DE-4ED7-8E83-4A678442F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1" name="Graphic 160">
              <a:extLst>
                <a:ext uri="{FF2B5EF4-FFF2-40B4-BE49-F238E27FC236}">
                  <a16:creationId xmlns:a16="http://schemas.microsoft.com/office/drawing/2014/main" id="{C1FE5A50-3822-49B5-AF54-D3AE438FD3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162" name="LIJN">
              <a:extLst>
                <a:ext uri="{FF2B5EF4-FFF2-40B4-BE49-F238E27FC236}">
                  <a16:creationId xmlns:a16="http://schemas.microsoft.com/office/drawing/2014/main" id="{445A95D7-522E-4045-BCEC-ADD5199B31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ijdelijke aanduiding voor verticale tekst 2">
            <a:extLst>
              <a:ext uri="{FF2B5EF4-FFF2-40B4-BE49-F238E27FC236}">
                <a16:creationId xmlns:a16="http://schemas.microsoft.com/office/drawing/2014/main" id="{159BAF31-401A-4522-8239-DF2606BF8C84}"/>
              </a:ext>
            </a:extLst>
          </p:cNvPr>
          <p:cNvSpPr>
            <a:spLocks noGrp="1"/>
          </p:cNvSpPr>
          <p:nvPr>
            <p:ph type="body" orient="vert" idx="26" hasCustomPrompt="1"/>
          </p:nvPr>
        </p:nvSpPr>
        <p:spPr>
          <a:xfrm>
            <a:off x="5823817" y="2769771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Hoofdstuk</a:t>
            </a:r>
          </a:p>
        </p:txBody>
      </p:sp>
      <p:sp>
        <p:nvSpPr>
          <p:cNvPr id="38" name="Tijdelijke aanduiding voor verticale tekst 2">
            <a:extLst>
              <a:ext uri="{FF2B5EF4-FFF2-40B4-BE49-F238E27FC236}">
                <a16:creationId xmlns:a16="http://schemas.microsoft.com/office/drawing/2014/main" id="{7699DD38-CBE1-49F3-B134-D210BF837DBC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5237691" y="2769771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09.</a:t>
            </a:r>
          </a:p>
        </p:txBody>
      </p:sp>
      <p:sp>
        <p:nvSpPr>
          <p:cNvPr id="39" name="Tijdelijke aanduiding voor verticale tekst 2">
            <a:extLst>
              <a:ext uri="{FF2B5EF4-FFF2-40B4-BE49-F238E27FC236}">
                <a16:creationId xmlns:a16="http://schemas.microsoft.com/office/drawing/2014/main" id="{139E2BA3-2E7E-4A78-9EC4-D3DAD4BBE7B0}"/>
              </a:ext>
            </a:extLst>
          </p:cNvPr>
          <p:cNvSpPr>
            <a:spLocks noGrp="1"/>
          </p:cNvSpPr>
          <p:nvPr>
            <p:ph type="body" orient="vert" idx="28" hasCustomPrompt="1"/>
          </p:nvPr>
        </p:nvSpPr>
        <p:spPr>
          <a:xfrm>
            <a:off x="5823817" y="3210685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Hoofdstuk</a:t>
            </a:r>
          </a:p>
        </p:txBody>
      </p:sp>
      <p:sp>
        <p:nvSpPr>
          <p:cNvPr id="40" name="Tijdelijke aanduiding voor verticale tekst 2">
            <a:extLst>
              <a:ext uri="{FF2B5EF4-FFF2-40B4-BE49-F238E27FC236}">
                <a16:creationId xmlns:a16="http://schemas.microsoft.com/office/drawing/2014/main" id="{38FB84D3-2688-4F98-9FA5-C5F2C41CB727}"/>
              </a:ext>
            </a:extLst>
          </p:cNvPr>
          <p:cNvSpPr>
            <a:spLocks noGrp="1"/>
          </p:cNvSpPr>
          <p:nvPr>
            <p:ph type="body" orient="vert" idx="29" hasCustomPrompt="1"/>
          </p:nvPr>
        </p:nvSpPr>
        <p:spPr>
          <a:xfrm>
            <a:off x="5237691" y="3210685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10.</a:t>
            </a:r>
          </a:p>
        </p:txBody>
      </p:sp>
      <p:sp>
        <p:nvSpPr>
          <p:cNvPr id="41" name="Tijdelijke aanduiding voor verticale tekst 2">
            <a:extLst>
              <a:ext uri="{FF2B5EF4-FFF2-40B4-BE49-F238E27FC236}">
                <a16:creationId xmlns:a16="http://schemas.microsoft.com/office/drawing/2014/main" id="{00A315A9-D390-4556-A3F2-7E26F96CB535}"/>
              </a:ext>
            </a:extLst>
          </p:cNvPr>
          <p:cNvSpPr>
            <a:spLocks noGrp="1"/>
          </p:cNvSpPr>
          <p:nvPr>
            <p:ph type="body" orient="vert" idx="30" hasCustomPrompt="1"/>
          </p:nvPr>
        </p:nvSpPr>
        <p:spPr>
          <a:xfrm>
            <a:off x="5823817" y="3651599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Hoofdstuk</a:t>
            </a:r>
          </a:p>
        </p:txBody>
      </p:sp>
      <p:sp>
        <p:nvSpPr>
          <p:cNvPr id="42" name="Tijdelijke aanduiding voor verticale tekst 2">
            <a:extLst>
              <a:ext uri="{FF2B5EF4-FFF2-40B4-BE49-F238E27FC236}">
                <a16:creationId xmlns:a16="http://schemas.microsoft.com/office/drawing/2014/main" id="{549A183C-5680-4674-966F-9F9037BAB937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5237691" y="3651599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11.</a:t>
            </a:r>
          </a:p>
        </p:txBody>
      </p:sp>
      <p:sp>
        <p:nvSpPr>
          <p:cNvPr id="43" name="Tijdelijke aanduiding voor verticale tekst 2">
            <a:extLst>
              <a:ext uri="{FF2B5EF4-FFF2-40B4-BE49-F238E27FC236}">
                <a16:creationId xmlns:a16="http://schemas.microsoft.com/office/drawing/2014/main" id="{CFC607E6-BA85-4065-910B-042AA1A77F40}"/>
              </a:ext>
            </a:extLst>
          </p:cNvPr>
          <p:cNvSpPr>
            <a:spLocks noGrp="1"/>
          </p:cNvSpPr>
          <p:nvPr>
            <p:ph type="body" orient="vert" idx="32" hasCustomPrompt="1"/>
          </p:nvPr>
        </p:nvSpPr>
        <p:spPr>
          <a:xfrm>
            <a:off x="5823817" y="4092513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Hoofdstuk</a:t>
            </a:r>
          </a:p>
        </p:txBody>
      </p:sp>
      <p:sp>
        <p:nvSpPr>
          <p:cNvPr id="44" name="Tijdelijke aanduiding voor verticale tekst 2">
            <a:extLst>
              <a:ext uri="{FF2B5EF4-FFF2-40B4-BE49-F238E27FC236}">
                <a16:creationId xmlns:a16="http://schemas.microsoft.com/office/drawing/2014/main" id="{943BB5C3-FAA3-48A0-941A-CC3CDDD055B8}"/>
              </a:ext>
            </a:extLst>
          </p:cNvPr>
          <p:cNvSpPr>
            <a:spLocks noGrp="1"/>
          </p:cNvSpPr>
          <p:nvPr>
            <p:ph type="body" orient="vert" idx="33" hasCustomPrompt="1"/>
          </p:nvPr>
        </p:nvSpPr>
        <p:spPr>
          <a:xfrm>
            <a:off x="5237691" y="4092513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12.</a:t>
            </a:r>
          </a:p>
        </p:txBody>
      </p:sp>
      <p:sp>
        <p:nvSpPr>
          <p:cNvPr id="45" name="Tijdelijke aanduiding voor verticale tekst 2">
            <a:extLst>
              <a:ext uri="{FF2B5EF4-FFF2-40B4-BE49-F238E27FC236}">
                <a16:creationId xmlns:a16="http://schemas.microsoft.com/office/drawing/2014/main" id="{EF601F0D-CE41-43DA-B00B-A7D60F7DA54D}"/>
              </a:ext>
            </a:extLst>
          </p:cNvPr>
          <p:cNvSpPr>
            <a:spLocks noGrp="1"/>
          </p:cNvSpPr>
          <p:nvPr>
            <p:ph type="body" orient="vert" idx="34" hasCustomPrompt="1"/>
          </p:nvPr>
        </p:nvSpPr>
        <p:spPr>
          <a:xfrm>
            <a:off x="5823817" y="4533427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Hoofdstuk</a:t>
            </a:r>
          </a:p>
        </p:txBody>
      </p:sp>
      <p:sp>
        <p:nvSpPr>
          <p:cNvPr id="46" name="Tijdelijke aanduiding voor verticale tekst 2">
            <a:extLst>
              <a:ext uri="{FF2B5EF4-FFF2-40B4-BE49-F238E27FC236}">
                <a16:creationId xmlns:a16="http://schemas.microsoft.com/office/drawing/2014/main" id="{E1D3C620-65F9-41B7-AA68-735B7415C21E}"/>
              </a:ext>
            </a:extLst>
          </p:cNvPr>
          <p:cNvSpPr>
            <a:spLocks noGrp="1"/>
          </p:cNvSpPr>
          <p:nvPr>
            <p:ph type="body" orient="vert" idx="35" hasCustomPrompt="1"/>
          </p:nvPr>
        </p:nvSpPr>
        <p:spPr>
          <a:xfrm>
            <a:off x="5237691" y="4533427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13.</a:t>
            </a:r>
          </a:p>
        </p:txBody>
      </p:sp>
      <p:sp>
        <p:nvSpPr>
          <p:cNvPr id="47" name="Tijdelijke aanduiding voor verticale tekst 2">
            <a:extLst>
              <a:ext uri="{FF2B5EF4-FFF2-40B4-BE49-F238E27FC236}">
                <a16:creationId xmlns:a16="http://schemas.microsoft.com/office/drawing/2014/main" id="{3C04333A-416D-4964-954C-3521DDB3317E}"/>
              </a:ext>
            </a:extLst>
          </p:cNvPr>
          <p:cNvSpPr>
            <a:spLocks noGrp="1"/>
          </p:cNvSpPr>
          <p:nvPr>
            <p:ph type="body" orient="vert" idx="36" hasCustomPrompt="1"/>
          </p:nvPr>
        </p:nvSpPr>
        <p:spPr>
          <a:xfrm>
            <a:off x="5823817" y="4974341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Hoofdstuk</a:t>
            </a:r>
          </a:p>
        </p:txBody>
      </p:sp>
      <p:sp>
        <p:nvSpPr>
          <p:cNvPr id="48" name="Tijdelijke aanduiding voor verticale tekst 2">
            <a:extLst>
              <a:ext uri="{FF2B5EF4-FFF2-40B4-BE49-F238E27FC236}">
                <a16:creationId xmlns:a16="http://schemas.microsoft.com/office/drawing/2014/main" id="{4FC49E30-4FA8-4F0A-944A-6C1A822C18A5}"/>
              </a:ext>
            </a:extLst>
          </p:cNvPr>
          <p:cNvSpPr>
            <a:spLocks noGrp="1"/>
          </p:cNvSpPr>
          <p:nvPr>
            <p:ph type="body" orient="vert" idx="37" hasCustomPrompt="1"/>
          </p:nvPr>
        </p:nvSpPr>
        <p:spPr>
          <a:xfrm>
            <a:off x="5237691" y="4974341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14.</a:t>
            </a:r>
          </a:p>
        </p:txBody>
      </p:sp>
      <p:sp>
        <p:nvSpPr>
          <p:cNvPr id="49" name="Tijdelijke aanduiding voor verticale tekst 2">
            <a:extLst>
              <a:ext uri="{FF2B5EF4-FFF2-40B4-BE49-F238E27FC236}">
                <a16:creationId xmlns:a16="http://schemas.microsoft.com/office/drawing/2014/main" id="{8E23D2B4-97F7-4CE2-BC69-CEC7CBDC49ED}"/>
              </a:ext>
            </a:extLst>
          </p:cNvPr>
          <p:cNvSpPr>
            <a:spLocks noGrp="1"/>
          </p:cNvSpPr>
          <p:nvPr>
            <p:ph type="body" orient="vert" idx="38" hasCustomPrompt="1"/>
          </p:nvPr>
        </p:nvSpPr>
        <p:spPr>
          <a:xfrm>
            <a:off x="5823817" y="5415255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Hoofdstuk</a:t>
            </a:r>
          </a:p>
        </p:txBody>
      </p:sp>
      <p:sp>
        <p:nvSpPr>
          <p:cNvPr id="50" name="Tijdelijke aanduiding voor verticale tekst 2">
            <a:extLst>
              <a:ext uri="{FF2B5EF4-FFF2-40B4-BE49-F238E27FC236}">
                <a16:creationId xmlns:a16="http://schemas.microsoft.com/office/drawing/2014/main" id="{B98D1A3C-5F1B-4B81-8873-18B6470606EC}"/>
              </a:ext>
            </a:extLst>
          </p:cNvPr>
          <p:cNvSpPr>
            <a:spLocks noGrp="1"/>
          </p:cNvSpPr>
          <p:nvPr>
            <p:ph type="body" orient="vert" idx="39" hasCustomPrompt="1"/>
          </p:nvPr>
        </p:nvSpPr>
        <p:spPr>
          <a:xfrm>
            <a:off x="5237691" y="5415255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15.</a:t>
            </a:r>
          </a:p>
        </p:txBody>
      </p:sp>
      <p:sp>
        <p:nvSpPr>
          <p:cNvPr id="51" name="Tijdelijke aanduiding voor verticale tekst 2">
            <a:extLst>
              <a:ext uri="{FF2B5EF4-FFF2-40B4-BE49-F238E27FC236}">
                <a16:creationId xmlns:a16="http://schemas.microsoft.com/office/drawing/2014/main" id="{B29D1E31-7886-4731-8E0D-12B2188B6ACE}"/>
              </a:ext>
            </a:extLst>
          </p:cNvPr>
          <p:cNvSpPr>
            <a:spLocks noGrp="1"/>
          </p:cNvSpPr>
          <p:nvPr>
            <p:ph type="body" orient="vert" idx="40" hasCustomPrompt="1"/>
          </p:nvPr>
        </p:nvSpPr>
        <p:spPr>
          <a:xfrm>
            <a:off x="5823817" y="5856170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Hoofdstuk</a:t>
            </a:r>
          </a:p>
        </p:txBody>
      </p:sp>
      <p:sp>
        <p:nvSpPr>
          <p:cNvPr id="52" name="Tijdelijke aanduiding voor verticale tekst 2">
            <a:extLst>
              <a:ext uri="{FF2B5EF4-FFF2-40B4-BE49-F238E27FC236}">
                <a16:creationId xmlns:a16="http://schemas.microsoft.com/office/drawing/2014/main" id="{A338A0D5-3C79-4D00-BF67-5930E6B0A414}"/>
              </a:ext>
            </a:extLst>
          </p:cNvPr>
          <p:cNvSpPr>
            <a:spLocks noGrp="1"/>
          </p:cNvSpPr>
          <p:nvPr>
            <p:ph type="body" orient="vert" idx="41" hasCustomPrompt="1"/>
          </p:nvPr>
        </p:nvSpPr>
        <p:spPr>
          <a:xfrm>
            <a:off x="5237691" y="5856170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16.</a:t>
            </a:r>
          </a:p>
        </p:txBody>
      </p:sp>
      <p:sp>
        <p:nvSpPr>
          <p:cNvPr id="6" name="Subtitel">
            <a:extLst>
              <a:ext uri="{FF2B5EF4-FFF2-40B4-BE49-F238E27FC236}">
                <a16:creationId xmlns:a16="http://schemas.microsoft.com/office/drawing/2014/main" id="{D087FE13-DC03-4A42-925F-D0677F5B0C5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tweede titel hier</a:t>
            </a:r>
          </a:p>
        </p:txBody>
      </p:sp>
      <p:sp>
        <p:nvSpPr>
          <p:cNvPr id="7" name="Titel">
            <a:extLst>
              <a:ext uri="{FF2B5EF4-FFF2-40B4-BE49-F238E27FC236}">
                <a16:creationId xmlns:a16="http://schemas.microsoft.com/office/drawing/2014/main" id="{8DF4131D-4D75-4BED-8DFA-0D0179676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Plaats eerste titel hier</a:t>
            </a:r>
          </a:p>
        </p:txBody>
      </p:sp>
    </p:spTree>
    <p:extLst>
      <p:ext uri="{BB962C8B-B14F-4D97-AF65-F5344CB8AC3E}">
        <p14:creationId xmlns:p14="http://schemas.microsoft.com/office/powerpoint/2010/main" val="284554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5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_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4897" y="1922484"/>
            <a:ext cx="10099723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grpSp>
        <p:nvGrpSpPr>
          <p:cNvPr id="3" name="Groep 2"/>
          <p:cNvGrpSpPr/>
          <p:nvPr userDrawn="1"/>
        </p:nvGrpSpPr>
        <p:grpSpPr>
          <a:xfrm>
            <a:off x="1285714" y="2027964"/>
            <a:ext cx="77129" cy="2466080"/>
            <a:chOff x="964284" y="2027964"/>
            <a:chExt cx="57847" cy="2466080"/>
          </a:xfrm>
        </p:grpSpPr>
        <p:pic>
          <p:nvPicPr>
            <p:cNvPr id="5" name="Afbeelding 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284" y="2027964"/>
              <a:ext cx="57847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6301" y="6582839"/>
            <a:ext cx="92307" cy="143999"/>
          </a:xfrm>
          <a:prstGeom prst="rect">
            <a:avLst/>
          </a:prstGeom>
        </p:spPr>
      </p:pic>
      <p:sp>
        <p:nvSpPr>
          <p:cNvPr id="8" name="Tijdelijke aanduiding voor afbeelding 7"/>
          <p:cNvSpPr>
            <a:spLocks noGrp="1"/>
          </p:cNvSpPr>
          <p:nvPr userDrawn="1">
            <p:ph type="pic" sz="quarter" idx="10"/>
          </p:nvPr>
        </p:nvSpPr>
        <p:spPr>
          <a:xfrm>
            <a:off x="11476301" y="6582839"/>
            <a:ext cx="92307" cy="14399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" y="4632193"/>
            <a:ext cx="12190993" cy="152387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0"/>
            <a:ext cx="12191496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0" y="5515200"/>
            <a:ext cx="12191496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724445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_Targ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0" y="6390854"/>
            <a:ext cx="12191496" cy="4638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1981" y="1342800"/>
            <a:ext cx="10738819" cy="720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1981" y="2199601"/>
            <a:ext cx="10738819" cy="4182151"/>
          </a:xfrm>
          <a:solidFill>
            <a:srgbClr val="FFFFFF"/>
          </a:solidFill>
        </p:spPr>
        <p:txBody>
          <a:bodyPr/>
          <a:lstStyle>
            <a:lvl1pPr marL="185734" indent="-185734">
              <a:buSzPct val="100000"/>
              <a:buFontTx/>
              <a:buBlip>
                <a:blip r:embed="rId2"/>
              </a:buBlip>
              <a:defRPr/>
            </a:lvl1pPr>
            <a:lvl2pPr marL="357179" indent="-171446">
              <a:buSzPct val="100000"/>
              <a:buFontTx/>
              <a:buBlip>
                <a:blip r:embed="rId2"/>
              </a:buBlip>
              <a:defRPr/>
            </a:lvl2pPr>
            <a:lvl3pPr marL="542912" indent="-187321">
              <a:buSzPct val="100000"/>
              <a:buFontTx/>
              <a:buBlip>
                <a:blip r:embed="rId2"/>
              </a:buBlip>
              <a:defRPr/>
            </a:lvl3pPr>
            <a:lvl4pPr marL="715945" indent="-173034">
              <a:buSzPct val="100000"/>
              <a:buFontTx/>
              <a:buBlip>
                <a:blip r:embed="rId2"/>
              </a:buBlip>
              <a:defRPr/>
            </a:lvl4pPr>
            <a:lvl5pPr marL="901677" indent="-187321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Dutch Offshore Wind Atlas</a:t>
            </a:r>
            <a:endParaRPr lang="en-GB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1572313" y="6562801"/>
            <a:ext cx="92307" cy="143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-9600" y="2200275"/>
            <a:ext cx="12211200" cy="4190579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842" b="-232596"/>
          <a:stretch/>
        </p:blipFill>
        <p:spPr>
          <a:xfrm>
            <a:off x="0" y="0"/>
            <a:ext cx="12192000" cy="21996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65820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Navigation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41981" y="6525345"/>
            <a:ext cx="2400000" cy="168991"/>
          </a:xfrm>
        </p:spPr>
        <p:txBody>
          <a:bodyPr/>
          <a:lstStyle/>
          <a:p>
            <a:fld id="{52236286-4DC8-46DE-9269-8F728FBC064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749038" y="1192928"/>
            <a:ext cx="189078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5" name="Tijdelijke aanduiding voor tekst 159"/>
          <p:cNvSpPr>
            <a:spLocks noGrp="1"/>
          </p:cNvSpPr>
          <p:nvPr>
            <p:ph type="body" sz="quarter" idx="11" hasCustomPrompt="1"/>
          </p:nvPr>
        </p:nvSpPr>
        <p:spPr>
          <a:xfrm>
            <a:off x="872721" y="1268566"/>
            <a:ext cx="1536171" cy="456367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42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31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269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757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Klik om titel aan te passen</a:t>
            </a:r>
            <a:endParaRPr lang="en-GB" dirty="0"/>
          </a:p>
        </p:txBody>
      </p:sp>
      <p:sp>
        <p:nvSpPr>
          <p:cNvPr id="16" name="Tijdelijke aanduiding voor afbeelding 157"/>
          <p:cNvSpPr>
            <a:spLocks noGrp="1"/>
          </p:cNvSpPr>
          <p:nvPr>
            <p:ph type="pic" sz="quarter" idx="10"/>
          </p:nvPr>
        </p:nvSpPr>
        <p:spPr>
          <a:xfrm>
            <a:off x="872720" y="1799471"/>
            <a:ext cx="1632181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1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70" name="Afbeelding 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752" y="1280811"/>
            <a:ext cx="46149" cy="126000"/>
          </a:xfrm>
          <a:prstGeom prst="rect">
            <a:avLst/>
          </a:prstGeom>
        </p:spPr>
      </p:pic>
      <p:sp>
        <p:nvSpPr>
          <p:cNvPr id="71" name="Rechthoek 70"/>
          <p:cNvSpPr/>
          <p:nvPr userDrawn="1"/>
        </p:nvSpPr>
        <p:spPr>
          <a:xfrm>
            <a:off x="2968627" y="1192928"/>
            <a:ext cx="189078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2" name="Tijdelijke aanduiding voor tekst 159"/>
          <p:cNvSpPr>
            <a:spLocks noGrp="1"/>
          </p:cNvSpPr>
          <p:nvPr>
            <p:ph type="body" sz="quarter" idx="13" hasCustomPrompt="1"/>
          </p:nvPr>
        </p:nvSpPr>
        <p:spPr>
          <a:xfrm>
            <a:off x="3092309" y="1268566"/>
            <a:ext cx="1536171" cy="456367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42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31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269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757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Klik om titel aan te passen</a:t>
            </a:r>
            <a:endParaRPr lang="en-GB" dirty="0"/>
          </a:p>
        </p:txBody>
      </p:sp>
      <p:sp>
        <p:nvSpPr>
          <p:cNvPr id="73" name="Tijdelijke aanduiding voor afbeelding 157"/>
          <p:cNvSpPr>
            <a:spLocks noGrp="1"/>
          </p:cNvSpPr>
          <p:nvPr>
            <p:ph type="pic" sz="quarter" idx="14"/>
          </p:nvPr>
        </p:nvSpPr>
        <p:spPr>
          <a:xfrm>
            <a:off x="3092311" y="1799471"/>
            <a:ext cx="1632181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1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74" name="Afbeelding 7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343" y="1280811"/>
            <a:ext cx="46149" cy="126000"/>
          </a:xfrm>
          <a:prstGeom prst="rect">
            <a:avLst/>
          </a:prstGeom>
        </p:spPr>
      </p:pic>
      <p:sp>
        <p:nvSpPr>
          <p:cNvPr id="75" name="Rechthoek 74"/>
          <p:cNvSpPr/>
          <p:nvPr userDrawn="1"/>
        </p:nvSpPr>
        <p:spPr>
          <a:xfrm>
            <a:off x="5185339" y="1192928"/>
            <a:ext cx="189078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6" name="Tijdelijke aanduiding voor tekst 159"/>
          <p:cNvSpPr>
            <a:spLocks noGrp="1"/>
          </p:cNvSpPr>
          <p:nvPr>
            <p:ph type="body" sz="quarter" idx="15" hasCustomPrompt="1"/>
          </p:nvPr>
        </p:nvSpPr>
        <p:spPr>
          <a:xfrm>
            <a:off x="5309021" y="1268566"/>
            <a:ext cx="1536171" cy="456367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42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31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269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757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Klik om titel aan te passen</a:t>
            </a:r>
            <a:endParaRPr lang="en-GB" dirty="0"/>
          </a:p>
        </p:txBody>
      </p:sp>
      <p:sp>
        <p:nvSpPr>
          <p:cNvPr id="77" name="Tijdelijke aanduiding voor afbeelding 157"/>
          <p:cNvSpPr>
            <a:spLocks noGrp="1"/>
          </p:cNvSpPr>
          <p:nvPr>
            <p:ph type="pic" sz="quarter" idx="16"/>
          </p:nvPr>
        </p:nvSpPr>
        <p:spPr>
          <a:xfrm>
            <a:off x="5309023" y="1799471"/>
            <a:ext cx="1632181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1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78" name="Afbeelding 7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053" y="1280811"/>
            <a:ext cx="46149" cy="126000"/>
          </a:xfrm>
          <a:prstGeom prst="rect">
            <a:avLst/>
          </a:prstGeom>
        </p:spPr>
      </p:pic>
      <p:sp>
        <p:nvSpPr>
          <p:cNvPr id="79" name="Rechthoek 78"/>
          <p:cNvSpPr/>
          <p:nvPr userDrawn="1"/>
        </p:nvSpPr>
        <p:spPr>
          <a:xfrm>
            <a:off x="7400695" y="1192928"/>
            <a:ext cx="189078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80" name="Tijdelijke aanduiding voor tekst 159"/>
          <p:cNvSpPr>
            <a:spLocks noGrp="1"/>
          </p:cNvSpPr>
          <p:nvPr>
            <p:ph type="body" sz="quarter" idx="17" hasCustomPrompt="1"/>
          </p:nvPr>
        </p:nvSpPr>
        <p:spPr>
          <a:xfrm>
            <a:off x="7524377" y="1268566"/>
            <a:ext cx="1536171" cy="456367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42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31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269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757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Klik om titel aan te passen</a:t>
            </a:r>
            <a:endParaRPr lang="en-GB" dirty="0"/>
          </a:p>
        </p:txBody>
      </p:sp>
      <p:sp>
        <p:nvSpPr>
          <p:cNvPr id="81" name="Tijdelijke aanduiding voor afbeelding 157"/>
          <p:cNvSpPr>
            <a:spLocks noGrp="1"/>
          </p:cNvSpPr>
          <p:nvPr>
            <p:ph type="pic" sz="quarter" idx="18"/>
          </p:nvPr>
        </p:nvSpPr>
        <p:spPr>
          <a:xfrm>
            <a:off x="7524379" y="1799471"/>
            <a:ext cx="1632181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1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82" name="Afbeelding 8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0411" y="1280811"/>
            <a:ext cx="46149" cy="126000"/>
          </a:xfrm>
          <a:prstGeom prst="rect">
            <a:avLst/>
          </a:prstGeom>
        </p:spPr>
      </p:pic>
      <p:sp>
        <p:nvSpPr>
          <p:cNvPr id="83" name="Rechthoek 82"/>
          <p:cNvSpPr/>
          <p:nvPr userDrawn="1"/>
        </p:nvSpPr>
        <p:spPr>
          <a:xfrm>
            <a:off x="9615686" y="1192928"/>
            <a:ext cx="189078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84" name="Tijdelijke aanduiding voor tekst 159"/>
          <p:cNvSpPr>
            <a:spLocks noGrp="1"/>
          </p:cNvSpPr>
          <p:nvPr>
            <p:ph type="body" sz="quarter" idx="19" hasCustomPrompt="1"/>
          </p:nvPr>
        </p:nvSpPr>
        <p:spPr>
          <a:xfrm>
            <a:off x="9739369" y="1268566"/>
            <a:ext cx="1536171" cy="456367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42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31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269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757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Klik om titel aan te passen</a:t>
            </a:r>
            <a:endParaRPr lang="en-GB" dirty="0"/>
          </a:p>
        </p:txBody>
      </p:sp>
      <p:sp>
        <p:nvSpPr>
          <p:cNvPr id="85" name="Tijdelijke aanduiding voor afbeelding 157"/>
          <p:cNvSpPr>
            <a:spLocks noGrp="1"/>
          </p:cNvSpPr>
          <p:nvPr>
            <p:ph type="pic" sz="quarter" idx="20"/>
          </p:nvPr>
        </p:nvSpPr>
        <p:spPr>
          <a:xfrm>
            <a:off x="9739368" y="1799471"/>
            <a:ext cx="1632181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1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86" name="Afbeelding 8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5400" y="1280811"/>
            <a:ext cx="46149" cy="126000"/>
          </a:xfrm>
          <a:prstGeom prst="rect">
            <a:avLst/>
          </a:prstGeom>
        </p:spPr>
      </p:pic>
      <p:sp>
        <p:nvSpPr>
          <p:cNvPr id="87" name="Rechthoek 86"/>
          <p:cNvSpPr/>
          <p:nvPr userDrawn="1"/>
        </p:nvSpPr>
        <p:spPr>
          <a:xfrm>
            <a:off x="753271" y="2958852"/>
            <a:ext cx="189078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88" name="Tijdelijke aanduiding voor tekst 159"/>
          <p:cNvSpPr>
            <a:spLocks noGrp="1"/>
          </p:cNvSpPr>
          <p:nvPr>
            <p:ph type="body" sz="quarter" idx="21" hasCustomPrompt="1"/>
          </p:nvPr>
        </p:nvSpPr>
        <p:spPr>
          <a:xfrm>
            <a:off x="876953" y="3034490"/>
            <a:ext cx="1536171" cy="456367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42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31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269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757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Klik om titel aan te passen</a:t>
            </a:r>
            <a:endParaRPr lang="en-GB" dirty="0"/>
          </a:p>
        </p:txBody>
      </p:sp>
      <p:sp>
        <p:nvSpPr>
          <p:cNvPr id="89" name="Tijdelijke aanduiding voor afbeelding 157"/>
          <p:cNvSpPr>
            <a:spLocks noGrp="1"/>
          </p:cNvSpPr>
          <p:nvPr>
            <p:ph type="pic" sz="quarter" idx="22"/>
          </p:nvPr>
        </p:nvSpPr>
        <p:spPr>
          <a:xfrm>
            <a:off x="876955" y="3565395"/>
            <a:ext cx="1632181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1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90" name="Afbeelding 8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987" y="3046735"/>
            <a:ext cx="46149" cy="126000"/>
          </a:xfrm>
          <a:prstGeom prst="rect">
            <a:avLst/>
          </a:prstGeom>
        </p:spPr>
      </p:pic>
      <p:sp>
        <p:nvSpPr>
          <p:cNvPr id="91" name="Rechthoek 90"/>
          <p:cNvSpPr/>
          <p:nvPr userDrawn="1"/>
        </p:nvSpPr>
        <p:spPr>
          <a:xfrm>
            <a:off x="2972859" y="2958852"/>
            <a:ext cx="189078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92" name="Tijdelijke aanduiding voor tekst 159"/>
          <p:cNvSpPr>
            <a:spLocks noGrp="1"/>
          </p:cNvSpPr>
          <p:nvPr>
            <p:ph type="body" sz="quarter" idx="23" hasCustomPrompt="1"/>
          </p:nvPr>
        </p:nvSpPr>
        <p:spPr>
          <a:xfrm>
            <a:off x="3096544" y="3034490"/>
            <a:ext cx="1536171" cy="456367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42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31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269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757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Klik om titel aan te passen</a:t>
            </a:r>
            <a:endParaRPr lang="en-GB" dirty="0"/>
          </a:p>
        </p:txBody>
      </p:sp>
      <p:sp>
        <p:nvSpPr>
          <p:cNvPr id="93" name="Tijdelijke aanduiding voor afbeelding 157"/>
          <p:cNvSpPr>
            <a:spLocks noGrp="1"/>
          </p:cNvSpPr>
          <p:nvPr>
            <p:ph type="pic" sz="quarter" idx="24"/>
          </p:nvPr>
        </p:nvSpPr>
        <p:spPr>
          <a:xfrm>
            <a:off x="3096544" y="3565395"/>
            <a:ext cx="1632181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1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94" name="Afbeelding 9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576" y="3046735"/>
            <a:ext cx="46149" cy="126000"/>
          </a:xfrm>
          <a:prstGeom prst="rect">
            <a:avLst/>
          </a:prstGeom>
        </p:spPr>
      </p:pic>
      <p:sp>
        <p:nvSpPr>
          <p:cNvPr id="95" name="Rechthoek 94"/>
          <p:cNvSpPr/>
          <p:nvPr userDrawn="1"/>
        </p:nvSpPr>
        <p:spPr>
          <a:xfrm>
            <a:off x="5189571" y="2958852"/>
            <a:ext cx="189078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96" name="Tijdelijke aanduiding voor tekst 159"/>
          <p:cNvSpPr>
            <a:spLocks noGrp="1"/>
          </p:cNvSpPr>
          <p:nvPr>
            <p:ph type="body" sz="quarter" idx="25" hasCustomPrompt="1"/>
          </p:nvPr>
        </p:nvSpPr>
        <p:spPr>
          <a:xfrm>
            <a:off x="5313256" y="3034490"/>
            <a:ext cx="1536171" cy="456367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42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31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269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757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Klik om titel aan te passen</a:t>
            </a:r>
            <a:endParaRPr lang="en-GB" dirty="0"/>
          </a:p>
        </p:txBody>
      </p:sp>
      <p:sp>
        <p:nvSpPr>
          <p:cNvPr id="97" name="Tijdelijke aanduiding voor afbeelding 157"/>
          <p:cNvSpPr>
            <a:spLocks noGrp="1"/>
          </p:cNvSpPr>
          <p:nvPr>
            <p:ph type="pic" sz="quarter" idx="26"/>
          </p:nvPr>
        </p:nvSpPr>
        <p:spPr>
          <a:xfrm>
            <a:off x="5313256" y="3565395"/>
            <a:ext cx="1632181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1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98" name="Afbeelding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288" y="3046735"/>
            <a:ext cx="46149" cy="126000"/>
          </a:xfrm>
          <a:prstGeom prst="rect">
            <a:avLst/>
          </a:prstGeom>
        </p:spPr>
      </p:pic>
      <p:sp>
        <p:nvSpPr>
          <p:cNvPr id="99" name="Rechthoek 98"/>
          <p:cNvSpPr/>
          <p:nvPr userDrawn="1"/>
        </p:nvSpPr>
        <p:spPr>
          <a:xfrm>
            <a:off x="7404927" y="2958852"/>
            <a:ext cx="189078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00" name="Tijdelijke aanduiding voor tekst 159"/>
          <p:cNvSpPr>
            <a:spLocks noGrp="1"/>
          </p:cNvSpPr>
          <p:nvPr>
            <p:ph type="body" sz="quarter" idx="27" hasCustomPrompt="1"/>
          </p:nvPr>
        </p:nvSpPr>
        <p:spPr>
          <a:xfrm>
            <a:off x="7528612" y="3034490"/>
            <a:ext cx="1536171" cy="456367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42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31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269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757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Klik om titel aan te passen</a:t>
            </a:r>
            <a:endParaRPr lang="en-GB" dirty="0"/>
          </a:p>
        </p:txBody>
      </p:sp>
      <p:sp>
        <p:nvSpPr>
          <p:cNvPr id="101" name="Tijdelijke aanduiding voor afbeelding 157"/>
          <p:cNvSpPr>
            <a:spLocks noGrp="1"/>
          </p:cNvSpPr>
          <p:nvPr>
            <p:ph type="pic" sz="quarter" idx="28"/>
          </p:nvPr>
        </p:nvSpPr>
        <p:spPr>
          <a:xfrm>
            <a:off x="7528612" y="3565395"/>
            <a:ext cx="1632181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1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102" name="Afbeelding 10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644" y="3046735"/>
            <a:ext cx="46149" cy="126000"/>
          </a:xfrm>
          <a:prstGeom prst="rect">
            <a:avLst/>
          </a:prstGeom>
        </p:spPr>
      </p:pic>
      <p:sp>
        <p:nvSpPr>
          <p:cNvPr id="103" name="Rechthoek 102"/>
          <p:cNvSpPr/>
          <p:nvPr userDrawn="1"/>
        </p:nvSpPr>
        <p:spPr>
          <a:xfrm>
            <a:off x="9619919" y="2958852"/>
            <a:ext cx="189078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04" name="Tijdelijke aanduiding voor tekst 159"/>
          <p:cNvSpPr>
            <a:spLocks noGrp="1"/>
          </p:cNvSpPr>
          <p:nvPr>
            <p:ph type="body" sz="quarter" idx="29" hasCustomPrompt="1"/>
          </p:nvPr>
        </p:nvSpPr>
        <p:spPr>
          <a:xfrm>
            <a:off x="9743601" y="3034490"/>
            <a:ext cx="1536171" cy="456367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42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31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269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757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Klik om titel aan te passen</a:t>
            </a:r>
            <a:endParaRPr lang="en-GB" dirty="0"/>
          </a:p>
        </p:txBody>
      </p:sp>
      <p:sp>
        <p:nvSpPr>
          <p:cNvPr id="105" name="Tijdelijke aanduiding voor afbeelding 157"/>
          <p:cNvSpPr>
            <a:spLocks noGrp="1"/>
          </p:cNvSpPr>
          <p:nvPr>
            <p:ph type="pic" sz="quarter" idx="30"/>
          </p:nvPr>
        </p:nvSpPr>
        <p:spPr>
          <a:xfrm>
            <a:off x="9743603" y="3565395"/>
            <a:ext cx="1632181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1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106" name="Afbeelding 10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9635" y="3046735"/>
            <a:ext cx="46149" cy="126000"/>
          </a:xfrm>
          <a:prstGeom prst="rect">
            <a:avLst/>
          </a:prstGeom>
        </p:spPr>
      </p:pic>
      <p:sp>
        <p:nvSpPr>
          <p:cNvPr id="107" name="Rechthoek 106"/>
          <p:cNvSpPr/>
          <p:nvPr userDrawn="1"/>
        </p:nvSpPr>
        <p:spPr>
          <a:xfrm>
            <a:off x="758859" y="4716636"/>
            <a:ext cx="189078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08" name="Tijdelijke aanduiding voor tekst 159"/>
          <p:cNvSpPr>
            <a:spLocks noGrp="1"/>
          </p:cNvSpPr>
          <p:nvPr>
            <p:ph type="body" sz="quarter" idx="31" hasCustomPrompt="1"/>
          </p:nvPr>
        </p:nvSpPr>
        <p:spPr>
          <a:xfrm>
            <a:off x="882544" y="4792274"/>
            <a:ext cx="1536171" cy="456367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42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31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269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757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Klik om titel aan te passen</a:t>
            </a:r>
            <a:endParaRPr lang="en-GB" dirty="0"/>
          </a:p>
        </p:txBody>
      </p:sp>
      <p:sp>
        <p:nvSpPr>
          <p:cNvPr id="109" name="Tijdelijke aanduiding voor afbeelding 157"/>
          <p:cNvSpPr>
            <a:spLocks noGrp="1"/>
          </p:cNvSpPr>
          <p:nvPr>
            <p:ph type="pic" sz="quarter" idx="32"/>
          </p:nvPr>
        </p:nvSpPr>
        <p:spPr>
          <a:xfrm>
            <a:off x="882544" y="5323179"/>
            <a:ext cx="1632181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1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110" name="Afbeelding 10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576" y="4804519"/>
            <a:ext cx="46149" cy="126000"/>
          </a:xfrm>
          <a:prstGeom prst="rect">
            <a:avLst/>
          </a:prstGeom>
        </p:spPr>
      </p:pic>
      <p:sp>
        <p:nvSpPr>
          <p:cNvPr id="111" name="Rechthoek 110"/>
          <p:cNvSpPr/>
          <p:nvPr userDrawn="1"/>
        </p:nvSpPr>
        <p:spPr>
          <a:xfrm>
            <a:off x="2978450" y="4716636"/>
            <a:ext cx="189078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2" name="Tijdelijke aanduiding voor tekst 159"/>
          <p:cNvSpPr>
            <a:spLocks noGrp="1"/>
          </p:cNvSpPr>
          <p:nvPr>
            <p:ph type="body" sz="quarter" idx="33" hasCustomPrompt="1"/>
          </p:nvPr>
        </p:nvSpPr>
        <p:spPr>
          <a:xfrm>
            <a:off x="3102133" y="4792274"/>
            <a:ext cx="1536171" cy="456367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42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31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269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757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Klik om titel aan te passen</a:t>
            </a:r>
            <a:endParaRPr lang="en-GB" dirty="0"/>
          </a:p>
        </p:txBody>
      </p:sp>
      <p:sp>
        <p:nvSpPr>
          <p:cNvPr id="113" name="Tijdelijke aanduiding voor afbeelding 157"/>
          <p:cNvSpPr>
            <a:spLocks noGrp="1"/>
          </p:cNvSpPr>
          <p:nvPr>
            <p:ph type="pic" sz="quarter" idx="34"/>
          </p:nvPr>
        </p:nvSpPr>
        <p:spPr>
          <a:xfrm>
            <a:off x="3102132" y="5323179"/>
            <a:ext cx="1632181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1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114" name="Afbeelding 1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164" y="4804519"/>
            <a:ext cx="46149" cy="126000"/>
          </a:xfrm>
          <a:prstGeom prst="rect">
            <a:avLst/>
          </a:prstGeom>
        </p:spPr>
      </p:pic>
      <p:sp>
        <p:nvSpPr>
          <p:cNvPr id="115" name="Rechthoek 114"/>
          <p:cNvSpPr/>
          <p:nvPr userDrawn="1"/>
        </p:nvSpPr>
        <p:spPr>
          <a:xfrm>
            <a:off x="5195162" y="4716636"/>
            <a:ext cx="189078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6" name="Tijdelijke aanduiding voor tekst 159"/>
          <p:cNvSpPr>
            <a:spLocks noGrp="1"/>
          </p:cNvSpPr>
          <p:nvPr>
            <p:ph type="body" sz="quarter" idx="35" hasCustomPrompt="1"/>
          </p:nvPr>
        </p:nvSpPr>
        <p:spPr>
          <a:xfrm>
            <a:off x="5318845" y="4792274"/>
            <a:ext cx="1536171" cy="456367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42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31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269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757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Klik om titel aan te passen</a:t>
            </a:r>
            <a:endParaRPr lang="en-GB" dirty="0"/>
          </a:p>
        </p:txBody>
      </p:sp>
      <p:sp>
        <p:nvSpPr>
          <p:cNvPr id="117" name="Tijdelijke aanduiding voor afbeelding 157"/>
          <p:cNvSpPr>
            <a:spLocks noGrp="1"/>
          </p:cNvSpPr>
          <p:nvPr>
            <p:ph type="pic" sz="quarter" idx="36"/>
          </p:nvPr>
        </p:nvSpPr>
        <p:spPr>
          <a:xfrm>
            <a:off x="5318844" y="5323179"/>
            <a:ext cx="1632181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1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118" name="Afbeelding 1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876" y="4804519"/>
            <a:ext cx="46149" cy="126000"/>
          </a:xfrm>
          <a:prstGeom prst="rect">
            <a:avLst/>
          </a:prstGeom>
        </p:spPr>
      </p:pic>
      <p:sp>
        <p:nvSpPr>
          <p:cNvPr id="119" name="Rechthoek 118"/>
          <p:cNvSpPr/>
          <p:nvPr userDrawn="1"/>
        </p:nvSpPr>
        <p:spPr>
          <a:xfrm>
            <a:off x="7410518" y="4716636"/>
            <a:ext cx="189078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0" name="Tijdelijke aanduiding voor tekst 159"/>
          <p:cNvSpPr>
            <a:spLocks noGrp="1"/>
          </p:cNvSpPr>
          <p:nvPr>
            <p:ph type="body" sz="quarter" idx="37" hasCustomPrompt="1"/>
          </p:nvPr>
        </p:nvSpPr>
        <p:spPr>
          <a:xfrm>
            <a:off x="7534201" y="4792274"/>
            <a:ext cx="1536171" cy="456367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42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31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269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757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Klik om titel aan te passen</a:t>
            </a:r>
            <a:endParaRPr lang="en-GB" dirty="0"/>
          </a:p>
        </p:txBody>
      </p:sp>
      <p:sp>
        <p:nvSpPr>
          <p:cNvPr id="121" name="Tijdelijke aanduiding voor afbeelding 157"/>
          <p:cNvSpPr>
            <a:spLocks noGrp="1"/>
          </p:cNvSpPr>
          <p:nvPr>
            <p:ph type="pic" sz="quarter" idx="38"/>
          </p:nvPr>
        </p:nvSpPr>
        <p:spPr>
          <a:xfrm>
            <a:off x="7534200" y="5323179"/>
            <a:ext cx="1632181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1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122" name="Afbeelding 1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232" y="4804519"/>
            <a:ext cx="46149" cy="126000"/>
          </a:xfrm>
          <a:prstGeom prst="rect">
            <a:avLst/>
          </a:prstGeom>
        </p:spPr>
      </p:pic>
      <p:sp>
        <p:nvSpPr>
          <p:cNvPr id="123" name="Rechthoek 122"/>
          <p:cNvSpPr/>
          <p:nvPr userDrawn="1"/>
        </p:nvSpPr>
        <p:spPr>
          <a:xfrm>
            <a:off x="9625507" y="4716636"/>
            <a:ext cx="189078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4" name="Tijdelijke aanduiding voor tekst 159"/>
          <p:cNvSpPr>
            <a:spLocks noGrp="1"/>
          </p:cNvSpPr>
          <p:nvPr>
            <p:ph type="body" sz="quarter" idx="39" hasCustomPrompt="1"/>
          </p:nvPr>
        </p:nvSpPr>
        <p:spPr>
          <a:xfrm>
            <a:off x="9749192" y="4792274"/>
            <a:ext cx="1536171" cy="456367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42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31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269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757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Klik om titel aan te passen</a:t>
            </a:r>
            <a:endParaRPr lang="en-GB" dirty="0"/>
          </a:p>
        </p:txBody>
      </p:sp>
      <p:sp>
        <p:nvSpPr>
          <p:cNvPr id="125" name="Tijdelijke aanduiding voor afbeelding 157"/>
          <p:cNvSpPr>
            <a:spLocks noGrp="1"/>
          </p:cNvSpPr>
          <p:nvPr>
            <p:ph type="pic" sz="quarter" idx="40"/>
          </p:nvPr>
        </p:nvSpPr>
        <p:spPr>
          <a:xfrm>
            <a:off x="9749192" y="5323179"/>
            <a:ext cx="1632181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1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126" name="Afbeelding 1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224" y="4804519"/>
            <a:ext cx="46149" cy="126000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4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GB"/>
              <a:t>Dutch Offshore Wind Atlas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01"/>
            <a:ext cx="12192000" cy="4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95072"/>
      </p:ext>
    </p:extLst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Naviga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41981" y="6525345"/>
            <a:ext cx="2400000" cy="168991"/>
          </a:xfrm>
        </p:spPr>
        <p:txBody>
          <a:bodyPr/>
          <a:lstStyle/>
          <a:p>
            <a:fld id="{52236286-4DC8-46DE-9269-8F728FBC064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6" name="Rechthoek 65"/>
          <p:cNvSpPr/>
          <p:nvPr userDrawn="1"/>
        </p:nvSpPr>
        <p:spPr>
          <a:xfrm>
            <a:off x="749036" y="1192928"/>
            <a:ext cx="3312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67" name="Tijdelijke aanduiding voor tekst 159"/>
          <p:cNvSpPr>
            <a:spLocks noGrp="1"/>
          </p:cNvSpPr>
          <p:nvPr>
            <p:ph type="body" sz="quarter" idx="11" hasCustomPrompt="1"/>
          </p:nvPr>
        </p:nvSpPr>
        <p:spPr>
          <a:xfrm>
            <a:off x="872720" y="1268566"/>
            <a:ext cx="2823013" cy="456367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42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31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269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757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Klik om titel aan te passen</a:t>
            </a:r>
            <a:endParaRPr lang="en-GB" dirty="0"/>
          </a:p>
        </p:txBody>
      </p:sp>
      <p:sp>
        <p:nvSpPr>
          <p:cNvPr id="68" name="Tijdelijke aanduiding voor afbeelding 157"/>
          <p:cNvSpPr>
            <a:spLocks noGrp="1"/>
          </p:cNvSpPr>
          <p:nvPr>
            <p:ph type="pic" sz="quarter" idx="10"/>
          </p:nvPr>
        </p:nvSpPr>
        <p:spPr>
          <a:xfrm>
            <a:off x="872720" y="1799471"/>
            <a:ext cx="30576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1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69" name="Afbeelding 6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663" y="1280811"/>
            <a:ext cx="46149" cy="126000"/>
          </a:xfrm>
          <a:prstGeom prst="rect">
            <a:avLst/>
          </a:prstGeom>
        </p:spPr>
      </p:pic>
      <p:sp>
        <p:nvSpPr>
          <p:cNvPr id="150" name="Rechthoek 149"/>
          <p:cNvSpPr/>
          <p:nvPr userDrawn="1"/>
        </p:nvSpPr>
        <p:spPr>
          <a:xfrm>
            <a:off x="4427075" y="1196752"/>
            <a:ext cx="3312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51" name="Tijdelijke aanduiding voor tekst 159"/>
          <p:cNvSpPr>
            <a:spLocks noGrp="1"/>
          </p:cNvSpPr>
          <p:nvPr>
            <p:ph type="body" sz="quarter" idx="13" hasCustomPrompt="1"/>
          </p:nvPr>
        </p:nvSpPr>
        <p:spPr>
          <a:xfrm>
            <a:off x="4550760" y="1272390"/>
            <a:ext cx="2823013" cy="456367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42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31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269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757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Klik om titel aan te passen</a:t>
            </a:r>
            <a:endParaRPr lang="en-GB" dirty="0"/>
          </a:p>
        </p:txBody>
      </p:sp>
      <p:sp>
        <p:nvSpPr>
          <p:cNvPr id="152" name="Tijdelijke aanduiding voor afbeelding 157"/>
          <p:cNvSpPr>
            <a:spLocks noGrp="1"/>
          </p:cNvSpPr>
          <p:nvPr>
            <p:ph type="pic" sz="quarter" idx="14"/>
          </p:nvPr>
        </p:nvSpPr>
        <p:spPr>
          <a:xfrm>
            <a:off x="4550759" y="1803295"/>
            <a:ext cx="30576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1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153" name="Afbeelding 15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00" y="1284635"/>
            <a:ext cx="46149" cy="126000"/>
          </a:xfrm>
          <a:prstGeom prst="rect">
            <a:avLst/>
          </a:prstGeom>
        </p:spPr>
      </p:pic>
      <p:sp>
        <p:nvSpPr>
          <p:cNvPr id="154" name="Rechthoek 153"/>
          <p:cNvSpPr/>
          <p:nvPr userDrawn="1"/>
        </p:nvSpPr>
        <p:spPr>
          <a:xfrm>
            <a:off x="8106920" y="1196752"/>
            <a:ext cx="3312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55" name="Tijdelijke aanduiding voor tekst 159"/>
          <p:cNvSpPr>
            <a:spLocks noGrp="1"/>
          </p:cNvSpPr>
          <p:nvPr>
            <p:ph type="body" sz="quarter" idx="15" hasCustomPrompt="1"/>
          </p:nvPr>
        </p:nvSpPr>
        <p:spPr>
          <a:xfrm>
            <a:off x="8230604" y="1272390"/>
            <a:ext cx="2823013" cy="456367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42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31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269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757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Klik om titel aan te passen</a:t>
            </a:r>
            <a:endParaRPr lang="en-GB" dirty="0"/>
          </a:p>
        </p:txBody>
      </p:sp>
      <p:sp>
        <p:nvSpPr>
          <p:cNvPr id="156" name="Tijdelijke aanduiding voor afbeelding 157"/>
          <p:cNvSpPr>
            <a:spLocks noGrp="1"/>
          </p:cNvSpPr>
          <p:nvPr>
            <p:ph type="pic" sz="quarter" idx="16"/>
          </p:nvPr>
        </p:nvSpPr>
        <p:spPr>
          <a:xfrm>
            <a:off x="8230604" y="1803295"/>
            <a:ext cx="30576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1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157" name="Afbeelding 15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3547" y="1284635"/>
            <a:ext cx="46149" cy="126000"/>
          </a:xfrm>
          <a:prstGeom prst="rect">
            <a:avLst/>
          </a:prstGeom>
        </p:spPr>
      </p:pic>
      <p:sp>
        <p:nvSpPr>
          <p:cNvPr id="158" name="Rechthoek 157"/>
          <p:cNvSpPr/>
          <p:nvPr userDrawn="1"/>
        </p:nvSpPr>
        <p:spPr>
          <a:xfrm>
            <a:off x="756147" y="2959869"/>
            <a:ext cx="3312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59" name="Tijdelijke aanduiding voor tekst 159"/>
          <p:cNvSpPr>
            <a:spLocks noGrp="1"/>
          </p:cNvSpPr>
          <p:nvPr>
            <p:ph type="body" sz="quarter" idx="17" hasCustomPrompt="1"/>
          </p:nvPr>
        </p:nvSpPr>
        <p:spPr>
          <a:xfrm>
            <a:off x="879832" y="3035506"/>
            <a:ext cx="2823013" cy="456367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42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31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269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757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Klik om titel aan te passen</a:t>
            </a:r>
            <a:endParaRPr lang="en-GB" dirty="0"/>
          </a:p>
        </p:txBody>
      </p:sp>
      <p:sp>
        <p:nvSpPr>
          <p:cNvPr id="160" name="Tijdelijke aanduiding voor afbeelding 157"/>
          <p:cNvSpPr>
            <a:spLocks noGrp="1"/>
          </p:cNvSpPr>
          <p:nvPr>
            <p:ph type="pic" sz="quarter" idx="18"/>
          </p:nvPr>
        </p:nvSpPr>
        <p:spPr>
          <a:xfrm>
            <a:off x="879831" y="3566412"/>
            <a:ext cx="30576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1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161" name="Afbeelding 16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772" y="3047752"/>
            <a:ext cx="46149" cy="126000"/>
          </a:xfrm>
          <a:prstGeom prst="rect">
            <a:avLst/>
          </a:prstGeom>
        </p:spPr>
      </p:pic>
      <p:sp>
        <p:nvSpPr>
          <p:cNvPr id="162" name="Rechthoek 161"/>
          <p:cNvSpPr/>
          <p:nvPr userDrawn="1"/>
        </p:nvSpPr>
        <p:spPr>
          <a:xfrm>
            <a:off x="4434185" y="2963693"/>
            <a:ext cx="3312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63" name="Tijdelijke aanduiding voor tekst 159"/>
          <p:cNvSpPr>
            <a:spLocks noGrp="1"/>
          </p:cNvSpPr>
          <p:nvPr>
            <p:ph type="body" sz="quarter" idx="19" hasCustomPrompt="1"/>
          </p:nvPr>
        </p:nvSpPr>
        <p:spPr>
          <a:xfrm>
            <a:off x="4557871" y="3039330"/>
            <a:ext cx="2823013" cy="456367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42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31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269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757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Klik om titel aan te passen</a:t>
            </a:r>
            <a:endParaRPr lang="en-GB" dirty="0"/>
          </a:p>
        </p:txBody>
      </p:sp>
      <p:sp>
        <p:nvSpPr>
          <p:cNvPr id="164" name="Tijdelijke aanduiding voor afbeelding 157"/>
          <p:cNvSpPr>
            <a:spLocks noGrp="1"/>
          </p:cNvSpPr>
          <p:nvPr>
            <p:ph type="pic" sz="quarter" idx="20"/>
          </p:nvPr>
        </p:nvSpPr>
        <p:spPr>
          <a:xfrm>
            <a:off x="4557869" y="3570236"/>
            <a:ext cx="30576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1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165" name="Afbeelding 16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812" y="3051576"/>
            <a:ext cx="46149" cy="126000"/>
          </a:xfrm>
          <a:prstGeom prst="rect">
            <a:avLst/>
          </a:prstGeom>
        </p:spPr>
      </p:pic>
      <p:sp>
        <p:nvSpPr>
          <p:cNvPr id="166" name="Rechthoek 165"/>
          <p:cNvSpPr/>
          <p:nvPr userDrawn="1"/>
        </p:nvSpPr>
        <p:spPr>
          <a:xfrm>
            <a:off x="8114031" y="2963693"/>
            <a:ext cx="3312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67" name="Tijdelijke aanduiding voor tekst 159"/>
          <p:cNvSpPr>
            <a:spLocks noGrp="1"/>
          </p:cNvSpPr>
          <p:nvPr>
            <p:ph type="body" sz="quarter" idx="21" hasCustomPrompt="1"/>
          </p:nvPr>
        </p:nvSpPr>
        <p:spPr>
          <a:xfrm>
            <a:off x="8237716" y="3039330"/>
            <a:ext cx="2823013" cy="456367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42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31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269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757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Klik om titel aan te passen</a:t>
            </a:r>
            <a:endParaRPr lang="en-GB" dirty="0"/>
          </a:p>
        </p:txBody>
      </p:sp>
      <p:sp>
        <p:nvSpPr>
          <p:cNvPr id="168" name="Tijdelijke aanduiding voor afbeelding 157"/>
          <p:cNvSpPr>
            <a:spLocks noGrp="1"/>
          </p:cNvSpPr>
          <p:nvPr>
            <p:ph type="pic" sz="quarter" idx="22"/>
          </p:nvPr>
        </p:nvSpPr>
        <p:spPr>
          <a:xfrm>
            <a:off x="8237715" y="3570236"/>
            <a:ext cx="30576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1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169" name="Afbeelding 16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0656" y="3051576"/>
            <a:ext cx="46149" cy="126000"/>
          </a:xfrm>
          <a:prstGeom prst="rect">
            <a:avLst/>
          </a:prstGeom>
        </p:spPr>
      </p:pic>
      <p:sp>
        <p:nvSpPr>
          <p:cNvPr id="170" name="Rechthoek 169"/>
          <p:cNvSpPr/>
          <p:nvPr userDrawn="1"/>
        </p:nvSpPr>
        <p:spPr>
          <a:xfrm>
            <a:off x="760380" y="4715619"/>
            <a:ext cx="3312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1" name="Tijdelijke aanduiding voor tekst 159"/>
          <p:cNvSpPr>
            <a:spLocks noGrp="1"/>
          </p:cNvSpPr>
          <p:nvPr>
            <p:ph type="body" sz="quarter" idx="23" hasCustomPrompt="1"/>
          </p:nvPr>
        </p:nvSpPr>
        <p:spPr>
          <a:xfrm>
            <a:off x="884064" y="4791257"/>
            <a:ext cx="2823013" cy="456367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42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31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269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757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Klik om titel aan te passen</a:t>
            </a:r>
            <a:endParaRPr lang="en-GB" dirty="0"/>
          </a:p>
        </p:txBody>
      </p:sp>
      <p:sp>
        <p:nvSpPr>
          <p:cNvPr id="172" name="Tijdelijke aanduiding voor afbeelding 157"/>
          <p:cNvSpPr>
            <a:spLocks noGrp="1"/>
          </p:cNvSpPr>
          <p:nvPr>
            <p:ph type="pic" sz="quarter" idx="24"/>
          </p:nvPr>
        </p:nvSpPr>
        <p:spPr>
          <a:xfrm>
            <a:off x="884064" y="5322163"/>
            <a:ext cx="30576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1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173" name="Afbeelding 17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007" y="4803503"/>
            <a:ext cx="46149" cy="126000"/>
          </a:xfrm>
          <a:prstGeom prst="rect">
            <a:avLst/>
          </a:prstGeom>
        </p:spPr>
      </p:pic>
      <p:sp>
        <p:nvSpPr>
          <p:cNvPr id="174" name="Rechthoek 173"/>
          <p:cNvSpPr/>
          <p:nvPr userDrawn="1"/>
        </p:nvSpPr>
        <p:spPr>
          <a:xfrm>
            <a:off x="4438419" y="4719443"/>
            <a:ext cx="3312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5" name="Tijdelijke aanduiding voor tekst 159"/>
          <p:cNvSpPr>
            <a:spLocks noGrp="1"/>
          </p:cNvSpPr>
          <p:nvPr>
            <p:ph type="body" sz="quarter" idx="25" hasCustomPrompt="1"/>
          </p:nvPr>
        </p:nvSpPr>
        <p:spPr>
          <a:xfrm>
            <a:off x="4562104" y="4795081"/>
            <a:ext cx="2823013" cy="456367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42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31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269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757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Klik om titel aan te passen</a:t>
            </a:r>
            <a:endParaRPr lang="en-GB" dirty="0"/>
          </a:p>
        </p:txBody>
      </p:sp>
      <p:sp>
        <p:nvSpPr>
          <p:cNvPr id="176" name="Tijdelijke aanduiding voor afbeelding 157"/>
          <p:cNvSpPr>
            <a:spLocks noGrp="1"/>
          </p:cNvSpPr>
          <p:nvPr>
            <p:ph type="pic" sz="quarter" idx="26"/>
          </p:nvPr>
        </p:nvSpPr>
        <p:spPr>
          <a:xfrm>
            <a:off x="4562103" y="5325987"/>
            <a:ext cx="30576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1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177" name="Afbeelding 17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044" y="4807327"/>
            <a:ext cx="46149" cy="126000"/>
          </a:xfrm>
          <a:prstGeom prst="rect">
            <a:avLst/>
          </a:prstGeom>
        </p:spPr>
      </p:pic>
      <p:sp>
        <p:nvSpPr>
          <p:cNvPr id="178" name="Rechthoek 177"/>
          <p:cNvSpPr/>
          <p:nvPr userDrawn="1"/>
        </p:nvSpPr>
        <p:spPr>
          <a:xfrm>
            <a:off x="8118264" y="4719443"/>
            <a:ext cx="3312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9" name="Tijdelijke aanduiding voor tekst 159"/>
          <p:cNvSpPr>
            <a:spLocks noGrp="1"/>
          </p:cNvSpPr>
          <p:nvPr>
            <p:ph type="body" sz="quarter" idx="27" hasCustomPrompt="1"/>
          </p:nvPr>
        </p:nvSpPr>
        <p:spPr>
          <a:xfrm>
            <a:off x="8241948" y="4795081"/>
            <a:ext cx="2823013" cy="456367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42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31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269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757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Klik om titel aan te passen</a:t>
            </a:r>
            <a:endParaRPr lang="en-GB" dirty="0"/>
          </a:p>
        </p:txBody>
      </p:sp>
      <p:sp>
        <p:nvSpPr>
          <p:cNvPr id="180" name="Tijdelijke aanduiding voor afbeelding 157"/>
          <p:cNvSpPr>
            <a:spLocks noGrp="1"/>
          </p:cNvSpPr>
          <p:nvPr>
            <p:ph type="pic" sz="quarter" idx="28"/>
          </p:nvPr>
        </p:nvSpPr>
        <p:spPr>
          <a:xfrm>
            <a:off x="8241948" y="5325987"/>
            <a:ext cx="30576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1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181" name="Afbeelding 18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4891" y="4807327"/>
            <a:ext cx="46149" cy="126000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GB"/>
              <a:t>Dutch Offshore Wind Atlas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01"/>
            <a:ext cx="12192000" cy="4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51097"/>
      </p:ext>
    </p:extLst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4897" y="1922484"/>
            <a:ext cx="10099723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grpSp>
        <p:nvGrpSpPr>
          <p:cNvPr id="9" name="Groep 8"/>
          <p:cNvGrpSpPr/>
          <p:nvPr userDrawn="1"/>
        </p:nvGrpSpPr>
        <p:grpSpPr>
          <a:xfrm>
            <a:off x="1171201" y="2027964"/>
            <a:ext cx="77843" cy="2466080"/>
            <a:chOff x="964017" y="2027964"/>
            <a:chExt cx="58382" cy="2466080"/>
          </a:xfrm>
        </p:grpSpPr>
        <p:pic>
          <p:nvPicPr>
            <p:cNvPr id="5" name="Afbeelding 4" descr="timeline_pijl_wi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017" y="2027964"/>
              <a:ext cx="58382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hthoek 6"/>
          <p:cNvSpPr/>
          <p:nvPr userDrawn="1"/>
        </p:nvSpPr>
        <p:spPr>
          <a:xfrm>
            <a:off x="0" y="0"/>
            <a:ext cx="12191496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5515200"/>
            <a:ext cx="12191496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564898" y="3861050"/>
            <a:ext cx="4993217" cy="74612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59" b="18921"/>
          <a:stretch/>
        </p:blipFill>
        <p:spPr>
          <a:xfrm>
            <a:off x="678" y="4601688"/>
            <a:ext cx="12190647" cy="91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_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4897" y="1922484"/>
            <a:ext cx="10099723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grpSp>
        <p:nvGrpSpPr>
          <p:cNvPr id="4" name="Groep 3"/>
          <p:cNvGrpSpPr/>
          <p:nvPr userDrawn="1"/>
        </p:nvGrpSpPr>
        <p:grpSpPr>
          <a:xfrm>
            <a:off x="1171202" y="2027964"/>
            <a:ext cx="77129" cy="2466080"/>
            <a:chOff x="964284" y="2027964"/>
            <a:chExt cx="57847" cy="2466080"/>
          </a:xfrm>
        </p:grpSpPr>
        <p:pic>
          <p:nvPicPr>
            <p:cNvPr id="5" name="Afbeelding 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284" y="2027964"/>
              <a:ext cx="57847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hthoek 6"/>
          <p:cNvSpPr/>
          <p:nvPr userDrawn="1"/>
        </p:nvSpPr>
        <p:spPr>
          <a:xfrm>
            <a:off x="0" y="0"/>
            <a:ext cx="12191496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5515200"/>
            <a:ext cx="12191496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0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564898" y="3861050"/>
            <a:ext cx="4993217" cy="74612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3616"/>
            <a:ext cx="12192000" cy="83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7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08CD-0871-4BAA-AB4D-4B60B7A522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Users\lstam\AppData\Local\Microsoft\Windows\Temporary Internet Files\Content.Outlook\AFS2BCJ1\avatarLogo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2"/>
            <a:ext cx="2438400" cy="50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 flipV="1">
            <a:off x="609603" y="1325882"/>
            <a:ext cx="11074399" cy="57151"/>
          </a:xfrm>
          <a:prstGeom prst="rect">
            <a:avLst/>
          </a:prstGeom>
          <a:solidFill>
            <a:srgbClr val="00AA77"/>
          </a:solidFill>
          <a:ln>
            <a:noFill/>
          </a:ln>
        </p:spPr>
        <p:txBody>
          <a:bodyPr wrap="square" lIns="398605" tIns="199303" rIns="398605" bIns="199303" anchor="ctr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kern="1200">
                <a:solidFill>
                  <a:srgbClr val="FF550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19276" y="6277747"/>
            <a:ext cx="934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444444"/>
                </a:solidFill>
                <a:latin typeface="Georgia" panose="02040502050405020303" pitchFamily="18" charset="0"/>
              </a:rPr>
              <a:t>FP7-ENERGY-2013-1/ n° 608396 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56000" y="183600"/>
            <a:ext cx="7465408" cy="867960"/>
          </a:xfrm>
        </p:spPr>
        <p:txBody>
          <a:bodyPr/>
          <a:lstStyle>
            <a:lvl1pPr>
              <a:defRPr sz="1600" b="1">
                <a:solidFill>
                  <a:srgbClr val="44444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ijdelijke aanduiding voor inhoud 2"/>
          <p:cNvSpPr>
            <a:spLocks noGrp="1"/>
          </p:cNvSpPr>
          <p:nvPr>
            <p:ph idx="11"/>
          </p:nvPr>
        </p:nvSpPr>
        <p:spPr>
          <a:xfrm>
            <a:off x="812803" y="1600201"/>
            <a:ext cx="10622247" cy="4723520"/>
          </a:xfrm>
        </p:spPr>
        <p:txBody>
          <a:bodyPr/>
          <a:lstStyle>
            <a:lvl1pPr>
              <a:buClr>
                <a:srgbClr val="FFC000"/>
              </a:buClr>
              <a:defRPr sz="160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12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4554-85CB-4CE2-AADA-B74AF35F8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068F1-CC53-434A-A97A-CD92E5F4E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9ADC9-8E3B-4721-8F88-956068EE8249}" type="datetimeFigureOut">
              <a:rPr lang="nl-NL" smtClean="0"/>
              <a:t>13-10-2022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5611A-9E7C-491A-8013-88608A5B7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4E1E4-BEFB-4429-B2FD-72C75F8AF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8239-414C-46D3-9288-66783ED37A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33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8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3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7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2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E31FF-BA0A-4746-8AB3-D04A4B9EA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B5910-9833-4010-9B2B-9C6A91DF0629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2A0BE-3D04-4AD1-ABDF-D9A4A5D36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3D17B-E7EA-40F6-A9AD-BC33326F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5C26F-CD66-41EC-B794-3F2370BE32F7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16537104"/>
      </p:ext>
    </p:extLst>
  </p:cSld>
  <p:clrMapOvr>
    <a:masterClrMapping/>
  </p:clrMapOvr>
  <p:transition spd="slow">
    <p:strips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F47DB-3E07-4A7C-839B-2E59C015B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17306-7D5B-4D49-9144-7D3C3922AA1A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77010-BCCE-4455-8255-9EF17FE8F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D28E3-2861-40AB-AEEA-08220830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2D09A-EBCB-4C24-AC57-3125188EC909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944136723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(INTERACTIE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INSTRUCTIE">
            <a:extLst>
              <a:ext uri="{FF2B5EF4-FFF2-40B4-BE49-F238E27FC236}">
                <a16:creationId xmlns:a16="http://schemas.microsoft.com/office/drawing/2014/main" id="{2792AC5A-4364-4AF7-88A6-3B8A86EF010E}"/>
              </a:ext>
            </a:extLst>
          </p:cNvPr>
          <p:cNvGrpSpPr/>
          <p:nvPr userDrawn="1"/>
        </p:nvGrpSpPr>
        <p:grpSpPr>
          <a:xfrm>
            <a:off x="-4433654" y="0"/>
            <a:ext cx="3693386" cy="6769481"/>
            <a:chOff x="-3786437" y="0"/>
            <a:chExt cx="3693386" cy="6769481"/>
          </a:xfrm>
        </p:grpSpPr>
        <p:sp>
          <p:nvSpPr>
            <p:cNvPr id="214" name="Rechthoek 213">
              <a:extLst>
                <a:ext uri="{FF2B5EF4-FFF2-40B4-BE49-F238E27FC236}">
                  <a16:creationId xmlns:a16="http://schemas.microsoft.com/office/drawing/2014/main" id="{597ECF1E-9BC1-4CFF-A8FF-24C84A65089F}"/>
                </a:ext>
              </a:extLst>
            </p:cNvPr>
            <p:cNvSpPr/>
            <p:nvPr userDrawn="1"/>
          </p:nvSpPr>
          <p:spPr>
            <a:xfrm>
              <a:off x="-3786437" y="594148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215" name="INSTRUCTIES">
              <a:extLst>
                <a:ext uri="{FF2B5EF4-FFF2-40B4-BE49-F238E27FC236}">
                  <a16:creationId xmlns:a16="http://schemas.microsoft.com/office/drawing/2014/main" id="{B35D46F5-65E6-426C-A214-26DA500C4742}"/>
                </a:ext>
              </a:extLst>
            </p:cNvPr>
            <p:cNvGrpSpPr/>
            <p:nvPr userDrawn="1"/>
          </p:nvGrpSpPr>
          <p:grpSpPr>
            <a:xfrm>
              <a:off x="-3786437" y="0"/>
              <a:ext cx="3693386" cy="6089184"/>
              <a:chOff x="-3786437" y="0"/>
              <a:chExt cx="3693386" cy="6089184"/>
            </a:xfrm>
          </p:grpSpPr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0E0308EE-76FC-4792-902D-CEF3D83B3D89}"/>
                  </a:ext>
                </a:extLst>
              </p:cNvPr>
              <p:cNvSpPr/>
              <p:nvPr userDrawn="1"/>
            </p:nvSpPr>
            <p:spPr>
              <a:xfrm>
                <a:off x="-3786437" y="0"/>
                <a:ext cx="3593091" cy="593666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icoon invoegen/opmaken</a:t>
                </a:r>
              </a:p>
            </p:txBody>
          </p:sp>
          <p:sp>
            <p:nvSpPr>
              <p:cNvPr id="217" name="Ovaal 216">
                <a:extLst>
                  <a:ext uri="{FF2B5EF4-FFF2-40B4-BE49-F238E27FC236}">
                    <a16:creationId xmlns:a16="http://schemas.microsoft.com/office/drawing/2014/main" id="{95C0EEFA-37E2-4D10-A6B4-A7F27012D79B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18" name="Rechthoek 217">
                <a:extLst>
                  <a:ext uri="{FF2B5EF4-FFF2-40B4-BE49-F238E27FC236}">
                    <a16:creationId xmlns:a16="http://schemas.microsoft.com/office/drawing/2014/main" id="{FC192670-DD04-4A1D-9585-37D9738C0E88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het bestaande icoon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 icoon in te voegen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19" name="Groep 218">
                <a:extLst>
                  <a:ext uri="{FF2B5EF4-FFF2-40B4-BE49-F238E27FC236}">
                    <a16:creationId xmlns:a16="http://schemas.microsoft.com/office/drawing/2014/main" id="{1E227679-0875-4CCF-902E-0193313411C0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266" name="Rechthoek 265">
                  <a:extLst>
                    <a:ext uri="{FF2B5EF4-FFF2-40B4-BE49-F238E27FC236}">
                      <a16:creationId xmlns:a16="http://schemas.microsoft.com/office/drawing/2014/main" id="{0F3A50F2-FF0D-4AF6-A56C-2308BD520D57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7" name="Ovaal 266">
                  <a:extLst>
                    <a:ext uri="{FF2B5EF4-FFF2-40B4-BE49-F238E27FC236}">
                      <a16:creationId xmlns:a16="http://schemas.microsoft.com/office/drawing/2014/main" id="{A5744243-CD73-46F4-A721-32CC95037D6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8" name="Vrije vorm: vorm 267">
                  <a:extLst>
                    <a:ext uri="{FF2B5EF4-FFF2-40B4-BE49-F238E27FC236}">
                      <a16:creationId xmlns:a16="http://schemas.microsoft.com/office/drawing/2014/main" id="{411A74FF-4417-4C3E-ADD9-FC468B65BA80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9" name="Rechthoek: afgeronde hoeken 268">
                  <a:extLst>
                    <a:ext uri="{FF2B5EF4-FFF2-40B4-BE49-F238E27FC236}">
                      <a16:creationId xmlns:a16="http://schemas.microsoft.com/office/drawing/2014/main" id="{2BE27BE5-D55E-4DEE-98C9-500CD281F5AE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70" name="Rechte verbindingslijn 269">
                  <a:extLst>
                    <a:ext uri="{FF2B5EF4-FFF2-40B4-BE49-F238E27FC236}">
                      <a16:creationId xmlns:a16="http://schemas.microsoft.com/office/drawing/2014/main" id="{768DD5AE-0300-4E1F-A3DE-B70C1554B7A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71" name="Rechte verbindingslijn 270">
                  <a:extLst>
                    <a:ext uri="{FF2B5EF4-FFF2-40B4-BE49-F238E27FC236}">
                      <a16:creationId xmlns:a16="http://schemas.microsoft.com/office/drawing/2014/main" id="{86EC35AF-A354-4BE0-A3D8-ED3E0240D1C4}"/>
                    </a:ext>
                  </a:extLst>
                </p:cNvPr>
                <p:cNvCxnSpPr>
                  <a:cxnSpLocks/>
                  <a:stCxn id="269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220" name="Ovaal 219">
                <a:extLst>
                  <a:ext uri="{FF2B5EF4-FFF2-40B4-BE49-F238E27FC236}">
                    <a16:creationId xmlns:a16="http://schemas.microsoft.com/office/drawing/2014/main" id="{C1B3A3EB-FFC6-49A7-8D0D-78108330C3C1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21" name="Rechthoek 220">
                <a:extLst>
                  <a:ext uri="{FF2B5EF4-FFF2-40B4-BE49-F238E27FC236}">
                    <a16:creationId xmlns:a16="http://schemas.microsoft.com/office/drawing/2014/main" id="{ABC80528-F9AB-48C3-86CA-608F6A3F43BF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icoon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22" name="Groep 221">
                <a:extLst>
                  <a:ext uri="{FF2B5EF4-FFF2-40B4-BE49-F238E27FC236}">
                    <a16:creationId xmlns:a16="http://schemas.microsoft.com/office/drawing/2014/main" id="{00F3DFD1-F045-40B3-8111-044A1D10C533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263" name="Rechthoek 262">
                  <a:extLst>
                    <a:ext uri="{FF2B5EF4-FFF2-40B4-BE49-F238E27FC236}">
                      <a16:creationId xmlns:a16="http://schemas.microsoft.com/office/drawing/2014/main" id="{3A593194-6C71-447D-B780-95F7301568FA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264" name="Rechte verbindingslijn 263">
                  <a:extLst>
                    <a:ext uri="{FF2B5EF4-FFF2-40B4-BE49-F238E27FC236}">
                      <a16:creationId xmlns:a16="http://schemas.microsoft.com/office/drawing/2014/main" id="{B2ED7638-7E3D-4AC3-942A-0563973141A9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265" name="Gelijkbenige driehoek 264">
                  <a:extLst>
                    <a:ext uri="{FF2B5EF4-FFF2-40B4-BE49-F238E27FC236}">
                      <a16:creationId xmlns:a16="http://schemas.microsoft.com/office/drawing/2014/main" id="{F9F398FC-89AC-4596-BC90-2A3751C70A2A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23" name="Ovaal 222">
                <a:extLst>
                  <a:ext uri="{FF2B5EF4-FFF2-40B4-BE49-F238E27FC236}">
                    <a16:creationId xmlns:a16="http://schemas.microsoft.com/office/drawing/2014/main" id="{797FB336-DA49-43BC-9E55-ACD1D2DE90E0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24" name="Rechthoek 223">
                <a:extLst>
                  <a:ext uri="{FF2B5EF4-FFF2-40B4-BE49-F238E27FC236}">
                    <a16:creationId xmlns:a16="http://schemas.microsoft.com/office/drawing/2014/main" id="{E143C4CE-8D59-4152-AF6E-9F13313451D2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80896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het icoon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het icoon en met de hoekjes het icoonkader.</a:t>
                </a:r>
              </a:p>
            </p:txBody>
          </p:sp>
          <p:grpSp>
            <p:nvGrpSpPr>
              <p:cNvPr id="225" name="Groep 224">
                <a:extLst>
                  <a:ext uri="{FF2B5EF4-FFF2-40B4-BE49-F238E27FC236}">
                    <a16:creationId xmlns:a16="http://schemas.microsoft.com/office/drawing/2014/main" id="{1132D739-675D-4EC0-83F2-FF6E4C421929}"/>
                  </a:ext>
                </a:extLst>
              </p:cNvPr>
              <p:cNvGrpSpPr/>
              <p:nvPr userDrawn="1"/>
            </p:nvGrpSpPr>
            <p:grpSpPr>
              <a:xfrm>
                <a:off x="-3408294" y="3470504"/>
                <a:ext cx="622283" cy="612920"/>
                <a:chOff x="12617641" y="3403239"/>
                <a:chExt cx="752963" cy="741634"/>
              </a:xfrm>
            </p:grpSpPr>
            <p:grpSp>
              <p:nvGrpSpPr>
                <p:cNvPr id="247" name="Groep 246">
                  <a:extLst>
                    <a:ext uri="{FF2B5EF4-FFF2-40B4-BE49-F238E27FC236}">
                      <a16:creationId xmlns:a16="http://schemas.microsoft.com/office/drawing/2014/main" id="{287D6666-3C75-42CB-A36F-646AA7CCAE17}"/>
                    </a:ext>
                  </a:extLst>
                </p:cNvPr>
                <p:cNvGrpSpPr/>
                <p:nvPr userDrawn="1"/>
              </p:nvGrpSpPr>
              <p:grpSpPr>
                <a:xfrm>
                  <a:off x="12771530" y="3403239"/>
                  <a:ext cx="467176" cy="448491"/>
                  <a:chOff x="12782157" y="3403239"/>
                  <a:chExt cx="467176" cy="448491"/>
                </a:xfrm>
              </p:grpSpPr>
              <p:grpSp>
                <p:nvGrpSpPr>
                  <p:cNvPr id="250" name="Groep 249">
                    <a:extLst>
                      <a:ext uri="{FF2B5EF4-FFF2-40B4-BE49-F238E27FC236}">
                        <a16:creationId xmlns:a16="http://schemas.microsoft.com/office/drawing/2014/main" id="{675E8C5E-3E09-43ED-91EC-ADF43FCA94A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57" y="3403239"/>
                    <a:ext cx="412976" cy="396132"/>
                    <a:chOff x="13554906" y="3320109"/>
                    <a:chExt cx="443917" cy="425811"/>
                  </a:xfrm>
                </p:grpSpPr>
                <p:grpSp>
                  <p:nvGrpSpPr>
                    <p:cNvPr id="257" name="Groep 256">
                      <a:extLst>
                        <a:ext uri="{FF2B5EF4-FFF2-40B4-BE49-F238E27FC236}">
                          <a16:creationId xmlns:a16="http://schemas.microsoft.com/office/drawing/2014/main" id="{C473D5DD-BAAC-4308-9B2E-138245D587C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7" cy="425811"/>
                      <a:chOff x="12909684" y="1276143"/>
                      <a:chExt cx="443917" cy="425811"/>
                    </a:xfrm>
                  </p:grpSpPr>
                  <p:sp>
                    <p:nvSpPr>
                      <p:cNvPr id="260" name="Rechthoek 259">
                        <a:extLst>
                          <a:ext uri="{FF2B5EF4-FFF2-40B4-BE49-F238E27FC236}">
                            <a16:creationId xmlns:a16="http://schemas.microsoft.com/office/drawing/2014/main" id="{B3E3736F-C2E5-46E7-A7AE-1DB0EC30EA3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9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61" name="Rechthoek 260">
                        <a:extLst>
                          <a:ext uri="{FF2B5EF4-FFF2-40B4-BE49-F238E27FC236}">
                            <a16:creationId xmlns:a16="http://schemas.microsoft.com/office/drawing/2014/main" id="{5F3FA63B-A1A6-4B6C-8DF2-89B3481BBC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62" name="Ovaal 261">
                        <a:extLst>
                          <a:ext uri="{FF2B5EF4-FFF2-40B4-BE49-F238E27FC236}">
                            <a16:creationId xmlns:a16="http://schemas.microsoft.com/office/drawing/2014/main" id="{DB8CC421-7747-4688-AD44-43F8373D417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258" name="Afbeelding 257">
                      <a:extLst>
                        <a:ext uri="{FF2B5EF4-FFF2-40B4-BE49-F238E27FC236}">
                          <a16:creationId xmlns:a16="http://schemas.microsoft.com/office/drawing/2014/main" id="{1EF2C2B4-EA94-4655-B2AB-65671CC1CD8A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1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9" name="Afbeelding 258">
                      <a:extLst>
                        <a:ext uri="{FF2B5EF4-FFF2-40B4-BE49-F238E27FC236}">
                          <a16:creationId xmlns:a16="http://schemas.microsoft.com/office/drawing/2014/main" id="{0AFFD9F6-93D9-432C-A189-DF24A12D1D5C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49265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51" name="Groep 250">
                    <a:extLst>
                      <a:ext uri="{FF2B5EF4-FFF2-40B4-BE49-F238E27FC236}">
                        <a16:creationId xmlns:a16="http://schemas.microsoft.com/office/drawing/2014/main" id="{A3A7CB98-15F4-4642-8DD3-9A3B78C66BF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255" name="Rechthoek 254">
                      <a:extLst>
                        <a:ext uri="{FF2B5EF4-FFF2-40B4-BE49-F238E27FC236}">
                          <a16:creationId xmlns:a16="http://schemas.microsoft.com/office/drawing/2014/main" id="{1F5B832B-998B-4665-B957-A9D4598FCA7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6" name="Rechthoek 255">
                      <a:extLst>
                        <a:ext uri="{FF2B5EF4-FFF2-40B4-BE49-F238E27FC236}">
                          <a16:creationId xmlns:a16="http://schemas.microsoft.com/office/drawing/2014/main" id="{40DE3174-613E-43A3-AE99-172F9EE55BE2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52" name="Groep 251">
                    <a:extLst>
                      <a:ext uri="{FF2B5EF4-FFF2-40B4-BE49-F238E27FC236}">
                        <a16:creationId xmlns:a16="http://schemas.microsoft.com/office/drawing/2014/main" id="{6B65ED79-B370-42CB-8472-046C21805078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253" name="Rechthoek 252">
                      <a:extLst>
                        <a:ext uri="{FF2B5EF4-FFF2-40B4-BE49-F238E27FC236}">
                          <a16:creationId xmlns:a16="http://schemas.microsoft.com/office/drawing/2014/main" id="{0E699BE6-D75B-40B5-9AB6-5EA930E385E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4" name="Rechthoek 253">
                      <a:extLst>
                        <a:ext uri="{FF2B5EF4-FFF2-40B4-BE49-F238E27FC236}">
                          <a16:creationId xmlns:a16="http://schemas.microsoft.com/office/drawing/2014/main" id="{3656CC8A-56EC-4938-9EBE-277BE54E9BBD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248" name="Rechthoek 247">
                  <a:extLst>
                    <a:ext uri="{FF2B5EF4-FFF2-40B4-BE49-F238E27FC236}">
                      <a16:creationId xmlns:a16="http://schemas.microsoft.com/office/drawing/2014/main" id="{0B2485B9-58AB-42CD-8062-98EC45694315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249" name="Gelijkbenige driehoek 248">
                  <a:extLst>
                    <a:ext uri="{FF2B5EF4-FFF2-40B4-BE49-F238E27FC236}">
                      <a16:creationId xmlns:a16="http://schemas.microsoft.com/office/drawing/2014/main" id="{85C25128-6F97-4445-9DC9-419DA45D394D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26" name="ICOON_info">
                <a:extLst>
                  <a:ext uri="{FF2B5EF4-FFF2-40B4-BE49-F238E27FC236}">
                    <a16:creationId xmlns:a16="http://schemas.microsoft.com/office/drawing/2014/main" id="{7A800F66-020E-42AC-A93D-AC24633639CF}"/>
                  </a:ext>
                </a:extLst>
              </p:cNvPr>
              <p:cNvGrpSpPr/>
              <p:nvPr userDrawn="1"/>
            </p:nvGrpSpPr>
            <p:grpSpPr>
              <a:xfrm>
                <a:off x="-376736" y="5805499"/>
                <a:ext cx="283685" cy="283685"/>
                <a:chOff x="-510741" y="5913713"/>
                <a:chExt cx="267555" cy="267555"/>
              </a:xfrm>
            </p:grpSpPr>
            <p:sp>
              <p:nvSpPr>
                <p:cNvPr id="245" name="Ovaal 244">
                  <a:extLst>
                    <a:ext uri="{FF2B5EF4-FFF2-40B4-BE49-F238E27FC236}">
                      <a16:creationId xmlns:a16="http://schemas.microsoft.com/office/drawing/2014/main" id="{350DA6D8-CBD2-43E8-889D-ACD30BAD061C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6" name="Graphic 163" descr="Informatie">
                  <a:extLst>
                    <a:ext uri="{FF2B5EF4-FFF2-40B4-BE49-F238E27FC236}">
                      <a16:creationId xmlns:a16="http://schemas.microsoft.com/office/drawing/2014/main" id="{7FA766DD-2600-41FF-B949-482FC9C7171C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27" name="Ovaal 226">
                <a:extLst>
                  <a:ext uri="{FF2B5EF4-FFF2-40B4-BE49-F238E27FC236}">
                    <a16:creationId xmlns:a16="http://schemas.microsoft.com/office/drawing/2014/main" id="{DFE6D380-DA10-4136-8D7C-65CDA5436331}"/>
                  </a:ext>
                </a:extLst>
              </p:cNvPr>
              <p:cNvSpPr/>
              <p:nvPr userDrawn="1"/>
            </p:nvSpPr>
            <p:spPr>
              <a:xfrm>
                <a:off x="-3603587" y="4267791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228" name="Rechthoek 227">
                <a:extLst>
                  <a:ext uri="{FF2B5EF4-FFF2-40B4-BE49-F238E27FC236}">
                    <a16:creationId xmlns:a16="http://schemas.microsoft.com/office/drawing/2014/main" id="{9FAB26E6-DD5C-4DF4-A129-3ADA10B851DD}"/>
                  </a:ext>
                </a:extLst>
              </p:cNvPr>
              <p:cNvSpPr/>
              <p:nvPr userDrawn="1"/>
            </p:nvSpPr>
            <p:spPr>
              <a:xfrm>
                <a:off x="-3319415" y="4267792"/>
                <a:ext cx="2944682" cy="8127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er voor te zorgen dat het icoon in zijn originele verhouding staat,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afbeeldingen’ – ‘Opmaak’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het pijltje onder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‘Aanpassen’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29" name="Groep 228">
                <a:extLst>
                  <a:ext uri="{FF2B5EF4-FFF2-40B4-BE49-F238E27FC236}">
                    <a16:creationId xmlns:a16="http://schemas.microsoft.com/office/drawing/2014/main" id="{F5FAD46E-0AE7-4785-AB24-CEBA4BBC61B5}"/>
                  </a:ext>
                </a:extLst>
              </p:cNvPr>
              <p:cNvGrpSpPr/>
              <p:nvPr userDrawn="1"/>
            </p:nvGrpSpPr>
            <p:grpSpPr>
              <a:xfrm>
                <a:off x="-3314821" y="5192208"/>
                <a:ext cx="1108877" cy="563933"/>
                <a:chOff x="-3314821" y="3885197"/>
                <a:chExt cx="1108877" cy="563933"/>
              </a:xfrm>
            </p:grpSpPr>
            <p:sp>
              <p:nvSpPr>
                <p:cNvPr id="230" name="Rechthoek 229">
                  <a:extLst>
                    <a:ext uri="{FF2B5EF4-FFF2-40B4-BE49-F238E27FC236}">
                      <a16:creationId xmlns:a16="http://schemas.microsoft.com/office/drawing/2014/main" id="{6C78C1B4-999D-431C-9EA0-246E604B595D}"/>
                    </a:ext>
                  </a:extLst>
                </p:cNvPr>
                <p:cNvSpPr/>
                <p:nvPr userDrawn="1"/>
              </p:nvSpPr>
              <p:spPr>
                <a:xfrm>
                  <a:off x="-3314821" y="3885197"/>
                  <a:ext cx="1055607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1" name="Rechthoek 230">
                  <a:extLst>
                    <a:ext uri="{FF2B5EF4-FFF2-40B4-BE49-F238E27FC236}">
                      <a16:creationId xmlns:a16="http://schemas.microsoft.com/office/drawing/2014/main" id="{AA3122D9-6EF2-490B-BC76-BE46FA51B72A}"/>
                    </a:ext>
                  </a:extLst>
                </p:cNvPr>
                <p:cNvSpPr/>
                <p:nvPr userDrawn="1"/>
              </p:nvSpPr>
              <p:spPr>
                <a:xfrm>
                  <a:off x="-3304718" y="4138922"/>
                  <a:ext cx="1043588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2" name="Tekstvak 231">
                  <a:extLst>
                    <a:ext uri="{FF2B5EF4-FFF2-40B4-BE49-F238E27FC236}">
                      <a16:creationId xmlns:a16="http://schemas.microsoft.com/office/drawing/2014/main" id="{D9CF316D-B76F-4EE2-8433-FF034CEAFC02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949098"/>
                  <a:ext cx="794156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Opvullen</a:t>
                  </a:r>
                </a:p>
              </p:txBody>
            </p:sp>
            <p:sp>
              <p:nvSpPr>
                <p:cNvPr id="233" name="Tekstvak 232">
                  <a:extLst>
                    <a:ext uri="{FF2B5EF4-FFF2-40B4-BE49-F238E27FC236}">
                      <a16:creationId xmlns:a16="http://schemas.microsoft.com/office/drawing/2014/main" id="{45874B9D-1B84-4F20-89DD-8DA3C5218CB1}"/>
                    </a:ext>
                  </a:extLst>
                </p:cNvPr>
                <p:cNvSpPr txBox="1"/>
                <p:nvPr userDrawn="1"/>
              </p:nvSpPr>
              <p:spPr>
                <a:xfrm>
                  <a:off x="-3069819" y="4199018"/>
                  <a:ext cx="800912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Aanpassen</a:t>
                  </a:r>
                </a:p>
              </p:txBody>
            </p:sp>
            <p:sp>
              <p:nvSpPr>
                <p:cNvPr id="234" name="Vrije vorm: vorm 233">
                  <a:extLst>
                    <a:ext uri="{FF2B5EF4-FFF2-40B4-BE49-F238E27FC236}">
                      <a16:creationId xmlns:a16="http://schemas.microsoft.com/office/drawing/2014/main" id="{B31F35C4-2099-4CC7-A523-06B576A05A29}"/>
                    </a:ext>
                  </a:extLst>
                </p:cNvPr>
                <p:cNvSpPr/>
                <p:nvPr userDrawn="1"/>
              </p:nvSpPr>
              <p:spPr>
                <a:xfrm>
                  <a:off x="-2303506" y="426913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35" name="Groep 234">
                  <a:extLst>
                    <a:ext uri="{FF2B5EF4-FFF2-40B4-BE49-F238E27FC236}">
                      <a16:creationId xmlns:a16="http://schemas.microsoft.com/office/drawing/2014/main" id="{E89B8356-B166-4587-8672-570C201CDBC3}"/>
                    </a:ext>
                  </a:extLst>
                </p:cNvPr>
                <p:cNvGrpSpPr/>
                <p:nvPr userDrawn="1"/>
              </p:nvGrpSpPr>
              <p:grpSpPr>
                <a:xfrm>
                  <a:off x="-3254609" y="3946178"/>
                  <a:ext cx="184194" cy="143334"/>
                  <a:chOff x="6218544" y="2402421"/>
                  <a:chExt cx="144156" cy="112178"/>
                </a:xfrm>
              </p:grpSpPr>
              <p:sp>
                <p:nvSpPr>
                  <p:cNvPr id="241" name="Rechthoek 240">
                    <a:extLst>
                      <a:ext uri="{FF2B5EF4-FFF2-40B4-BE49-F238E27FC236}">
                        <a16:creationId xmlns:a16="http://schemas.microsoft.com/office/drawing/2014/main" id="{D0FE49B6-95AF-4F57-B75B-B5A3AAFC6D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18544" y="2414588"/>
                    <a:ext cx="144156" cy="100011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rnd" cmpd="sng" algn="ctr">
                    <a:solidFill>
                      <a:srgbClr val="818181"/>
                    </a:solidFill>
                    <a:prstDash val="sysDash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2" name="Rechthoek 47">
                    <a:extLst>
                      <a:ext uri="{FF2B5EF4-FFF2-40B4-BE49-F238E27FC236}">
                        <a16:creationId xmlns:a16="http://schemas.microsoft.com/office/drawing/2014/main" id="{66ABDB17-B503-4A3E-964A-C4361375D1A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24587" y="2445544"/>
                    <a:ext cx="95251" cy="64805"/>
                  </a:xfrm>
                  <a:custGeom>
                    <a:avLst/>
                    <a:gdLst>
                      <a:gd name="connsiteX0" fmla="*/ 0 w 148606"/>
                      <a:gd name="connsiteY0" fmla="*/ 0 h 148606"/>
                      <a:gd name="connsiteX1" fmla="*/ 148606 w 148606"/>
                      <a:gd name="connsiteY1" fmla="*/ 0 h 148606"/>
                      <a:gd name="connsiteX2" fmla="*/ 148606 w 148606"/>
                      <a:gd name="connsiteY2" fmla="*/ 148606 h 148606"/>
                      <a:gd name="connsiteX3" fmla="*/ 0 w 148606"/>
                      <a:gd name="connsiteY3" fmla="*/ 148606 h 148606"/>
                      <a:gd name="connsiteX4" fmla="*/ 0 w 148606"/>
                      <a:gd name="connsiteY4" fmla="*/ 0 h 148606"/>
                      <a:gd name="connsiteX0" fmla="*/ 0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0 w 148606"/>
                      <a:gd name="connsiteY3" fmla="*/ 0 h 148606"/>
                      <a:gd name="connsiteX0" fmla="*/ 66675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66675 w 148606"/>
                      <a:gd name="connsiteY3" fmla="*/ 0 h 148606"/>
                      <a:gd name="connsiteX0" fmla="*/ 71437 w 148606"/>
                      <a:gd name="connsiteY0" fmla="*/ 0 h 120031"/>
                      <a:gd name="connsiteX1" fmla="*/ 148606 w 148606"/>
                      <a:gd name="connsiteY1" fmla="*/ 120031 h 120031"/>
                      <a:gd name="connsiteX2" fmla="*/ 0 w 148606"/>
                      <a:gd name="connsiteY2" fmla="*/ 120031 h 120031"/>
                      <a:gd name="connsiteX3" fmla="*/ 71437 w 148606"/>
                      <a:gd name="connsiteY3" fmla="*/ 0 h 120031"/>
                      <a:gd name="connsiteX0" fmla="*/ 73234 w 151858"/>
                      <a:gd name="connsiteY0" fmla="*/ 0 h 120031"/>
                      <a:gd name="connsiteX1" fmla="*/ 150403 w 151858"/>
                      <a:gd name="connsiteY1" fmla="*/ 120031 h 120031"/>
                      <a:gd name="connsiteX2" fmla="*/ 1797 w 151858"/>
                      <a:gd name="connsiteY2" fmla="*/ 120031 h 120031"/>
                      <a:gd name="connsiteX3" fmla="*/ 73234 w 151858"/>
                      <a:gd name="connsiteY3" fmla="*/ 0 h 120031"/>
                      <a:gd name="connsiteX0" fmla="*/ 73583 w 152474"/>
                      <a:gd name="connsiteY0" fmla="*/ 40 h 120071"/>
                      <a:gd name="connsiteX1" fmla="*/ 150752 w 152474"/>
                      <a:gd name="connsiteY1" fmla="*/ 120071 h 120071"/>
                      <a:gd name="connsiteX2" fmla="*/ 2146 w 152474"/>
                      <a:gd name="connsiteY2" fmla="*/ 120071 h 120071"/>
                      <a:gd name="connsiteX3" fmla="*/ 73583 w 152474"/>
                      <a:gd name="connsiteY3" fmla="*/ 40 h 120071"/>
                      <a:gd name="connsiteX0" fmla="*/ 73583 w 152474"/>
                      <a:gd name="connsiteY0" fmla="*/ 35 h 136734"/>
                      <a:gd name="connsiteX1" fmla="*/ 150752 w 152474"/>
                      <a:gd name="connsiteY1" fmla="*/ 136734 h 136734"/>
                      <a:gd name="connsiteX2" fmla="*/ 2146 w 152474"/>
                      <a:gd name="connsiteY2" fmla="*/ 136734 h 136734"/>
                      <a:gd name="connsiteX3" fmla="*/ 73583 w 152474"/>
                      <a:gd name="connsiteY3" fmla="*/ 35 h 136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474" h="136734">
                        <a:moveTo>
                          <a:pt x="73583" y="35"/>
                        </a:moveTo>
                        <a:cubicBezTo>
                          <a:pt x="110257" y="-2347"/>
                          <a:pt x="162658" y="116729"/>
                          <a:pt x="150752" y="136734"/>
                        </a:cubicBezTo>
                        <a:lnTo>
                          <a:pt x="2146" y="136734"/>
                        </a:lnTo>
                        <a:cubicBezTo>
                          <a:pt x="-10716" y="116729"/>
                          <a:pt x="36909" y="2417"/>
                          <a:pt x="73583" y="35"/>
                        </a:cubicBezTo>
                        <a:close/>
                      </a:path>
                    </a:pathLst>
                  </a:cu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3" name="Rechthoek 47">
                    <a:extLst>
                      <a:ext uri="{FF2B5EF4-FFF2-40B4-BE49-F238E27FC236}">
                        <a16:creationId xmlns:a16="http://schemas.microsoft.com/office/drawing/2014/main" id="{95AB60BD-5FBC-4004-939B-5CDEDBFB04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96025" y="2457450"/>
                    <a:ext cx="64294" cy="52388"/>
                  </a:xfrm>
                  <a:custGeom>
                    <a:avLst/>
                    <a:gdLst>
                      <a:gd name="connsiteX0" fmla="*/ 0 w 148606"/>
                      <a:gd name="connsiteY0" fmla="*/ 0 h 148606"/>
                      <a:gd name="connsiteX1" fmla="*/ 148606 w 148606"/>
                      <a:gd name="connsiteY1" fmla="*/ 0 h 148606"/>
                      <a:gd name="connsiteX2" fmla="*/ 148606 w 148606"/>
                      <a:gd name="connsiteY2" fmla="*/ 148606 h 148606"/>
                      <a:gd name="connsiteX3" fmla="*/ 0 w 148606"/>
                      <a:gd name="connsiteY3" fmla="*/ 148606 h 148606"/>
                      <a:gd name="connsiteX4" fmla="*/ 0 w 148606"/>
                      <a:gd name="connsiteY4" fmla="*/ 0 h 148606"/>
                      <a:gd name="connsiteX0" fmla="*/ 0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0 w 148606"/>
                      <a:gd name="connsiteY3" fmla="*/ 0 h 148606"/>
                      <a:gd name="connsiteX0" fmla="*/ 66675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66675 w 148606"/>
                      <a:gd name="connsiteY3" fmla="*/ 0 h 148606"/>
                      <a:gd name="connsiteX0" fmla="*/ 71437 w 148606"/>
                      <a:gd name="connsiteY0" fmla="*/ 0 h 120031"/>
                      <a:gd name="connsiteX1" fmla="*/ 148606 w 148606"/>
                      <a:gd name="connsiteY1" fmla="*/ 120031 h 120031"/>
                      <a:gd name="connsiteX2" fmla="*/ 0 w 148606"/>
                      <a:gd name="connsiteY2" fmla="*/ 120031 h 120031"/>
                      <a:gd name="connsiteX3" fmla="*/ 71437 w 148606"/>
                      <a:gd name="connsiteY3" fmla="*/ 0 h 120031"/>
                      <a:gd name="connsiteX0" fmla="*/ 73234 w 151858"/>
                      <a:gd name="connsiteY0" fmla="*/ 0 h 120031"/>
                      <a:gd name="connsiteX1" fmla="*/ 150403 w 151858"/>
                      <a:gd name="connsiteY1" fmla="*/ 120031 h 120031"/>
                      <a:gd name="connsiteX2" fmla="*/ 1797 w 151858"/>
                      <a:gd name="connsiteY2" fmla="*/ 120031 h 120031"/>
                      <a:gd name="connsiteX3" fmla="*/ 73234 w 151858"/>
                      <a:gd name="connsiteY3" fmla="*/ 0 h 120031"/>
                      <a:gd name="connsiteX0" fmla="*/ 73583 w 152474"/>
                      <a:gd name="connsiteY0" fmla="*/ 40 h 120071"/>
                      <a:gd name="connsiteX1" fmla="*/ 150752 w 152474"/>
                      <a:gd name="connsiteY1" fmla="*/ 120071 h 120071"/>
                      <a:gd name="connsiteX2" fmla="*/ 2146 w 152474"/>
                      <a:gd name="connsiteY2" fmla="*/ 120071 h 120071"/>
                      <a:gd name="connsiteX3" fmla="*/ 73583 w 152474"/>
                      <a:gd name="connsiteY3" fmla="*/ 40 h 120071"/>
                      <a:gd name="connsiteX0" fmla="*/ 73583 w 152474"/>
                      <a:gd name="connsiteY0" fmla="*/ 35 h 136734"/>
                      <a:gd name="connsiteX1" fmla="*/ 150752 w 152474"/>
                      <a:gd name="connsiteY1" fmla="*/ 136734 h 136734"/>
                      <a:gd name="connsiteX2" fmla="*/ 2146 w 152474"/>
                      <a:gd name="connsiteY2" fmla="*/ 136734 h 136734"/>
                      <a:gd name="connsiteX3" fmla="*/ 73583 w 152474"/>
                      <a:gd name="connsiteY3" fmla="*/ 35 h 136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474" h="136734">
                        <a:moveTo>
                          <a:pt x="73583" y="35"/>
                        </a:moveTo>
                        <a:cubicBezTo>
                          <a:pt x="110257" y="-2347"/>
                          <a:pt x="162658" y="116729"/>
                          <a:pt x="150752" y="136734"/>
                        </a:cubicBezTo>
                        <a:lnTo>
                          <a:pt x="2146" y="136734"/>
                        </a:lnTo>
                        <a:cubicBezTo>
                          <a:pt x="-10716" y="116729"/>
                          <a:pt x="36909" y="2417"/>
                          <a:pt x="73583" y="35"/>
                        </a:cubicBezTo>
                        <a:close/>
                      </a:path>
                    </a:pathLst>
                  </a:cu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4" name="Koorde 243">
                    <a:extLst>
                      <a:ext uri="{FF2B5EF4-FFF2-40B4-BE49-F238E27FC236}">
                        <a16:creationId xmlns:a16="http://schemas.microsoft.com/office/drawing/2014/main" id="{B759AFB2-EACD-43E1-A153-0131D605CE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90536" y="2402421"/>
                    <a:ext cx="37785" cy="37785"/>
                  </a:xfrm>
                  <a:prstGeom prst="chord">
                    <a:avLst>
                      <a:gd name="adj1" fmla="val 21457318"/>
                      <a:gd name="adj2" fmla="val 11002272"/>
                    </a:avLst>
                  </a:prstGeom>
                  <a:solidFill>
                    <a:srgbClr val="E9C0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36" name="Groep 235">
                  <a:extLst>
                    <a:ext uri="{FF2B5EF4-FFF2-40B4-BE49-F238E27FC236}">
                      <a16:creationId xmlns:a16="http://schemas.microsoft.com/office/drawing/2014/main" id="{9516F972-282C-410D-B74E-C390C4E5BC79}"/>
                    </a:ext>
                  </a:extLst>
                </p:cNvPr>
                <p:cNvGrpSpPr/>
                <p:nvPr userDrawn="1"/>
              </p:nvGrpSpPr>
              <p:grpSpPr>
                <a:xfrm>
                  <a:off x="-3254609" y="4199853"/>
                  <a:ext cx="184194" cy="124747"/>
                  <a:chOff x="6218544" y="2636044"/>
                  <a:chExt cx="144156" cy="97631"/>
                </a:xfrm>
              </p:grpSpPr>
              <p:sp>
                <p:nvSpPr>
                  <p:cNvPr id="237" name="Rechthoek 236">
                    <a:extLst>
                      <a:ext uri="{FF2B5EF4-FFF2-40B4-BE49-F238E27FC236}">
                        <a16:creationId xmlns:a16="http://schemas.microsoft.com/office/drawing/2014/main" id="{03E128A4-3D37-41D4-BF86-D8991671EB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18544" y="2636044"/>
                    <a:ext cx="144156" cy="928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rnd" cmpd="sng" algn="ctr">
                    <a:solidFill>
                      <a:srgbClr val="818181"/>
                    </a:solidFill>
                    <a:prstDash val="sysDash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8" name="Rechthoek 237">
                    <a:extLst>
                      <a:ext uri="{FF2B5EF4-FFF2-40B4-BE49-F238E27FC236}">
                        <a16:creationId xmlns:a16="http://schemas.microsoft.com/office/drawing/2014/main" id="{E6DC9B15-A1AC-42E7-90AF-59F35B9306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49409" y="2636045"/>
                    <a:ext cx="85725" cy="97630"/>
                  </a:xfrm>
                  <a:prstGeom prst="rect">
                    <a:avLst/>
                  </a:prstGeom>
                  <a:solidFill>
                    <a:srgbClr val="F0F0F0"/>
                  </a:solidFill>
                  <a:ln w="9525">
                    <a:solidFill>
                      <a:srgbClr val="B7B4B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9" name="Ovaal 238">
                    <a:extLst>
                      <a:ext uri="{FF2B5EF4-FFF2-40B4-BE49-F238E27FC236}">
                        <a16:creationId xmlns:a16="http://schemas.microsoft.com/office/drawing/2014/main" id="{E476A06D-483C-4AD5-BEA9-839EECB7E1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97938" y="2655636"/>
                    <a:ext cx="21328" cy="21328"/>
                  </a:xfrm>
                  <a:prstGeom prst="ellipse">
                    <a:avLst/>
                  </a:prstGeom>
                  <a:solidFill>
                    <a:srgbClr val="E9C0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0" name="Rechthoek 47">
                    <a:extLst>
                      <a:ext uri="{FF2B5EF4-FFF2-40B4-BE49-F238E27FC236}">
                        <a16:creationId xmlns:a16="http://schemas.microsoft.com/office/drawing/2014/main" id="{FDBD27FC-E406-44B8-9F9F-1CDA0C9BF0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61434" y="2675670"/>
                    <a:ext cx="45896" cy="37785"/>
                  </a:xfrm>
                  <a:custGeom>
                    <a:avLst/>
                    <a:gdLst>
                      <a:gd name="connsiteX0" fmla="*/ 0 w 148606"/>
                      <a:gd name="connsiteY0" fmla="*/ 0 h 148606"/>
                      <a:gd name="connsiteX1" fmla="*/ 148606 w 148606"/>
                      <a:gd name="connsiteY1" fmla="*/ 0 h 148606"/>
                      <a:gd name="connsiteX2" fmla="*/ 148606 w 148606"/>
                      <a:gd name="connsiteY2" fmla="*/ 148606 h 148606"/>
                      <a:gd name="connsiteX3" fmla="*/ 0 w 148606"/>
                      <a:gd name="connsiteY3" fmla="*/ 148606 h 148606"/>
                      <a:gd name="connsiteX4" fmla="*/ 0 w 148606"/>
                      <a:gd name="connsiteY4" fmla="*/ 0 h 148606"/>
                      <a:gd name="connsiteX0" fmla="*/ 0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0 w 148606"/>
                      <a:gd name="connsiteY3" fmla="*/ 0 h 148606"/>
                      <a:gd name="connsiteX0" fmla="*/ 66675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66675 w 148606"/>
                      <a:gd name="connsiteY3" fmla="*/ 0 h 148606"/>
                      <a:gd name="connsiteX0" fmla="*/ 71437 w 148606"/>
                      <a:gd name="connsiteY0" fmla="*/ 0 h 120031"/>
                      <a:gd name="connsiteX1" fmla="*/ 148606 w 148606"/>
                      <a:gd name="connsiteY1" fmla="*/ 120031 h 120031"/>
                      <a:gd name="connsiteX2" fmla="*/ 0 w 148606"/>
                      <a:gd name="connsiteY2" fmla="*/ 120031 h 120031"/>
                      <a:gd name="connsiteX3" fmla="*/ 71437 w 148606"/>
                      <a:gd name="connsiteY3" fmla="*/ 0 h 120031"/>
                      <a:gd name="connsiteX0" fmla="*/ 73234 w 151858"/>
                      <a:gd name="connsiteY0" fmla="*/ 0 h 120031"/>
                      <a:gd name="connsiteX1" fmla="*/ 150403 w 151858"/>
                      <a:gd name="connsiteY1" fmla="*/ 120031 h 120031"/>
                      <a:gd name="connsiteX2" fmla="*/ 1797 w 151858"/>
                      <a:gd name="connsiteY2" fmla="*/ 120031 h 120031"/>
                      <a:gd name="connsiteX3" fmla="*/ 73234 w 151858"/>
                      <a:gd name="connsiteY3" fmla="*/ 0 h 120031"/>
                      <a:gd name="connsiteX0" fmla="*/ 73583 w 152474"/>
                      <a:gd name="connsiteY0" fmla="*/ 40 h 120071"/>
                      <a:gd name="connsiteX1" fmla="*/ 150752 w 152474"/>
                      <a:gd name="connsiteY1" fmla="*/ 120071 h 120071"/>
                      <a:gd name="connsiteX2" fmla="*/ 2146 w 152474"/>
                      <a:gd name="connsiteY2" fmla="*/ 120071 h 120071"/>
                      <a:gd name="connsiteX3" fmla="*/ 73583 w 152474"/>
                      <a:gd name="connsiteY3" fmla="*/ 40 h 120071"/>
                      <a:gd name="connsiteX0" fmla="*/ 73583 w 152474"/>
                      <a:gd name="connsiteY0" fmla="*/ 35 h 136734"/>
                      <a:gd name="connsiteX1" fmla="*/ 150752 w 152474"/>
                      <a:gd name="connsiteY1" fmla="*/ 136734 h 136734"/>
                      <a:gd name="connsiteX2" fmla="*/ 2146 w 152474"/>
                      <a:gd name="connsiteY2" fmla="*/ 136734 h 136734"/>
                      <a:gd name="connsiteX3" fmla="*/ 73583 w 152474"/>
                      <a:gd name="connsiteY3" fmla="*/ 35 h 136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474" h="136734">
                        <a:moveTo>
                          <a:pt x="73583" y="35"/>
                        </a:moveTo>
                        <a:cubicBezTo>
                          <a:pt x="110257" y="-2347"/>
                          <a:pt x="162658" y="116729"/>
                          <a:pt x="150752" y="136734"/>
                        </a:cubicBezTo>
                        <a:lnTo>
                          <a:pt x="2146" y="136734"/>
                        </a:lnTo>
                        <a:cubicBezTo>
                          <a:pt x="-10716" y="116729"/>
                          <a:pt x="36909" y="2417"/>
                          <a:pt x="73583" y="35"/>
                        </a:cubicBezTo>
                        <a:close/>
                      </a:path>
                    </a:pathLst>
                  </a:cu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276" name="INSTRUCTIE">
            <a:extLst>
              <a:ext uri="{FF2B5EF4-FFF2-40B4-BE49-F238E27FC236}">
                <a16:creationId xmlns:a16="http://schemas.microsoft.com/office/drawing/2014/main" id="{1924C9CD-C507-4F51-BD86-7C8E4B174B00}"/>
              </a:ext>
            </a:extLst>
          </p:cNvPr>
          <p:cNvGrpSpPr/>
          <p:nvPr userDrawn="1"/>
        </p:nvGrpSpPr>
        <p:grpSpPr>
          <a:xfrm>
            <a:off x="13170972" y="0"/>
            <a:ext cx="3693386" cy="6540712"/>
            <a:chOff x="-3786437" y="0"/>
            <a:chExt cx="3693386" cy="6540712"/>
          </a:xfrm>
        </p:grpSpPr>
        <p:sp>
          <p:nvSpPr>
            <p:cNvPr id="277" name="Rechthoek 276">
              <a:extLst>
                <a:ext uri="{FF2B5EF4-FFF2-40B4-BE49-F238E27FC236}">
                  <a16:creationId xmlns:a16="http://schemas.microsoft.com/office/drawing/2014/main" id="{AD829A14-FA62-45A3-9BD8-15584373C9F7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626301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Hyperlink aanmaken/Bewerken</a:t>
              </a:r>
            </a:p>
          </p:txBody>
        </p:sp>
        <p:sp>
          <p:nvSpPr>
            <p:cNvPr id="278" name="Ovaal 277">
              <a:extLst>
                <a:ext uri="{FF2B5EF4-FFF2-40B4-BE49-F238E27FC236}">
                  <a16:creationId xmlns:a16="http://schemas.microsoft.com/office/drawing/2014/main" id="{BED7D115-4B7A-466C-8054-7CE219EE85D5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9" name="Rechthoek 278">
              <a:extLst>
                <a:ext uri="{FF2B5EF4-FFF2-40B4-BE49-F238E27FC236}">
                  <a16:creationId xmlns:a16="http://schemas.microsoft.com/office/drawing/2014/main" id="{83C4D1A3-4D7E-4297-ACD4-291968D1C63E}"/>
                </a:ext>
              </a:extLst>
            </p:cNvPr>
            <p:cNvSpPr/>
            <p:nvPr userDrawn="1"/>
          </p:nvSpPr>
          <p:spPr>
            <a:xfrm>
              <a:off x="-3319415" y="465324"/>
              <a:ext cx="3031548" cy="4681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Kies de vorm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‘Rechthoek’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met de muis over de dia om een vorm te maken.</a:t>
              </a:r>
            </a:p>
          </p:txBody>
        </p:sp>
        <p:sp>
          <p:nvSpPr>
            <p:cNvPr id="280" name="Ovaal 279">
              <a:extLst>
                <a:ext uri="{FF2B5EF4-FFF2-40B4-BE49-F238E27FC236}">
                  <a16:creationId xmlns:a16="http://schemas.microsoft.com/office/drawing/2014/main" id="{B21853B9-D6D8-4DDC-A788-53C3A7ACEE4E}"/>
                </a:ext>
              </a:extLst>
            </p:cNvPr>
            <p:cNvSpPr/>
            <p:nvPr userDrawn="1"/>
          </p:nvSpPr>
          <p:spPr>
            <a:xfrm>
              <a:off x="-3603587" y="17392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81" name="Rechthoek 280">
              <a:extLst>
                <a:ext uri="{FF2B5EF4-FFF2-40B4-BE49-F238E27FC236}">
                  <a16:creationId xmlns:a16="http://schemas.microsoft.com/office/drawing/2014/main" id="{8F91DC0C-4DA3-4B08-BFC9-FB3B971F985C}"/>
                </a:ext>
              </a:extLst>
            </p:cNvPr>
            <p:cNvSpPr/>
            <p:nvPr userDrawn="1"/>
          </p:nvSpPr>
          <p:spPr>
            <a:xfrm>
              <a:off x="-3319415" y="1739234"/>
              <a:ext cx="2944682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de vorm over de menuknop heen en schaal deze even groot als de menuknop. Klik met de rechter muisknop op de vorm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 opmaken’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82" name="Ovaal 281">
              <a:extLst>
                <a:ext uri="{FF2B5EF4-FFF2-40B4-BE49-F238E27FC236}">
                  <a16:creationId xmlns:a16="http://schemas.microsoft.com/office/drawing/2014/main" id="{8BD891BA-4E2A-41BC-A820-A38ECB41EA58}"/>
                </a:ext>
              </a:extLst>
            </p:cNvPr>
            <p:cNvSpPr/>
            <p:nvPr userDrawn="1"/>
          </p:nvSpPr>
          <p:spPr>
            <a:xfrm>
              <a:off x="-3603859" y="307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83" name="Rechthoek 282">
              <a:extLst>
                <a:ext uri="{FF2B5EF4-FFF2-40B4-BE49-F238E27FC236}">
                  <a16:creationId xmlns:a16="http://schemas.microsoft.com/office/drawing/2014/main" id="{B343B2E9-04FC-48A9-8C8B-54F9A477BAFA}"/>
                </a:ext>
              </a:extLst>
            </p:cNvPr>
            <p:cNvSpPr/>
            <p:nvPr userDrawn="1"/>
          </p:nvSpPr>
          <p:spPr>
            <a:xfrm>
              <a:off x="-3319687" y="3075790"/>
              <a:ext cx="2944682" cy="480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verfemmer,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bij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‘Doorzichtigheid’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teller naar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Nu is de vorm volledig transparant.</a:t>
              </a:r>
            </a:p>
          </p:txBody>
        </p:sp>
        <p:grpSp>
          <p:nvGrpSpPr>
            <p:cNvPr id="284" name="Groep 283">
              <a:extLst>
                <a:ext uri="{FF2B5EF4-FFF2-40B4-BE49-F238E27FC236}">
                  <a16:creationId xmlns:a16="http://schemas.microsoft.com/office/drawing/2014/main" id="{37B27C50-599D-488E-9A3E-7D172CA4D9CC}"/>
                </a:ext>
              </a:extLst>
            </p:cNvPr>
            <p:cNvGrpSpPr/>
            <p:nvPr userDrawn="1"/>
          </p:nvGrpSpPr>
          <p:grpSpPr>
            <a:xfrm>
              <a:off x="-3319415" y="1050229"/>
              <a:ext cx="394772" cy="511953"/>
              <a:chOff x="12926733" y="1159941"/>
              <a:chExt cx="394772" cy="511953"/>
            </a:xfrm>
          </p:grpSpPr>
          <p:grpSp>
            <p:nvGrpSpPr>
              <p:cNvPr id="321" name="Groep 320">
                <a:extLst>
                  <a:ext uri="{FF2B5EF4-FFF2-40B4-BE49-F238E27FC236}">
                    <a16:creationId xmlns:a16="http://schemas.microsoft.com/office/drawing/2014/main" id="{8FE4E77E-2476-442F-8A27-528699749B38}"/>
                  </a:ext>
                </a:extLst>
              </p:cNvPr>
              <p:cNvGrpSpPr/>
              <p:nvPr userDrawn="1"/>
            </p:nvGrpSpPr>
            <p:grpSpPr>
              <a:xfrm>
                <a:off x="12986056" y="1159941"/>
                <a:ext cx="276126" cy="284085"/>
                <a:chOff x="806580" y="907261"/>
                <a:chExt cx="421725" cy="433881"/>
              </a:xfrm>
            </p:grpSpPr>
            <p:sp>
              <p:nvSpPr>
                <p:cNvPr id="324" name="Ovaal 323">
                  <a:extLst>
                    <a:ext uri="{FF2B5EF4-FFF2-40B4-BE49-F238E27FC236}">
                      <a16:creationId xmlns:a16="http://schemas.microsoft.com/office/drawing/2014/main" id="{7694DDAC-A731-4428-847A-E745A1556E5A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5" name="Rechthoek 324">
                  <a:extLst>
                    <a:ext uri="{FF2B5EF4-FFF2-40B4-BE49-F238E27FC236}">
                      <a16:creationId xmlns:a16="http://schemas.microsoft.com/office/drawing/2014/main" id="{C506E0D2-4918-45E2-AAD7-154A59045FD8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6" name="Ruit 325">
                  <a:extLst>
                    <a:ext uri="{FF2B5EF4-FFF2-40B4-BE49-F238E27FC236}">
                      <a16:creationId xmlns:a16="http://schemas.microsoft.com/office/drawing/2014/main" id="{0DCF9EA7-CC1F-4A11-94B9-6BB9123C0BF5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22" name="Rechthoek 321">
                <a:extLst>
                  <a:ext uri="{FF2B5EF4-FFF2-40B4-BE49-F238E27FC236}">
                    <a16:creationId xmlns:a16="http://schemas.microsoft.com/office/drawing/2014/main" id="{39503C57-58CF-4BCD-B61F-B3F758727797}"/>
                  </a:ext>
                </a:extLst>
              </p:cNvPr>
              <p:cNvSpPr/>
              <p:nvPr userDrawn="1"/>
            </p:nvSpPr>
            <p:spPr>
              <a:xfrm>
                <a:off x="12926733" y="1454984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Vormen</a:t>
                </a:r>
              </a:p>
            </p:txBody>
          </p:sp>
          <p:sp>
            <p:nvSpPr>
              <p:cNvPr id="323" name="Gelijkbenige driehoek 322">
                <a:extLst>
                  <a:ext uri="{FF2B5EF4-FFF2-40B4-BE49-F238E27FC236}">
                    <a16:creationId xmlns:a16="http://schemas.microsoft.com/office/drawing/2014/main" id="{B17C1A22-F059-4426-9903-354C4ED18165}"/>
                  </a:ext>
                </a:extLst>
              </p:cNvPr>
              <p:cNvSpPr/>
              <p:nvPr userDrawn="1"/>
            </p:nvSpPr>
            <p:spPr>
              <a:xfrm rot="10800000">
                <a:off x="13080686" y="1620747"/>
                <a:ext cx="86866" cy="51147"/>
              </a:xfrm>
              <a:prstGeom prst="triangle">
                <a:avLst/>
              </a:prstGeom>
              <a:solidFill>
                <a:srgbClr val="9D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5" name="Groep 284">
              <a:extLst>
                <a:ext uri="{FF2B5EF4-FFF2-40B4-BE49-F238E27FC236}">
                  <a16:creationId xmlns:a16="http://schemas.microsoft.com/office/drawing/2014/main" id="{6E884CB0-981D-428D-B5A2-858BB0EAEC24}"/>
                </a:ext>
              </a:extLst>
            </p:cNvPr>
            <p:cNvGrpSpPr/>
            <p:nvPr userDrawn="1"/>
          </p:nvGrpSpPr>
          <p:grpSpPr>
            <a:xfrm>
              <a:off x="-3314820" y="2447750"/>
              <a:ext cx="1503599" cy="563933"/>
              <a:chOff x="-3314820" y="1384649"/>
              <a:chExt cx="1503599" cy="563933"/>
            </a:xfrm>
          </p:grpSpPr>
          <p:sp>
            <p:nvSpPr>
              <p:cNvPr id="302" name="Rechthoek 301">
                <a:extLst>
                  <a:ext uri="{FF2B5EF4-FFF2-40B4-BE49-F238E27FC236}">
                    <a16:creationId xmlns:a16="http://schemas.microsoft.com/office/drawing/2014/main" id="{91420F76-E99B-4924-835D-4ECB91F7FD18}"/>
                  </a:ext>
                </a:extLst>
              </p:cNvPr>
              <p:cNvSpPr/>
              <p:nvPr userDrawn="1"/>
            </p:nvSpPr>
            <p:spPr>
              <a:xfrm>
                <a:off x="-3314820" y="1384649"/>
                <a:ext cx="1454798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3" name="Rechthoek 302">
                <a:extLst>
                  <a:ext uri="{FF2B5EF4-FFF2-40B4-BE49-F238E27FC236}">
                    <a16:creationId xmlns:a16="http://schemas.microsoft.com/office/drawing/2014/main" id="{D8C82722-0CB3-4CF2-8C5D-07DF45F9CFEA}"/>
                  </a:ext>
                </a:extLst>
              </p:cNvPr>
              <p:cNvSpPr/>
              <p:nvPr userDrawn="1"/>
            </p:nvSpPr>
            <p:spPr>
              <a:xfrm>
                <a:off x="-3304718" y="1638374"/>
                <a:ext cx="1438234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4" name="Tekstvak 303">
                <a:extLst>
                  <a:ext uri="{FF2B5EF4-FFF2-40B4-BE49-F238E27FC236}">
                    <a16:creationId xmlns:a16="http://schemas.microsoft.com/office/drawing/2014/main" id="{216A8D48-351A-4B5D-8CC7-BDDD8CC16F29}"/>
                  </a:ext>
                </a:extLst>
              </p:cNvPr>
              <p:cNvSpPr txBox="1"/>
              <p:nvPr userDrawn="1"/>
            </p:nvSpPr>
            <p:spPr>
              <a:xfrm>
                <a:off x="-3090391" y="1441807"/>
                <a:ext cx="1150080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Grootte en positie…</a:t>
                </a:r>
              </a:p>
            </p:txBody>
          </p:sp>
          <p:sp>
            <p:nvSpPr>
              <p:cNvPr id="305" name="Tekstvak 304">
                <a:extLst>
                  <a:ext uri="{FF2B5EF4-FFF2-40B4-BE49-F238E27FC236}">
                    <a16:creationId xmlns:a16="http://schemas.microsoft.com/office/drawing/2014/main" id="{5BEBA7EF-4BDF-470C-BC3F-024A9166CB01}"/>
                  </a:ext>
                </a:extLst>
              </p:cNvPr>
              <p:cNvSpPr txBox="1"/>
              <p:nvPr userDrawn="1"/>
            </p:nvSpPr>
            <p:spPr>
              <a:xfrm>
                <a:off x="-3090391" y="1703359"/>
                <a:ext cx="1150079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 opmaken…</a:t>
                </a:r>
              </a:p>
            </p:txBody>
          </p:sp>
          <p:sp>
            <p:nvSpPr>
              <p:cNvPr id="306" name="Vrije vorm: vorm 305">
                <a:extLst>
                  <a:ext uri="{FF2B5EF4-FFF2-40B4-BE49-F238E27FC236}">
                    <a16:creationId xmlns:a16="http://schemas.microsoft.com/office/drawing/2014/main" id="{642CB396-B85E-48FA-986B-829DF49A830D}"/>
                  </a:ext>
                </a:extLst>
              </p:cNvPr>
              <p:cNvSpPr/>
              <p:nvPr userDrawn="1"/>
            </p:nvSpPr>
            <p:spPr>
              <a:xfrm>
                <a:off x="-1908783" y="1768582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7" name="Rechthoek: afgeronde hoeken 306">
                <a:extLst>
                  <a:ext uri="{FF2B5EF4-FFF2-40B4-BE49-F238E27FC236}">
                    <a16:creationId xmlns:a16="http://schemas.microsoft.com/office/drawing/2014/main" id="{7CA05234-4556-4060-8DE0-A878F29B6C4C}"/>
                  </a:ext>
                </a:extLst>
              </p:cNvPr>
              <p:cNvSpPr/>
              <p:nvPr userDrawn="1"/>
            </p:nvSpPr>
            <p:spPr>
              <a:xfrm>
                <a:off x="-3142832" y="1431436"/>
                <a:ext cx="46013" cy="155567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8" name="Rechthoek: afgeronde hoeken 307">
                <a:extLst>
                  <a:ext uri="{FF2B5EF4-FFF2-40B4-BE49-F238E27FC236}">
                    <a16:creationId xmlns:a16="http://schemas.microsoft.com/office/drawing/2014/main" id="{25414DD9-FCB2-4B2D-B98B-6BB33DE9B46F}"/>
                  </a:ext>
                </a:extLst>
              </p:cNvPr>
              <p:cNvSpPr/>
              <p:nvPr userDrawn="1"/>
            </p:nvSpPr>
            <p:spPr>
              <a:xfrm>
                <a:off x="-3244585" y="1493351"/>
                <a:ext cx="34272" cy="34272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9" name="Rechthoek 308">
                <a:extLst>
                  <a:ext uri="{FF2B5EF4-FFF2-40B4-BE49-F238E27FC236}">
                    <a16:creationId xmlns:a16="http://schemas.microsoft.com/office/drawing/2014/main" id="{59DF0337-BC7C-4989-95D8-39362DFDB23B}"/>
                  </a:ext>
                </a:extLst>
              </p:cNvPr>
              <p:cNvSpPr/>
              <p:nvPr userDrawn="1"/>
            </p:nvSpPr>
            <p:spPr>
              <a:xfrm>
                <a:off x="-3234192" y="1435895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0" name="Pijl: punthaak 309">
                <a:extLst>
                  <a:ext uri="{FF2B5EF4-FFF2-40B4-BE49-F238E27FC236}">
                    <a16:creationId xmlns:a16="http://schemas.microsoft.com/office/drawing/2014/main" id="{8ABC4FFD-5264-4537-BA9F-FFB3CA2A1F71}"/>
                  </a:ext>
                </a:extLst>
              </p:cNvPr>
              <p:cNvSpPr/>
              <p:nvPr userDrawn="1"/>
            </p:nvSpPr>
            <p:spPr>
              <a:xfrm rot="16200000">
                <a:off x="-3244286" y="1420769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1" name="Rechthoek 310">
                <a:extLst>
                  <a:ext uri="{FF2B5EF4-FFF2-40B4-BE49-F238E27FC236}">
                    <a16:creationId xmlns:a16="http://schemas.microsoft.com/office/drawing/2014/main" id="{2397C7BE-9E88-4240-8543-6B7D6E332B48}"/>
                  </a:ext>
                </a:extLst>
              </p:cNvPr>
              <p:cNvSpPr/>
              <p:nvPr userDrawn="1"/>
            </p:nvSpPr>
            <p:spPr>
              <a:xfrm flipV="1">
                <a:off x="-3234192" y="1543744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2" name="Pijl: punthaak 311">
                <a:extLst>
                  <a:ext uri="{FF2B5EF4-FFF2-40B4-BE49-F238E27FC236}">
                    <a16:creationId xmlns:a16="http://schemas.microsoft.com/office/drawing/2014/main" id="{27A277F6-2394-4E89-9B90-1EB0089BCE2F}"/>
                  </a:ext>
                </a:extLst>
              </p:cNvPr>
              <p:cNvSpPr/>
              <p:nvPr userDrawn="1"/>
            </p:nvSpPr>
            <p:spPr>
              <a:xfrm rot="5400000" flipV="1">
                <a:off x="-3244286" y="1539955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13" name="Rechte verbindingslijn 312">
                <a:extLst>
                  <a:ext uri="{FF2B5EF4-FFF2-40B4-BE49-F238E27FC236}">
                    <a16:creationId xmlns:a16="http://schemas.microsoft.com/office/drawing/2014/main" id="{F68834B0-01AC-45A8-AE82-4FAF0FCD40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43230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cxnSp>
            <p:nvCxnSpPr>
              <p:cNvPr id="314" name="Rechte verbindingslijn 313">
                <a:extLst>
                  <a:ext uri="{FF2B5EF4-FFF2-40B4-BE49-F238E27FC236}">
                    <a16:creationId xmlns:a16="http://schemas.microsoft.com/office/drawing/2014/main" id="{1A8E4584-3B4F-4A10-B057-023CE9D385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58565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sp>
            <p:nvSpPr>
              <p:cNvPr id="315" name="Vrije vorm: vorm 314">
                <a:extLst>
                  <a:ext uri="{FF2B5EF4-FFF2-40B4-BE49-F238E27FC236}">
                    <a16:creationId xmlns:a16="http://schemas.microsoft.com/office/drawing/2014/main" id="{F5DB6094-F3AF-42B5-847A-F2F4A3FACF3B}"/>
                  </a:ext>
                </a:extLst>
              </p:cNvPr>
              <p:cNvSpPr/>
              <p:nvPr userDrawn="1"/>
            </p:nvSpPr>
            <p:spPr>
              <a:xfrm>
                <a:off x="-3175561" y="1707315"/>
                <a:ext cx="42279" cy="61833"/>
              </a:xfrm>
              <a:custGeom>
                <a:avLst/>
                <a:gdLst>
                  <a:gd name="connsiteX0" fmla="*/ 50006 w 111919"/>
                  <a:gd name="connsiteY0" fmla="*/ 64294 h 145256"/>
                  <a:gd name="connsiteX1" fmla="*/ 47625 w 111919"/>
                  <a:gd name="connsiteY1" fmla="*/ 145256 h 145256"/>
                  <a:gd name="connsiteX2" fmla="*/ 111919 w 111919"/>
                  <a:gd name="connsiteY2" fmla="*/ 92869 h 145256"/>
                  <a:gd name="connsiteX3" fmla="*/ 111919 w 111919"/>
                  <a:gd name="connsiteY3" fmla="*/ 28575 h 145256"/>
                  <a:gd name="connsiteX4" fmla="*/ 52387 w 111919"/>
                  <a:gd name="connsiteY4" fmla="*/ 0 h 145256"/>
                  <a:gd name="connsiteX5" fmla="*/ 4762 w 111919"/>
                  <a:gd name="connsiteY5" fmla="*/ 11906 h 145256"/>
                  <a:gd name="connsiteX6" fmla="*/ 0 w 111919"/>
                  <a:gd name="connsiteY6" fmla="*/ 45244 h 145256"/>
                  <a:gd name="connsiteX7" fmla="*/ 50006 w 111919"/>
                  <a:gd name="connsiteY7" fmla="*/ 64294 h 145256"/>
                  <a:gd name="connsiteX0" fmla="*/ 50006 w 124049"/>
                  <a:gd name="connsiteY0" fmla="*/ 64294 h 145256"/>
                  <a:gd name="connsiteX1" fmla="*/ 47625 w 124049"/>
                  <a:gd name="connsiteY1" fmla="*/ 145256 h 145256"/>
                  <a:gd name="connsiteX2" fmla="*/ 111919 w 124049"/>
                  <a:gd name="connsiteY2" fmla="*/ 92869 h 145256"/>
                  <a:gd name="connsiteX3" fmla="*/ 111919 w 124049"/>
                  <a:gd name="connsiteY3" fmla="*/ 28575 h 145256"/>
                  <a:gd name="connsiteX4" fmla="*/ 52387 w 124049"/>
                  <a:gd name="connsiteY4" fmla="*/ 0 h 145256"/>
                  <a:gd name="connsiteX5" fmla="*/ 4762 w 124049"/>
                  <a:gd name="connsiteY5" fmla="*/ 11906 h 145256"/>
                  <a:gd name="connsiteX6" fmla="*/ 0 w 124049"/>
                  <a:gd name="connsiteY6" fmla="*/ 45244 h 145256"/>
                  <a:gd name="connsiteX7" fmla="*/ 50006 w 124049"/>
                  <a:gd name="connsiteY7" fmla="*/ 64294 h 145256"/>
                  <a:gd name="connsiteX0" fmla="*/ 50006 w 123624"/>
                  <a:gd name="connsiteY0" fmla="*/ 64294 h 145256"/>
                  <a:gd name="connsiteX1" fmla="*/ 47625 w 123624"/>
                  <a:gd name="connsiteY1" fmla="*/ 145256 h 145256"/>
                  <a:gd name="connsiteX2" fmla="*/ 111919 w 123624"/>
                  <a:gd name="connsiteY2" fmla="*/ 92869 h 145256"/>
                  <a:gd name="connsiteX3" fmla="*/ 111919 w 123624"/>
                  <a:gd name="connsiteY3" fmla="*/ 28575 h 145256"/>
                  <a:gd name="connsiteX4" fmla="*/ 52387 w 123624"/>
                  <a:gd name="connsiteY4" fmla="*/ 0 h 145256"/>
                  <a:gd name="connsiteX5" fmla="*/ 4762 w 123624"/>
                  <a:gd name="connsiteY5" fmla="*/ 11906 h 145256"/>
                  <a:gd name="connsiteX6" fmla="*/ 0 w 123624"/>
                  <a:gd name="connsiteY6" fmla="*/ 45244 h 145256"/>
                  <a:gd name="connsiteX7" fmla="*/ 50006 w 123624"/>
                  <a:gd name="connsiteY7" fmla="*/ 64294 h 145256"/>
                  <a:gd name="connsiteX0" fmla="*/ 50006 w 123624"/>
                  <a:gd name="connsiteY0" fmla="*/ 67517 h 148479"/>
                  <a:gd name="connsiteX1" fmla="*/ 47625 w 123624"/>
                  <a:gd name="connsiteY1" fmla="*/ 148479 h 148479"/>
                  <a:gd name="connsiteX2" fmla="*/ 111919 w 123624"/>
                  <a:gd name="connsiteY2" fmla="*/ 96092 h 148479"/>
                  <a:gd name="connsiteX3" fmla="*/ 111919 w 123624"/>
                  <a:gd name="connsiteY3" fmla="*/ 31798 h 148479"/>
                  <a:gd name="connsiteX4" fmla="*/ 52387 w 123624"/>
                  <a:gd name="connsiteY4" fmla="*/ 3223 h 148479"/>
                  <a:gd name="connsiteX5" fmla="*/ 4762 w 123624"/>
                  <a:gd name="connsiteY5" fmla="*/ 15129 h 148479"/>
                  <a:gd name="connsiteX6" fmla="*/ 0 w 123624"/>
                  <a:gd name="connsiteY6" fmla="*/ 48467 h 148479"/>
                  <a:gd name="connsiteX7" fmla="*/ 50006 w 123624"/>
                  <a:gd name="connsiteY7" fmla="*/ 67517 h 148479"/>
                  <a:gd name="connsiteX0" fmla="*/ 50006 w 118952"/>
                  <a:gd name="connsiteY0" fmla="*/ 73868 h 154830"/>
                  <a:gd name="connsiteX1" fmla="*/ 47625 w 118952"/>
                  <a:gd name="connsiteY1" fmla="*/ 154830 h 154830"/>
                  <a:gd name="connsiteX2" fmla="*/ 111919 w 118952"/>
                  <a:gd name="connsiteY2" fmla="*/ 102443 h 154830"/>
                  <a:gd name="connsiteX3" fmla="*/ 111919 w 118952"/>
                  <a:gd name="connsiteY3" fmla="*/ 38149 h 154830"/>
                  <a:gd name="connsiteX4" fmla="*/ 64294 w 118952"/>
                  <a:gd name="connsiteY4" fmla="*/ 2430 h 154830"/>
                  <a:gd name="connsiteX5" fmla="*/ 4762 w 118952"/>
                  <a:gd name="connsiteY5" fmla="*/ 21480 h 154830"/>
                  <a:gd name="connsiteX6" fmla="*/ 0 w 118952"/>
                  <a:gd name="connsiteY6" fmla="*/ 54818 h 154830"/>
                  <a:gd name="connsiteX7" fmla="*/ 50006 w 118952"/>
                  <a:gd name="connsiteY7" fmla="*/ 73868 h 154830"/>
                  <a:gd name="connsiteX0" fmla="*/ 50006 w 118952"/>
                  <a:gd name="connsiteY0" fmla="*/ 71438 h 152400"/>
                  <a:gd name="connsiteX1" fmla="*/ 47625 w 118952"/>
                  <a:gd name="connsiteY1" fmla="*/ 152400 h 152400"/>
                  <a:gd name="connsiteX2" fmla="*/ 111919 w 118952"/>
                  <a:gd name="connsiteY2" fmla="*/ 100013 h 152400"/>
                  <a:gd name="connsiteX3" fmla="*/ 111919 w 118952"/>
                  <a:gd name="connsiteY3" fmla="*/ 35719 h 152400"/>
                  <a:gd name="connsiteX4" fmla="*/ 64294 w 118952"/>
                  <a:gd name="connsiteY4" fmla="*/ 0 h 152400"/>
                  <a:gd name="connsiteX5" fmla="*/ 0 w 118952"/>
                  <a:gd name="connsiteY5" fmla="*/ 52388 h 152400"/>
                  <a:gd name="connsiteX6" fmla="*/ 50006 w 118952"/>
                  <a:gd name="connsiteY6" fmla="*/ 71438 h 152400"/>
                  <a:gd name="connsiteX0" fmla="*/ 50006 w 118952"/>
                  <a:gd name="connsiteY0" fmla="*/ 71735 h 152697"/>
                  <a:gd name="connsiteX1" fmla="*/ 47625 w 118952"/>
                  <a:gd name="connsiteY1" fmla="*/ 152697 h 152697"/>
                  <a:gd name="connsiteX2" fmla="*/ 111919 w 118952"/>
                  <a:gd name="connsiteY2" fmla="*/ 100310 h 152697"/>
                  <a:gd name="connsiteX3" fmla="*/ 111919 w 118952"/>
                  <a:gd name="connsiteY3" fmla="*/ 36016 h 152697"/>
                  <a:gd name="connsiteX4" fmla="*/ 64294 w 118952"/>
                  <a:gd name="connsiteY4" fmla="*/ 297 h 152697"/>
                  <a:gd name="connsiteX5" fmla="*/ 0 w 118952"/>
                  <a:gd name="connsiteY5" fmla="*/ 52685 h 152697"/>
                  <a:gd name="connsiteX6" fmla="*/ 50006 w 118952"/>
                  <a:gd name="connsiteY6" fmla="*/ 71735 h 152697"/>
                  <a:gd name="connsiteX0" fmla="*/ 50006 w 118952"/>
                  <a:gd name="connsiteY0" fmla="*/ 71961 h 152923"/>
                  <a:gd name="connsiteX1" fmla="*/ 47625 w 118952"/>
                  <a:gd name="connsiteY1" fmla="*/ 152923 h 152923"/>
                  <a:gd name="connsiteX2" fmla="*/ 111919 w 118952"/>
                  <a:gd name="connsiteY2" fmla="*/ 100536 h 152923"/>
                  <a:gd name="connsiteX3" fmla="*/ 111919 w 118952"/>
                  <a:gd name="connsiteY3" fmla="*/ 36242 h 152923"/>
                  <a:gd name="connsiteX4" fmla="*/ 64294 w 118952"/>
                  <a:gd name="connsiteY4" fmla="*/ 523 h 152923"/>
                  <a:gd name="connsiteX5" fmla="*/ 0 w 118952"/>
                  <a:gd name="connsiteY5" fmla="*/ 52911 h 152923"/>
                  <a:gd name="connsiteX6" fmla="*/ 50006 w 118952"/>
                  <a:gd name="connsiteY6" fmla="*/ 71961 h 152923"/>
                  <a:gd name="connsiteX0" fmla="*/ 50006 w 118480"/>
                  <a:gd name="connsiteY0" fmla="*/ 71961 h 152923"/>
                  <a:gd name="connsiteX1" fmla="*/ 47625 w 118480"/>
                  <a:gd name="connsiteY1" fmla="*/ 152923 h 152923"/>
                  <a:gd name="connsiteX2" fmla="*/ 111919 w 118480"/>
                  <a:gd name="connsiteY2" fmla="*/ 100536 h 152923"/>
                  <a:gd name="connsiteX3" fmla="*/ 111919 w 118480"/>
                  <a:gd name="connsiteY3" fmla="*/ 36242 h 152923"/>
                  <a:gd name="connsiteX4" fmla="*/ 64294 w 118480"/>
                  <a:gd name="connsiteY4" fmla="*/ 523 h 152923"/>
                  <a:gd name="connsiteX5" fmla="*/ 0 w 118480"/>
                  <a:gd name="connsiteY5" fmla="*/ 52911 h 152923"/>
                  <a:gd name="connsiteX6" fmla="*/ 50006 w 118480"/>
                  <a:gd name="connsiteY6" fmla="*/ 71961 h 15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80" h="152923">
                    <a:moveTo>
                      <a:pt x="50006" y="71961"/>
                    </a:moveTo>
                    <a:cubicBezTo>
                      <a:pt x="49212" y="98948"/>
                      <a:pt x="48419" y="125936"/>
                      <a:pt x="47625" y="152923"/>
                    </a:cubicBezTo>
                    <a:cubicBezTo>
                      <a:pt x="69056" y="135461"/>
                      <a:pt x="102395" y="122761"/>
                      <a:pt x="111919" y="100536"/>
                    </a:cubicBezTo>
                    <a:cubicBezTo>
                      <a:pt x="121443" y="78311"/>
                      <a:pt x="119856" y="52911"/>
                      <a:pt x="111919" y="36242"/>
                    </a:cubicBezTo>
                    <a:cubicBezTo>
                      <a:pt x="103982" y="19573"/>
                      <a:pt x="94853" y="4888"/>
                      <a:pt x="64294" y="523"/>
                    </a:cubicBezTo>
                    <a:cubicBezTo>
                      <a:pt x="33735" y="-3842"/>
                      <a:pt x="0" y="19574"/>
                      <a:pt x="0" y="52911"/>
                    </a:cubicBezTo>
                    <a:lnTo>
                      <a:pt x="50006" y="71961"/>
                    </a:ln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6" name="Rechthoek: afgeronde hoeken 315">
                <a:extLst>
                  <a:ext uri="{FF2B5EF4-FFF2-40B4-BE49-F238E27FC236}">
                    <a16:creationId xmlns:a16="http://schemas.microsoft.com/office/drawing/2014/main" id="{3442A8EC-BF2C-415C-9E8D-F345234AE3F5}"/>
                  </a:ext>
                </a:extLst>
              </p:cNvPr>
              <p:cNvSpPr/>
              <p:nvPr userDrawn="1"/>
            </p:nvSpPr>
            <p:spPr>
              <a:xfrm rot="2770829">
                <a:off x="-3234197" y="1703273"/>
                <a:ext cx="57923" cy="72481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7" name="Vrije vorm: vorm 316">
                <a:extLst>
                  <a:ext uri="{FF2B5EF4-FFF2-40B4-BE49-F238E27FC236}">
                    <a16:creationId xmlns:a16="http://schemas.microsoft.com/office/drawing/2014/main" id="{DED60C9B-8F4B-40BA-802B-8840B4F8F9C2}"/>
                  </a:ext>
                </a:extLst>
              </p:cNvPr>
              <p:cNvSpPr/>
              <p:nvPr userDrawn="1"/>
            </p:nvSpPr>
            <p:spPr>
              <a:xfrm>
                <a:off x="-3237180" y="1677339"/>
                <a:ext cx="42279" cy="55298"/>
              </a:xfrm>
              <a:custGeom>
                <a:avLst/>
                <a:gdLst>
                  <a:gd name="connsiteX0" fmla="*/ 76475 w 79906"/>
                  <a:gd name="connsiteY0" fmla="*/ 104510 h 104510"/>
                  <a:gd name="connsiteX1" fmla="*/ 71712 w 79906"/>
                  <a:gd name="connsiteY1" fmla="*/ 6879 h 104510"/>
                  <a:gd name="connsiteX2" fmla="*/ 5037 w 79906"/>
                  <a:gd name="connsiteY2" fmla="*/ 16404 h 104510"/>
                  <a:gd name="connsiteX3" fmla="*/ 9800 w 79906"/>
                  <a:gd name="connsiteY3" fmla="*/ 83079 h 10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906" h="104510">
                    <a:moveTo>
                      <a:pt x="76475" y="104510"/>
                    </a:moveTo>
                    <a:cubicBezTo>
                      <a:pt x="80046" y="63036"/>
                      <a:pt x="83618" y="21563"/>
                      <a:pt x="71712" y="6879"/>
                    </a:cubicBezTo>
                    <a:cubicBezTo>
                      <a:pt x="59806" y="-7805"/>
                      <a:pt x="15356" y="3704"/>
                      <a:pt x="5037" y="16404"/>
                    </a:cubicBezTo>
                    <a:cubicBezTo>
                      <a:pt x="-5282" y="29104"/>
                      <a:pt x="2259" y="56091"/>
                      <a:pt x="9800" y="83079"/>
                    </a:cubicBezTo>
                  </a:path>
                </a:pathLst>
              </a:custGeom>
              <a:noFill/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8" name="Vrije vorm: vorm 317">
                <a:extLst>
                  <a:ext uri="{FF2B5EF4-FFF2-40B4-BE49-F238E27FC236}">
                    <a16:creationId xmlns:a16="http://schemas.microsoft.com/office/drawing/2014/main" id="{A1B2BB2C-412B-4FCA-AC99-9A2221B4562A}"/>
                  </a:ext>
                </a:extLst>
              </p:cNvPr>
              <p:cNvSpPr/>
              <p:nvPr userDrawn="1"/>
            </p:nvSpPr>
            <p:spPr>
              <a:xfrm>
                <a:off x="-3147647" y="1714096"/>
                <a:ext cx="57254" cy="77074"/>
              </a:xfrm>
              <a:custGeom>
                <a:avLst/>
                <a:gdLst>
                  <a:gd name="connsiteX0" fmla="*/ 0 w 61912"/>
                  <a:gd name="connsiteY0" fmla="*/ 80963 h 80963"/>
                  <a:gd name="connsiteX1" fmla="*/ 57150 w 61912"/>
                  <a:gd name="connsiteY1" fmla="*/ 0 h 80963"/>
                  <a:gd name="connsiteX2" fmla="*/ 61912 w 61912"/>
                  <a:gd name="connsiteY2" fmla="*/ 50006 h 80963"/>
                  <a:gd name="connsiteX3" fmla="*/ 0 w 61912"/>
                  <a:gd name="connsiteY3" fmla="*/ 80963 h 80963"/>
                  <a:gd name="connsiteX0" fmla="*/ 0 w 61912"/>
                  <a:gd name="connsiteY0" fmla="*/ 80963 h 83344"/>
                  <a:gd name="connsiteX1" fmla="*/ 57150 w 61912"/>
                  <a:gd name="connsiteY1" fmla="*/ 0 h 83344"/>
                  <a:gd name="connsiteX2" fmla="*/ 61912 w 61912"/>
                  <a:gd name="connsiteY2" fmla="*/ 50006 h 83344"/>
                  <a:gd name="connsiteX3" fmla="*/ 19050 w 61912"/>
                  <a:gd name="connsiteY3" fmla="*/ 83344 h 83344"/>
                  <a:gd name="connsiteX4" fmla="*/ 0 w 61912"/>
                  <a:gd name="connsiteY4" fmla="*/ 80963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2" h="83344">
                    <a:moveTo>
                      <a:pt x="0" y="80963"/>
                    </a:moveTo>
                    <a:lnTo>
                      <a:pt x="57150" y="0"/>
                    </a:lnTo>
                    <a:lnTo>
                      <a:pt x="61912" y="50006"/>
                    </a:lnTo>
                    <a:cubicBezTo>
                      <a:pt x="48418" y="56356"/>
                      <a:pt x="32544" y="76994"/>
                      <a:pt x="19050" y="83344"/>
                    </a:cubicBez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9" name="Ovaal 318">
                <a:extLst>
                  <a:ext uri="{FF2B5EF4-FFF2-40B4-BE49-F238E27FC236}">
                    <a16:creationId xmlns:a16="http://schemas.microsoft.com/office/drawing/2014/main" id="{B01F8F5B-3BC0-4037-92A3-580182F4282C}"/>
                  </a:ext>
                </a:extLst>
              </p:cNvPr>
              <p:cNvSpPr/>
              <p:nvPr userDrawn="1"/>
            </p:nvSpPr>
            <p:spPr>
              <a:xfrm rot="12332780">
                <a:off x="-3185085" y="1782358"/>
                <a:ext cx="50650" cy="572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4D82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0" name="Gelijkbenige driehoek 34">
                <a:extLst>
                  <a:ext uri="{FF2B5EF4-FFF2-40B4-BE49-F238E27FC236}">
                    <a16:creationId xmlns:a16="http://schemas.microsoft.com/office/drawing/2014/main" id="{06CF1308-E559-416E-B459-6B84B9E692FA}"/>
                  </a:ext>
                </a:extLst>
              </p:cNvPr>
              <p:cNvSpPr/>
              <p:nvPr userDrawn="1"/>
            </p:nvSpPr>
            <p:spPr>
              <a:xfrm rot="14772351">
                <a:off x="-3215597" y="1797313"/>
                <a:ext cx="52327" cy="57916"/>
              </a:xfrm>
              <a:custGeom>
                <a:avLst/>
                <a:gdLst>
                  <a:gd name="connsiteX0" fmla="*/ 0 w 56584"/>
                  <a:gd name="connsiteY0" fmla="*/ 55534 h 55534"/>
                  <a:gd name="connsiteX1" fmla="*/ 28292 w 56584"/>
                  <a:gd name="connsiteY1" fmla="*/ 0 h 55534"/>
                  <a:gd name="connsiteX2" fmla="*/ 56584 w 56584"/>
                  <a:gd name="connsiteY2" fmla="*/ 55534 h 55534"/>
                  <a:gd name="connsiteX3" fmla="*/ 0 w 56584"/>
                  <a:gd name="connsiteY3" fmla="*/ 55534 h 55534"/>
                  <a:gd name="connsiteX0" fmla="*/ 0 w 56584"/>
                  <a:gd name="connsiteY0" fmla="*/ 55534 h 60261"/>
                  <a:gd name="connsiteX1" fmla="*/ 28292 w 56584"/>
                  <a:gd name="connsiteY1" fmla="*/ 0 h 60261"/>
                  <a:gd name="connsiteX2" fmla="*/ 56584 w 56584"/>
                  <a:gd name="connsiteY2" fmla="*/ 55534 h 60261"/>
                  <a:gd name="connsiteX3" fmla="*/ 0 w 56584"/>
                  <a:gd name="connsiteY3" fmla="*/ 55534 h 60261"/>
                  <a:gd name="connsiteX0" fmla="*/ 0 w 56584"/>
                  <a:gd name="connsiteY0" fmla="*/ 55534 h 62627"/>
                  <a:gd name="connsiteX1" fmla="*/ 28292 w 56584"/>
                  <a:gd name="connsiteY1" fmla="*/ 0 h 62627"/>
                  <a:gd name="connsiteX2" fmla="*/ 56584 w 56584"/>
                  <a:gd name="connsiteY2" fmla="*/ 55534 h 62627"/>
                  <a:gd name="connsiteX3" fmla="*/ 0 w 56584"/>
                  <a:gd name="connsiteY3" fmla="*/ 55534 h 6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84" h="62627">
                    <a:moveTo>
                      <a:pt x="0" y="55534"/>
                    </a:moveTo>
                    <a:lnTo>
                      <a:pt x="28292" y="0"/>
                    </a:lnTo>
                    <a:lnTo>
                      <a:pt x="56584" y="55534"/>
                    </a:lnTo>
                    <a:cubicBezTo>
                      <a:pt x="44518" y="63735"/>
                      <a:pt x="19376" y="66171"/>
                      <a:pt x="0" y="55534"/>
                    </a:cubicBez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6" name="Groep 285">
              <a:extLst>
                <a:ext uri="{FF2B5EF4-FFF2-40B4-BE49-F238E27FC236}">
                  <a16:creationId xmlns:a16="http://schemas.microsoft.com/office/drawing/2014/main" id="{F2FAE573-EE21-4D62-8DDB-82DACB01DF62}"/>
                </a:ext>
              </a:extLst>
            </p:cNvPr>
            <p:cNvGrpSpPr/>
            <p:nvPr userDrawn="1"/>
          </p:nvGrpSpPr>
          <p:grpSpPr>
            <a:xfrm>
              <a:off x="-3323231" y="3670019"/>
              <a:ext cx="2734765" cy="262633"/>
              <a:chOff x="5114260" y="1193211"/>
              <a:chExt cx="2516594" cy="241682"/>
            </a:xfrm>
          </p:grpSpPr>
          <p:sp>
            <p:nvSpPr>
              <p:cNvPr id="295" name="Rechthoek 294">
                <a:extLst>
                  <a:ext uri="{FF2B5EF4-FFF2-40B4-BE49-F238E27FC236}">
                    <a16:creationId xmlns:a16="http://schemas.microsoft.com/office/drawing/2014/main" id="{22084AD9-A1D1-4F2A-86A6-52CBFE3D304B}"/>
                  </a:ext>
                </a:extLst>
              </p:cNvPr>
              <p:cNvSpPr/>
              <p:nvPr userDrawn="1"/>
            </p:nvSpPr>
            <p:spPr>
              <a:xfrm>
                <a:off x="5114260" y="1193211"/>
                <a:ext cx="2516594" cy="24168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6" name="Tekstvak 295">
                <a:extLst>
                  <a:ext uri="{FF2B5EF4-FFF2-40B4-BE49-F238E27FC236}">
                    <a16:creationId xmlns:a16="http://schemas.microsoft.com/office/drawing/2014/main" id="{18C16D56-0B76-4226-82A7-CBE0BD6DCFD0}"/>
                  </a:ext>
                </a:extLst>
              </p:cNvPr>
              <p:cNvSpPr txBox="1"/>
              <p:nvPr userDrawn="1"/>
            </p:nvSpPr>
            <p:spPr>
              <a:xfrm>
                <a:off x="5121009" y="1214216"/>
                <a:ext cx="1156604" cy="21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Door</a:t>
                </a:r>
                <a:r>
                  <a:rPr lang="nl-NL" sz="900" b="0" u="sng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z</a:t>
                </a: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ichtigheid</a:t>
                </a:r>
              </a:p>
            </p:txBody>
          </p:sp>
          <p:cxnSp>
            <p:nvCxnSpPr>
              <p:cNvPr id="297" name="Rechte verbindingslijn 296">
                <a:extLst>
                  <a:ext uri="{FF2B5EF4-FFF2-40B4-BE49-F238E27FC236}">
                    <a16:creationId xmlns:a16="http://schemas.microsoft.com/office/drawing/2014/main" id="{47D6E073-10ED-40C0-80F0-EDAEB59FBCA4}"/>
                  </a:ext>
                </a:extLst>
              </p:cNvPr>
              <p:cNvCxnSpPr>
                <a:cxnSpLocks/>
                <a:endCxn id="301" idx="1"/>
              </p:cNvCxnSpPr>
              <p:nvPr userDrawn="1"/>
            </p:nvCxnSpPr>
            <p:spPr>
              <a:xfrm>
                <a:off x="5949074" y="1317963"/>
                <a:ext cx="95848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sp>
            <p:nvSpPr>
              <p:cNvPr id="298" name="Rechthoek 297">
                <a:extLst>
                  <a:ext uri="{FF2B5EF4-FFF2-40B4-BE49-F238E27FC236}">
                    <a16:creationId xmlns:a16="http://schemas.microsoft.com/office/drawing/2014/main" id="{A7884894-AEB4-4919-9817-EE6B3EC3AD51}"/>
                  </a:ext>
                </a:extLst>
              </p:cNvPr>
              <p:cNvSpPr/>
              <p:nvPr userDrawn="1"/>
            </p:nvSpPr>
            <p:spPr>
              <a:xfrm>
                <a:off x="7020991" y="1230251"/>
                <a:ext cx="570656" cy="1594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100%</a:t>
                </a:r>
              </a:p>
            </p:txBody>
          </p:sp>
          <p:sp>
            <p:nvSpPr>
              <p:cNvPr id="299" name="Gelijkbenige driehoek 298">
                <a:extLst>
                  <a:ext uri="{FF2B5EF4-FFF2-40B4-BE49-F238E27FC236}">
                    <a16:creationId xmlns:a16="http://schemas.microsoft.com/office/drawing/2014/main" id="{89646DEA-748A-4482-A6F5-AF6207276AD3}"/>
                  </a:ext>
                </a:extLst>
              </p:cNvPr>
              <p:cNvSpPr/>
              <p:nvPr userDrawn="1"/>
            </p:nvSpPr>
            <p:spPr>
              <a:xfrm>
                <a:off x="7508703" y="1255045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0" name="Gelijkbenige driehoek 299">
                <a:extLst>
                  <a:ext uri="{FF2B5EF4-FFF2-40B4-BE49-F238E27FC236}">
                    <a16:creationId xmlns:a16="http://schemas.microsoft.com/office/drawing/2014/main" id="{A10AB0F8-041A-4437-9030-16F684754CA3}"/>
                  </a:ext>
                </a:extLst>
              </p:cNvPr>
              <p:cNvSpPr/>
              <p:nvPr userDrawn="1"/>
            </p:nvSpPr>
            <p:spPr>
              <a:xfrm flipV="1">
                <a:off x="7508703" y="1332327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1" name="Rechthoek 300">
                <a:extLst>
                  <a:ext uri="{FF2B5EF4-FFF2-40B4-BE49-F238E27FC236}">
                    <a16:creationId xmlns:a16="http://schemas.microsoft.com/office/drawing/2014/main" id="{FAC487D1-EE8C-46BE-897C-932F62E90516}"/>
                  </a:ext>
                </a:extLst>
              </p:cNvPr>
              <p:cNvSpPr/>
              <p:nvPr userDrawn="1"/>
            </p:nvSpPr>
            <p:spPr>
              <a:xfrm>
                <a:off x="6907553" y="1274066"/>
                <a:ext cx="28792" cy="8779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87" name="Ovaal 286">
              <a:extLst>
                <a:ext uri="{FF2B5EF4-FFF2-40B4-BE49-F238E27FC236}">
                  <a16:creationId xmlns:a16="http://schemas.microsoft.com/office/drawing/2014/main" id="{BEC47932-55F1-434B-945A-8C70843C717E}"/>
                </a:ext>
              </a:extLst>
            </p:cNvPr>
            <p:cNvSpPr/>
            <p:nvPr userDrawn="1"/>
          </p:nvSpPr>
          <p:spPr>
            <a:xfrm>
              <a:off x="-3603859" y="4105053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8" name="Rechthoek 287">
              <a:extLst>
                <a:ext uri="{FF2B5EF4-FFF2-40B4-BE49-F238E27FC236}">
                  <a16:creationId xmlns:a16="http://schemas.microsoft.com/office/drawing/2014/main" id="{EA9F3EC0-3BB9-4E92-A9D5-0118653B62B8}"/>
                </a:ext>
              </a:extLst>
            </p:cNvPr>
            <p:cNvSpPr/>
            <p:nvPr userDrawn="1"/>
          </p:nvSpPr>
          <p:spPr>
            <a:xfrm>
              <a:off x="-3319687" y="4105054"/>
              <a:ext cx="2944682" cy="1063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doorzichtige vorm en gebruik de sneltoets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Ctrl + K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hyperlink toe te voegen. Klik aan de linker kant van het venster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‘Plaats in dit document’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in de lijst de juiste dia aan. Klik vervolgens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br>
                <a:rPr kumimoji="0" lang="nl-NL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" name="Ovaal 288">
              <a:extLst>
                <a:ext uri="{FF2B5EF4-FFF2-40B4-BE49-F238E27FC236}">
                  <a16:creationId xmlns:a16="http://schemas.microsoft.com/office/drawing/2014/main" id="{5D02EC1A-DBB0-49B8-87A7-5738BDE434C3}"/>
                </a:ext>
              </a:extLst>
            </p:cNvPr>
            <p:cNvSpPr/>
            <p:nvPr userDrawn="1"/>
          </p:nvSpPr>
          <p:spPr>
            <a:xfrm>
              <a:off x="-3603859" y="510625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90" name="Rechthoek 289">
              <a:extLst>
                <a:ext uri="{FF2B5EF4-FFF2-40B4-BE49-F238E27FC236}">
                  <a16:creationId xmlns:a16="http://schemas.microsoft.com/office/drawing/2014/main" id="{4E736DE3-4405-46ED-AF22-F46B89539177}"/>
                </a:ext>
              </a:extLst>
            </p:cNvPr>
            <p:cNvSpPr/>
            <p:nvPr userDrawn="1"/>
          </p:nvSpPr>
          <p:spPr>
            <a:xfrm>
              <a:off x="-3319687" y="5106258"/>
              <a:ext cx="2944682" cy="3072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Kopieer de doorzichtige vorm en herhaal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stap 4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Doe dit voor elke menu knop.</a:t>
              </a:r>
            </a:p>
          </p:txBody>
        </p:sp>
        <p:sp>
          <p:nvSpPr>
            <p:cNvPr id="291" name="Rechthoek 290">
              <a:extLst>
                <a:ext uri="{FF2B5EF4-FFF2-40B4-BE49-F238E27FC236}">
                  <a16:creationId xmlns:a16="http://schemas.microsoft.com/office/drawing/2014/main" id="{FB1F8AD6-9FCE-40E6-B67F-809DE83419D3}"/>
                </a:ext>
              </a:extLst>
            </p:cNvPr>
            <p:cNvSpPr/>
            <p:nvPr userDrawn="1"/>
          </p:nvSpPr>
          <p:spPr>
            <a:xfrm>
              <a:off x="-3786437" y="571271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292" name="ICOON_info">
              <a:extLst>
                <a:ext uri="{FF2B5EF4-FFF2-40B4-BE49-F238E27FC236}">
                  <a16:creationId xmlns:a16="http://schemas.microsoft.com/office/drawing/2014/main" id="{DC46040E-214D-42A9-BF16-ECD07FCE9840}"/>
                </a:ext>
              </a:extLst>
            </p:cNvPr>
            <p:cNvGrpSpPr/>
            <p:nvPr userDrawn="1"/>
          </p:nvGrpSpPr>
          <p:grpSpPr>
            <a:xfrm>
              <a:off x="-376736" y="5589737"/>
              <a:ext cx="283685" cy="283685"/>
              <a:chOff x="-510741" y="5913713"/>
              <a:chExt cx="267555" cy="267555"/>
            </a:xfrm>
          </p:grpSpPr>
          <p:sp>
            <p:nvSpPr>
              <p:cNvPr id="293" name="Ovaal 292">
                <a:extLst>
                  <a:ext uri="{FF2B5EF4-FFF2-40B4-BE49-F238E27FC236}">
                    <a16:creationId xmlns:a16="http://schemas.microsoft.com/office/drawing/2014/main" id="{DC03B853-DFC8-4A46-B52C-2F138DD656C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4" name="Graphic 163" descr="Informatie">
                <a:extLst>
                  <a:ext uri="{FF2B5EF4-FFF2-40B4-BE49-F238E27FC236}">
                    <a16:creationId xmlns:a16="http://schemas.microsoft.com/office/drawing/2014/main" id="{8214D228-E58A-4E58-A9F7-825199F7F7FD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59" name="HAAK LIJN">
            <a:extLst>
              <a:ext uri="{FF2B5EF4-FFF2-40B4-BE49-F238E27FC236}">
                <a16:creationId xmlns:a16="http://schemas.microsoft.com/office/drawing/2014/main" id="{7122AD50-F3F1-4256-ADF3-4B8573614B2B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160" name="LIJN">
              <a:extLst>
                <a:ext uri="{FF2B5EF4-FFF2-40B4-BE49-F238E27FC236}">
                  <a16:creationId xmlns:a16="http://schemas.microsoft.com/office/drawing/2014/main" id="{203731BA-F1DE-4ED7-8E83-4A678442F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1" name="Graphic 160">
              <a:extLst>
                <a:ext uri="{FF2B5EF4-FFF2-40B4-BE49-F238E27FC236}">
                  <a16:creationId xmlns:a16="http://schemas.microsoft.com/office/drawing/2014/main" id="{C1FE5A50-3822-49B5-AF54-D3AE438FD3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162" name="LIJN">
              <a:extLst>
                <a:ext uri="{FF2B5EF4-FFF2-40B4-BE49-F238E27FC236}">
                  <a16:creationId xmlns:a16="http://schemas.microsoft.com/office/drawing/2014/main" id="{445A95D7-522E-4045-BCEC-ADD5199B31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COVER LIJN">
            <a:extLst>
              <a:ext uri="{FF2B5EF4-FFF2-40B4-BE49-F238E27FC236}">
                <a16:creationId xmlns:a16="http://schemas.microsoft.com/office/drawing/2014/main" id="{861D1119-6588-4798-BC08-253A6E15E209}"/>
              </a:ext>
            </a:extLst>
          </p:cNvPr>
          <p:cNvSpPr/>
          <p:nvPr userDrawn="1"/>
        </p:nvSpPr>
        <p:spPr>
          <a:xfrm>
            <a:off x="465873" y="1837460"/>
            <a:ext cx="295660" cy="448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A6621DD-BDCD-46CA-8A6F-90B3DC62D7E8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MENU (INTERACTIEF)</a:t>
            </a:r>
          </a:p>
        </p:txBody>
      </p:sp>
      <p:sp>
        <p:nvSpPr>
          <p:cNvPr id="194" name="Tijdelijke aanduiding voor verticale tekst 193">
            <a:extLst>
              <a:ext uri="{FF2B5EF4-FFF2-40B4-BE49-F238E27FC236}">
                <a16:creationId xmlns:a16="http://schemas.microsoft.com/office/drawing/2014/main" id="{38DAAFB3-FE3F-42B4-8C88-5F57FE159942}"/>
              </a:ext>
            </a:extLst>
          </p:cNvPr>
          <p:cNvSpPr>
            <a:spLocks noGrp="1"/>
          </p:cNvSpPr>
          <p:nvPr userDrawn="1">
            <p:ph type="body" orient="vert" idx="1" hasCustomPrompt="1"/>
          </p:nvPr>
        </p:nvSpPr>
        <p:spPr>
          <a:xfrm>
            <a:off x="-647872" y="1837485"/>
            <a:ext cx="4134886" cy="4476687"/>
          </a:xfrm>
          <a:custGeom>
            <a:avLst/>
            <a:gdLst>
              <a:gd name="connsiteX0" fmla="*/ 0 w 4134886"/>
              <a:gd name="connsiteY0" fmla="*/ 0 h 4476687"/>
              <a:gd name="connsiteX1" fmla="*/ 3612536 w 4134886"/>
              <a:gd name="connsiteY1" fmla="*/ 0 h 4476687"/>
              <a:gd name="connsiteX2" fmla="*/ 4134886 w 4134886"/>
              <a:gd name="connsiteY2" fmla="*/ 2248783 h 4476687"/>
              <a:gd name="connsiteX3" fmla="*/ 4131040 w 4134886"/>
              <a:gd name="connsiteY3" fmla="*/ 2271444 h 4476687"/>
              <a:gd name="connsiteX4" fmla="*/ 3618804 w 4134886"/>
              <a:gd name="connsiteY4" fmla="*/ 4476687 h 4476687"/>
              <a:gd name="connsiteX5" fmla="*/ 6268 w 4134886"/>
              <a:gd name="connsiteY5" fmla="*/ 4476687 h 4476687"/>
              <a:gd name="connsiteX6" fmla="*/ 523059 w 4134886"/>
              <a:gd name="connsiteY6" fmla="*/ 2251835 h 447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4886" h="4476687">
                <a:moveTo>
                  <a:pt x="0" y="0"/>
                </a:moveTo>
                <a:lnTo>
                  <a:pt x="3612536" y="0"/>
                </a:lnTo>
                <a:lnTo>
                  <a:pt x="4134886" y="2248783"/>
                </a:lnTo>
                <a:lnTo>
                  <a:pt x="4131040" y="2271444"/>
                </a:lnTo>
                <a:lnTo>
                  <a:pt x="3618804" y="4476687"/>
                </a:lnTo>
                <a:lnTo>
                  <a:pt x="6268" y="4476687"/>
                </a:lnTo>
                <a:lnTo>
                  <a:pt x="523059" y="2251835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nl-NL" sz="200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nl-NL" dirty="0"/>
              <a:t>    </a:t>
            </a:r>
          </a:p>
        </p:txBody>
      </p:sp>
      <p:sp>
        <p:nvSpPr>
          <p:cNvPr id="196" name="Tijdelijke aanduiding voor verticale tekst 195">
            <a:extLst>
              <a:ext uri="{FF2B5EF4-FFF2-40B4-BE49-F238E27FC236}">
                <a16:creationId xmlns:a16="http://schemas.microsoft.com/office/drawing/2014/main" id="{63194F65-4913-4057-BB8C-63650510F928}"/>
              </a:ext>
            </a:extLst>
          </p:cNvPr>
          <p:cNvSpPr>
            <a:spLocks noGrp="1"/>
          </p:cNvSpPr>
          <p:nvPr>
            <p:ph type="body" orient="vert" idx="11" hasCustomPrompt="1"/>
          </p:nvPr>
        </p:nvSpPr>
        <p:spPr>
          <a:xfrm>
            <a:off x="2957875" y="1837485"/>
            <a:ext cx="3470561" cy="4476687"/>
          </a:xfrm>
          <a:custGeom>
            <a:avLst/>
            <a:gdLst>
              <a:gd name="connsiteX0" fmla="*/ 0 w 3470561"/>
              <a:gd name="connsiteY0" fmla="*/ 0 h 4476687"/>
              <a:gd name="connsiteX1" fmla="*/ 2946343 w 3470561"/>
              <a:gd name="connsiteY1" fmla="*/ 0 h 4476687"/>
              <a:gd name="connsiteX2" fmla="*/ 3470561 w 3470561"/>
              <a:gd name="connsiteY2" fmla="*/ 2250549 h 4476687"/>
              <a:gd name="connsiteX3" fmla="*/ 3468952 w 3470561"/>
              <a:gd name="connsiteY3" fmla="*/ 2260030 h 4476687"/>
              <a:gd name="connsiteX4" fmla="*/ 2952628 w 3470561"/>
              <a:gd name="connsiteY4" fmla="*/ 4476687 h 4476687"/>
              <a:gd name="connsiteX5" fmla="*/ 6285 w 3470561"/>
              <a:gd name="connsiteY5" fmla="*/ 4476687 h 4476687"/>
              <a:gd name="connsiteX6" fmla="*/ 524518 w 3470561"/>
              <a:gd name="connsiteY6" fmla="*/ 2251835 h 447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0561" h="4476687">
                <a:moveTo>
                  <a:pt x="0" y="0"/>
                </a:moveTo>
                <a:lnTo>
                  <a:pt x="2946343" y="0"/>
                </a:lnTo>
                <a:lnTo>
                  <a:pt x="3470561" y="2250549"/>
                </a:lnTo>
                <a:lnTo>
                  <a:pt x="3468952" y="2260030"/>
                </a:lnTo>
                <a:lnTo>
                  <a:pt x="2952628" y="4476687"/>
                </a:lnTo>
                <a:lnTo>
                  <a:pt x="6285" y="4476687"/>
                </a:lnTo>
                <a:lnTo>
                  <a:pt x="524518" y="2251835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nl-NL" sz="200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nl-NL" dirty="0"/>
              <a:t>     </a:t>
            </a:r>
          </a:p>
        </p:txBody>
      </p:sp>
      <p:sp>
        <p:nvSpPr>
          <p:cNvPr id="198" name="Tijdelijke aanduiding voor verticale tekst 197">
            <a:extLst>
              <a:ext uri="{FF2B5EF4-FFF2-40B4-BE49-F238E27FC236}">
                <a16:creationId xmlns:a16="http://schemas.microsoft.com/office/drawing/2014/main" id="{EDFBFD0F-E3DF-40DE-A4EA-70517F0C31D4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5899297" y="1837485"/>
            <a:ext cx="3470561" cy="4476687"/>
          </a:xfrm>
          <a:custGeom>
            <a:avLst/>
            <a:gdLst>
              <a:gd name="connsiteX0" fmla="*/ 0 w 3470561"/>
              <a:gd name="connsiteY0" fmla="*/ 0 h 4476687"/>
              <a:gd name="connsiteX1" fmla="*/ 2946342 w 3470561"/>
              <a:gd name="connsiteY1" fmla="*/ 0 h 4476687"/>
              <a:gd name="connsiteX2" fmla="*/ 3470561 w 3470561"/>
              <a:gd name="connsiteY2" fmla="*/ 2250549 h 4476687"/>
              <a:gd name="connsiteX3" fmla="*/ 3468952 w 3470561"/>
              <a:gd name="connsiteY3" fmla="*/ 2260030 h 4476687"/>
              <a:gd name="connsiteX4" fmla="*/ 2952627 w 3470561"/>
              <a:gd name="connsiteY4" fmla="*/ 4476687 h 4476687"/>
              <a:gd name="connsiteX5" fmla="*/ 6285 w 3470561"/>
              <a:gd name="connsiteY5" fmla="*/ 4476687 h 4476687"/>
              <a:gd name="connsiteX6" fmla="*/ 524518 w 3470561"/>
              <a:gd name="connsiteY6" fmla="*/ 2251835 h 447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0561" h="4476687">
                <a:moveTo>
                  <a:pt x="0" y="0"/>
                </a:moveTo>
                <a:lnTo>
                  <a:pt x="2946342" y="0"/>
                </a:lnTo>
                <a:lnTo>
                  <a:pt x="3470561" y="2250549"/>
                </a:lnTo>
                <a:lnTo>
                  <a:pt x="3468952" y="2260030"/>
                </a:lnTo>
                <a:lnTo>
                  <a:pt x="2952627" y="4476687"/>
                </a:lnTo>
                <a:lnTo>
                  <a:pt x="6285" y="4476687"/>
                </a:lnTo>
                <a:lnTo>
                  <a:pt x="524518" y="2251835"/>
                </a:lnTo>
                <a:close/>
              </a:path>
            </a:pathLst>
          </a:cu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nl-NL" sz="200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nl-NL" dirty="0"/>
              <a:t>     </a:t>
            </a:r>
          </a:p>
        </p:txBody>
      </p:sp>
      <p:sp>
        <p:nvSpPr>
          <p:cNvPr id="199" name="Tijdelijke aanduiding voor verticale tekst 198">
            <a:extLst>
              <a:ext uri="{FF2B5EF4-FFF2-40B4-BE49-F238E27FC236}">
                <a16:creationId xmlns:a16="http://schemas.microsoft.com/office/drawing/2014/main" id="{AA1338BD-D74F-4D33-A0AA-732C5CEECEE6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8840719" y="1837485"/>
            <a:ext cx="4133811" cy="4476687"/>
          </a:xfrm>
          <a:custGeom>
            <a:avLst/>
            <a:gdLst>
              <a:gd name="connsiteX0" fmla="*/ 0 w 4133811"/>
              <a:gd name="connsiteY0" fmla="*/ 0 h 4476687"/>
              <a:gd name="connsiteX1" fmla="*/ 3605062 w 4133811"/>
              <a:gd name="connsiteY1" fmla="*/ 0 h 4476687"/>
              <a:gd name="connsiteX2" fmla="*/ 4133811 w 4133811"/>
              <a:gd name="connsiteY2" fmla="*/ 2251835 h 4476687"/>
              <a:gd name="connsiteX3" fmla="*/ 3611398 w 4133811"/>
              <a:gd name="connsiteY3" fmla="*/ 4476687 h 4476687"/>
              <a:gd name="connsiteX4" fmla="*/ 6336 w 4133811"/>
              <a:gd name="connsiteY4" fmla="*/ 4476687 h 4476687"/>
              <a:gd name="connsiteX5" fmla="*/ 528749 w 4133811"/>
              <a:gd name="connsiteY5" fmla="*/ 2251835 h 447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3811" h="4476687">
                <a:moveTo>
                  <a:pt x="0" y="0"/>
                </a:moveTo>
                <a:lnTo>
                  <a:pt x="3605062" y="0"/>
                </a:lnTo>
                <a:lnTo>
                  <a:pt x="4133811" y="2251835"/>
                </a:lnTo>
                <a:lnTo>
                  <a:pt x="3611398" y="4476687"/>
                </a:lnTo>
                <a:lnTo>
                  <a:pt x="6336" y="4476687"/>
                </a:lnTo>
                <a:lnTo>
                  <a:pt x="528749" y="2251835"/>
                </a:lnTo>
                <a:close/>
              </a:path>
            </a:pathLst>
          </a:custGeom>
          <a:solidFill>
            <a:schemeClr val="tx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nl-NL" sz="200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nl-NL" dirty="0"/>
              <a:t>     </a:t>
            </a:r>
          </a:p>
        </p:txBody>
      </p:sp>
      <p:sp>
        <p:nvSpPr>
          <p:cNvPr id="202" name="Tijdelijke aanduiding voor verticale tekst 2">
            <a:extLst>
              <a:ext uri="{FF2B5EF4-FFF2-40B4-BE49-F238E27FC236}">
                <a16:creationId xmlns:a16="http://schemas.microsoft.com/office/drawing/2014/main" id="{D8BD77BF-EE76-4C86-8C42-AAED35B3ECEF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985664" y="3294849"/>
            <a:ext cx="1562400" cy="1562400"/>
          </a:xfrm>
          <a:prstGeom prst="ellipse">
            <a:avLst/>
          </a:prstGeom>
          <a:noFill/>
          <a:ln w="28575">
            <a:solidFill>
              <a:schemeClr val="bg1">
                <a:alpha val="15000"/>
              </a:schemeClr>
            </a:solidFill>
          </a:ln>
        </p:spPr>
        <p:txBody>
          <a:bodyPr vert="horz" lIns="0" tIns="0" rIns="0" bIns="0"/>
          <a:lstStyle>
            <a:lvl1pPr marL="0" indent="0">
              <a:buNone/>
              <a:defRPr sz="2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205" name="Tijdelijke aanduiding voor verticale tekst 2">
            <a:extLst>
              <a:ext uri="{FF2B5EF4-FFF2-40B4-BE49-F238E27FC236}">
                <a16:creationId xmlns:a16="http://schemas.microsoft.com/office/drawing/2014/main" id="{1CADDF18-E1F3-4688-B673-DA01A82C35DA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3911955" y="3294849"/>
            <a:ext cx="1562400" cy="1562400"/>
          </a:xfrm>
          <a:prstGeom prst="ellipse">
            <a:avLst/>
          </a:prstGeom>
          <a:noFill/>
          <a:ln w="28575">
            <a:solidFill>
              <a:schemeClr val="bg1">
                <a:alpha val="15000"/>
              </a:schemeClr>
            </a:solidFill>
          </a:ln>
        </p:spPr>
        <p:txBody>
          <a:bodyPr vert="horz" lIns="0" tIns="0" rIns="0" bIns="0"/>
          <a:lstStyle>
            <a:lvl1pPr marL="0" indent="0">
              <a:buNone/>
              <a:defRPr sz="2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206" name="Tijdelijke aanduiding voor verticale tekst 2">
            <a:extLst>
              <a:ext uri="{FF2B5EF4-FFF2-40B4-BE49-F238E27FC236}">
                <a16:creationId xmlns:a16="http://schemas.microsoft.com/office/drawing/2014/main" id="{52D8BE35-EE34-483E-9F61-B3B506AB2D23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6853377" y="3294849"/>
            <a:ext cx="1562400" cy="1562400"/>
          </a:xfrm>
          <a:prstGeom prst="ellipse">
            <a:avLst/>
          </a:prstGeom>
          <a:noFill/>
          <a:ln w="28575">
            <a:solidFill>
              <a:schemeClr val="bg1">
                <a:alpha val="15000"/>
              </a:schemeClr>
            </a:solidFill>
          </a:ln>
        </p:spPr>
        <p:txBody>
          <a:bodyPr vert="horz" lIns="0" tIns="0" rIns="0" bIns="0"/>
          <a:lstStyle>
            <a:lvl1pPr marL="0" indent="0">
              <a:buNone/>
              <a:defRPr sz="2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207" name="Tijdelijke aanduiding voor verticale tekst 2">
            <a:extLst>
              <a:ext uri="{FF2B5EF4-FFF2-40B4-BE49-F238E27FC236}">
                <a16:creationId xmlns:a16="http://schemas.microsoft.com/office/drawing/2014/main" id="{5E7A15D2-B2DE-4272-B195-FEACB5039ADA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9712249" y="3294849"/>
            <a:ext cx="1562400" cy="1562400"/>
          </a:xfrm>
          <a:prstGeom prst="ellipse">
            <a:avLst/>
          </a:prstGeom>
          <a:noFill/>
          <a:ln w="28575">
            <a:solidFill>
              <a:schemeClr val="bg1">
                <a:alpha val="15000"/>
              </a:schemeClr>
            </a:solidFill>
          </a:ln>
        </p:spPr>
        <p:txBody>
          <a:bodyPr vert="horz" lIns="0" tIns="0" rIns="0" bIns="0"/>
          <a:lstStyle>
            <a:lvl1pPr marL="0" indent="0">
              <a:buNone/>
              <a:defRPr sz="2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209" name="Tijdelijke aanduiding voor afbeelding 8">
            <a:extLst>
              <a:ext uri="{FF2B5EF4-FFF2-40B4-BE49-F238E27FC236}">
                <a16:creationId xmlns:a16="http://schemas.microsoft.com/office/drawing/2014/main" id="{838BD367-3AB3-4103-B0B3-41A6FB16CA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342017" y="3651249"/>
            <a:ext cx="849694" cy="849600"/>
          </a:xfrm>
          <a:prstGeom prst="rect">
            <a:avLst/>
          </a:prstGeom>
          <a:noFill/>
        </p:spPr>
        <p:txBody>
          <a:bodyPr bIns="324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hier om een icoon in te voegen</a:t>
            </a:r>
          </a:p>
        </p:txBody>
      </p:sp>
      <p:sp>
        <p:nvSpPr>
          <p:cNvPr id="210" name="Tijdelijke aanduiding voor afbeelding 8">
            <a:extLst>
              <a:ext uri="{FF2B5EF4-FFF2-40B4-BE49-F238E27FC236}">
                <a16:creationId xmlns:a16="http://schemas.microsoft.com/office/drawing/2014/main" id="{9D885620-24E7-4EED-92BA-D84C42CA9FE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68308" y="3651249"/>
            <a:ext cx="849694" cy="849600"/>
          </a:xfrm>
          <a:prstGeom prst="rect">
            <a:avLst/>
          </a:prstGeom>
          <a:noFill/>
        </p:spPr>
        <p:txBody>
          <a:bodyPr bIns="324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hier om een icoon in te voegen</a:t>
            </a:r>
          </a:p>
        </p:txBody>
      </p:sp>
      <p:sp>
        <p:nvSpPr>
          <p:cNvPr id="211" name="Tijdelijke aanduiding voor afbeelding 8">
            <a:extLst>
              <a:ext uri="{FF2B5EF4-FFF2-40B4-BE49-F238E27FC236}">
                <a16:creationId xmlns:a16="http://schemas.microsoft.com/office/drawing/2014/main" id="{FF8C5A71-C2E3-4782-84CC-3FFEAB0CE7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209730" y="3651249"/>
            <a:ext cx="849694" cy="849600"/>
          </a:xfrm>
          <a:prstGeom prst="rect">
            <a:avLst/>
          </a:prstGeom>
          <a:noFill/>
        </p:spPr>
        <p:txBody>
          <a:bodyPr bIns="324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hier om een icoon in te voegen</a:t>
            </a:r>
          </a:p>
        </p:txBody>
      </p:sp>
      <p:sp>
        <p:nvSpPr>
          <p:cNvPr id="212" name="Tijdelijke aanduiding voor afbeelding 8">
            <a:extLst>
              <a:ext uri="{FF2B5EF4-FFF2-40B4-BE49-F238E27FC236}">
                <a16:creationId xmlns:a16="http://schemas.microsoft.com/office/drawing/2014/main" id="{C5FF5094-5908-416A-AD8F-E96EC6C96AB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068602" y="3651249"/>
            <a:ext cx="849694" cy="849600"/>
          </a:xfrm>
          <a:prstGeom prst="rect">
            <a:avLst/>
          </a:prstGeom>
          <a:noFill/>
        </p:spPr>
        <p:txBody>
          <a:bodyPr bIns="324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hier om een icoon in te voegen</a:t>
            </a:r>
          </a:p>
        </p:txBody>
      </p:sp>
      <p:sp>
        <p:nvSpPr>
          <p:cNvPr id="272" name="Tijdelijke aanduiding voor verticale tekst 2">
            <a:extLst>
              <a:ext uri="{FF2B5EF4-FFF2-40B4-BE49-F238E27FC236}">
                <a16:creationId xmlns:a16="http://schemas.microsoft.com/office/drawing/2014/main" id="{DE4556A3-849B-4A2C-8A2B-B908E27280C5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567508" y="5226940"/>
            <a:ext cx="2332164" cy="529201"/>
          </a:xfrm>
          <a:noFill/>
        </p:spPr>
        <p:txBody>
          <a:bodyPr vert="horz" lIns="0" tIns="0" rIns="0" bIns="0" anchor="ctr"/>
          <a:lstStyle>
            <a:lvl1pPr marL="0" indent="0" algn="ctr">
              <a:lnSpc>
                <a:spcPct val="80000"/>
              </a:lnSpc>
              <a:spcAft>
                <a:spcPts val="400"/>
              </a:spcAft>
              <a:buFontTx/>
              <a:buNone/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Titel hoofdstuk,</a:t>
            </a:r>
            <a:br>
              <a:rPr lang="nl-NL" dirty="0"/>
            </a:br>
            <a:r>
              <a:rPr lang="nl-NL" dirty="0"/>
              <a:t>max 2 regels</a:t>
            </a:r>
          </a:p>
        </p:txBody>
      </p:sp>
      <p:sp>
        <p:nvSpPr>
          <p:cNvPr id="273" name="Tijdelijke aanduiding voor verticale tekst 2">
            <a:extLst>
              <a:ext uri="{FF2B5EF4-FFF2-40B4-BE49-F238E27FC236}">
                <a16:creationId xmlns:a16="http://schemas.microsoft.com/office/drawing/2014/main" id="{93978440-5C6F-4E40-B7A0-064D56F28AF1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3527073" y="5226940"/>
            <a:ext cx="2332164" cy="529201"/>
          </a:xfrm>
          <a:noFill/>
        </p:spPr>
        <p:txBody>
          <a:bodyPr vert="horz" lIns="0" tIns="0" rIns="0" bIns="0" anchor="ctr"/>
          <a:lstStyle>
            <a:lvl1pPr marL="0" indent="0" algn="ctr">
              <a:lnSpc>
                <a:spcPct val="80000"/>
              </a:lnSpc>
              <a:spcAft>
                <a:spcPts val="400"/>
              </a:spcAft>
              <a:buFontTx/>
              <a:buNone/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Titel hoofdstuk,</a:t>
            </a:r>
            <a:br>
              <a:rPr lang="nl-NL" dirty="0"/>
            </a:br>
            <a:r>
              <a:rPr lang="nl-NL" dirty="0"/>
              <a:t>max 2 regels</a:t>
            </a:r>
          </a:p>
        </p:txBody>
      </p:sp>
      <p:sp>
        <p:nvSpPr>
          <p:cNvPr id="274" name="Tijdelijke aanduiding voor verticale tekst 2">
            <a:extLst>
              <a:ext uri="{FF2B5EF4-FFF2-40B4-BE49-F238E27FC236}">
                <a16:creationId xmlns:a16="http://schemas.microsoft.com/office/drawing/2014/main" id="{84A8634B-D8A6-4674-AAB3-24ED46A52627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6468495" y="5226940"/>
            <a:ext cx="2332164" cy="529201"/>
          </a:xfrm>
          <a:noFill/>
        </p:spPr>
        <p:txBody>
          <a:bodyPr vert="horz" lIns="0" tIns="0" rIns="0" bIns="0" anchor="ctr"/>
          <a:lstStyle>
            <a:lvl1pPr marL="0" indent="0" algn="ctr">
              <a:lnSpc>
                <a:spcPct val="80000"/>
              </a:lnSpc>
              <a:spcAft>
                <a:spcPts val="400"/>
              </a:spcAft>
              <a:buFontTx/>
              <a:buNone/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Titel hoofdstuk,</a:t>
            </a:r>
            <a:br>
              <a:rPr lang="nl-NL" dirty="0"/>
            </a:br>
            <a:r>
              <a:rPr lang="nl-NL" dirty="0"/>
              <a:t>max 2 regels</a:t>
            </a:r>
          </a:p>
        </p:txBody>
      </p:sp>
      <p:sp>
        <p:nvSpPr>
          <p:cNvPr id="275" name="Tijdelijke aanduiding voor verticale tekst 2">
            <a:extLst>
              <a:ext uri="{FF2B5EF4-FFF2-40B4-BE49-F238E27FC236}">
                <a16:creationId xmlns:a16="http://schemas.microsoft.com/office/drawing/2014/main" id="{74919392-F96F-4465-8B04-8F0F0CC042D1}"/>
              </a:ext>
            </a:extLst>
          </p:cNvPr>
          <p:cNvSpPr>
            <a:spLocks noGrp="1"/>
          </p:cNvSpPr>
          <p:nvPr>
            <p:ph type="body" orient="vert" idx="25" hasCustomPrompt="1"/>
          </p:nvPr>
        </p:nvSpPr>
        <p:spPr>
          <a:xfrm>
            <a:off x="9356129" y="5226940"/>
            <a:ext cx="2332164" cy="529201"/>
          </a:xfrm>
          <a:noFill/>
        </p:spPr>
        <p:txBody>
          <a:bodyPr vert="horz" lIns="0" tIns="0" rIns="0" bIns="0" anchor="ctr"/>
          <a:lstStyle>
            <a:lvl1pPr marL="0" indent="0" algn="ctr">
              <a:lnSpc>
                <a:spcPct val="80000"/>
              </a:lnSpc>
              <a:spcAft>
                <a:spcPts val="400"/>
              </a:spcAft>
              <a:buFontTx/>
              <a:buNone/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Titel hoofdstuk,</a:t>
            </a:r>
            <a:br>
              <a:rPr lang="nl-NL" dirty="0"/>
            </a:br>
            <a:r>
              <a:rPr lang="nl-NL" dirty="0"/>
              <a:t>max 2 regels</a:t>
            </a:r>
          </a:p>
        </p:txBody>
      </p:sp>
      <p:sp>
        <p:nvSpPr>
          <p:cNvPr id="6" name="Ondertitel">
            <a:extLst>
              <a:ext uri="{FF2B5EF4-FFF2-40B4-BE49-F238E27FC236}">
                <a16:creationId xmlns:a16="http://schemas.microsoft.com/office/drawing/2014/main" id="{D087FE13-DC03-4A42-925F-D0677F5B0C5C}"/>
              </a:ext>
            </a:extLst>
          </p:cNvPr>
          <p:cNvSpPr>
            <a:spLocks noGrp="1"/>
          </p:cNvSpPr>
          <p:nvPr userDrawn="1">
            <p:ph type="subTitle" idx="10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tweede titel hier</a:t>
            </a:r>
          </a:p>
        </p:txBody>
      </p:sp>
      <p:sp>
        <p:nvSpPr>
          <p:cNvPr id="3" name="Titel">
            <a:extLst>
              <a:ext uri="{FF2B5EF4-FFF2-40B4-BE49-F238E27FC236}">
                <a16:creationId xmlns:a16="http://schemas.microsoft.com/office/drawing/2014/main" id="{EFCCF823-7238-4294-BB30-94DBE70D63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Plaats eerste titel hier</a:t>
            </a:r>
          </a:p>
        </p:txBody>
      </p:sp>
    </p:spTree>
    <p:extLst>
      <p:ext uri="{BB962C8B-B14F-4D97-AF65-F5344CB8AC3E}">
        <p14:creationId xmlns:p14="http://schemas.microsoft.com/office/powerpoint/2010/main" val="2898948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20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accel="10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21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ccel="10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21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mph" presetSubtype="0" accel="10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21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94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8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9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9" grpId="0"/>
      <p:bldP spid="209" grpId="1"/>
      <p:bldP spid="210" grpId="0"/>
      <p:bldP spid="210" grpId="1"/>
      <p:bldP spid="211" grpId="0"/>
      <p:bldP spid="211" grpId="1"/>
      <p:bldP spid="212" grpId="0"/>
      <p:bldP spid="212" grpId="1"/>
      <p:bldP spid="272" grpId="0">
        <p:tmplLst>
          <p:tmpl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3" grpId="0">
        <p:tmplLst>
          <p:tmpl>
            <p:tnLst>
              <p:par>
                <p:cTn presetID="50" presetClass="entr" presetSubtype="0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4" grpId="0">
        <p:tmplLst>
          <p:tmpl>
            <p:tnLst>
              <p:par>
                <p:cTn presetID="50" presetClass="entr" presetSubtype="0" decel="10000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5" grpId="0">
        <p:tmplLst>
          <p:tmpl>
            <p:tnLst>
              <p:par>
                <p:cTn presetID="50" presetClass="entr" presetSubtype="0" decel="10000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6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9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38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84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3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7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23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69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ED193-809B-4B1C-8A63-1BC9B5682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50C32-94AC-45BC-B351-EA178F304ADD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90E46-1929-4E2D-8981-AAD814DE9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5B591-20A9-49FF-BA75-A2096562D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EEE58-B389-4489-AC8F-3209AF5851CE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21124571"/>
      </p:ext>
    </p:extLst>
  </p:cSld>
  <p:clrMapOvr>
    <a:masterClrMapping/>
  </p:clrMapOvr>
  <p:transition spd="slow">
    <p:strips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9D4A5C-C5F1-4F3E-AF18-80E7102B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B1B07-82AF-4208-B523-982D4CF000DF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2DA82D-D05A-44E8-9DCA-3239789A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2A9720-1AD9-4186-8910-2BF9F81D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CCE22-7435-4382-9263-65837319F3BE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69866686"/>
      </p:ext>
    </p:extLst>
  </p:cSld>
  <p:clrMapOvr>
    <a:masterClrMapping/>
  </p:clrMapOvr>
  <p:transition spd="slow"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15" indent="0">
              <a:buNone/>
              <a:defRPr sz="2000" b="1"/>
            </a:lvl2pPr>
            <a:lvl3pPr marL="909234" indent="0">
              <a:buNone/>
              <a:defRPr sz="1800" b="1"/>
            </a:lvl3pPr>
            <a:lvl4pPr marL="1363860" indent="0">
              <a:buNone/>
              <a:defRPr sz="1600" b="1"/>
            </a:lvl4pPr>
            <a:lvl5pPr marL="1818489" indent="0">
              <a:buNone/>
              <a:defRPr sz="1600" b="1"/>
            </a:lvl5pPr>
            <a:lvl6pPr marL="2273120" indent="0">
              <a:buNone/>
              <a:defRPr sz="1600" b="1"/>
            </a:lvl6pPr>
            <a:lvl7pPr marL="2727743" indent="0">
              <a:buNone/>
              <a:defRPr sz="1600" b="1"/>
            </a:lvl7pPr>
            <a:lvl8pPr marL="3182369" indent="0">
              <a:buNone/>
              <a:defRPr sz="1600" b="1"/>
            </a:lvl8pPr>
            <a:lvl9pPr marL="363699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15" indent="0">
              <a:buNone/>
              <a:defRPr sz="2000" b="1"/>
            </a:lvl2pPr>
            <a:lvl3pPr marL="909234" indent="0">
              <a:buNone/>
              <a:defRPr sz="1800" b="1"/>
            </a:lvl3pPr>
            <a:lvl4pPr marL="1363860" indent="0">
              <a:buNone/>
              <a:defRPr sz="1600" b="1"/>
            </a:lvl4pPr>
            <a:lvl5pPr marL="1818489" indent="0">
              <a:buNone/>
              <a:defRPr sz="1600" b="1"/>
            </a:lvl5pPr>
            <a:lvl6pPr marL="2273120" indent="0">
              <a:buNone/>
              <a:defRPr sz="1600" b="1"/>
            </a:lvl6pPr>
            <a:lvl7pPr marL="2727743" indent="0">
              <a:buNone/>
              <a:defRPr sz="1600" b="1"/>
            </a:lvl7pPr>
            <a:lvl8pPr marL="3182369" indent="0">
              <a:buNone/>
              <a:defRPr sz="1600" b="1"/>
            </a:lvl8pPr>
            <a:lvl9pPr marL="363699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53E5D43-3DA8-4B89-8790-718C873D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1A8A-AE20-4D9D-AA1D-2D5D2F5F76F2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47588F2-57CE-4A05-BDB2-126D18478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2E5FB8-C5B1-4207-807B-E873DF2F7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65667-7185-422D-B6C6-95351F3284CA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28186604"/>
      </p:ext>
    </p:extLst>
  </p:cSld>
  <p:clrMapOvr>
    <a:masterClrMapping/>
  </p:clrMapOvr>
  <p:transition spd="slow">
    <p:strips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1AB904-FAE9-4732-986E-A72E5FC5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C015A-4644-4EB8-84B6-2BAC60DBA6A4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846B464-F88D-48F2-9EF9-F33BE465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872913-D91E-42DB-975C-42044D894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4250A-CF21-4D02-A777-BFD5AD345A0C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401518"/>
      </p:ext>
    </p:extLst>
  </p:cSld>
  <p:clrMapOvr>
    <a:masterClrMapping/>
  </p:clrMapOvr>
  <p:transition spd="slow">
    <p:strips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A37E85-6D91-4791-8222-60286B2E2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0C8D8-4FF0-458A-8B38-7C06D5FB00B2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16D1566-8CDC-47DE-966D-D0A5B3872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DB39ED-C85E-4552-A0DC-1CEBA1CB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BF256-2790-41AF-9BC7-DF8CCB95458F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93241880"/>
      </p:ext>
    </p:extLst>
  </p:cSld>
  <p:clrMapOvr>
    <a:masterClrMapping/>
  </p:clrMapOvr>
  <p:transition spd="slow">
    <p:strips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6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615" indent="0">
              <a:buNone/>
              <a:defRPr sz="1200"/>
            </a:lvl2pPr>
            <a:lvl3pPr marL="909234" indent="0">
              <a:buNone/>
              <a:defRPr sz="1000"/>
            </a:lvl3pPr>
            <a:lvl4pPr marL="1363860" indent="0">
              <a:buNone/>
              <a:defRPr sz="900"/>
            </a:lvl4pPr>
            <a:lvl5pPr marL="1818489" indent="0">
              <a:buNone/>
              <a:defRPr sz="900"/>
            </a:lvl5pPr>
            <a:lvl6pPr marL="2273120" indent="0">
              <a:buNone/>
              <a:defRPr sz="900"/>
            </a:lvl6pPr>
            <a:lvl7pPr marL="2727743" indent="0">
              <a:buNone/>
              <a:defRPr sz="900"/>
            </a:lvl7pPr>
            <a:lvl8pPr marL="3182369" indent="0">
              <a:buNone/>
              <a:defRPr sz="900"/>
            </a:lvl8pPr>
            <a:lvl9pPr marL="363699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9A0C50-ED39-4FC5-8659-DF5D8E993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E3EDE-BEF1-4EB7-92E3-A7A5BF29F773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FDE2DA-2350-4544-92A1-DA19BC24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E30FC9-336E-4F8B-BA3D-046BD042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EED13-EF40-4283-8063-2051CF6F158E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66304360"/>
      </p:ext>
    </p:extLst>
  </p:cSld>
  <p:clrMapOvr>
    <a:masterClrMapping/>
  </p:clrMapOvr>
  <p:transition spd="slow">
    <p:strips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4615" indent="0">
              <a:buNone/>
              <a:defRPr sz="2800"/>
            </a:lvl2pPr>
            <a:lvl3pPr marL="909234" indent="0">
              <a:buNone/>
              <a:defRPr sz="2400"/>
            </a:lvl3pPr>
            <a:lvl4pPr marL="1363860" indent="0">
              <a:buNone/>
              <a:defRPr sz="2000"/>
            </a:lvl4pPr>
            <a:lvl5pPr marL="1818489" indent="0">
              <a:buNone/>
              <a:defRPr sz="2000"/>
            </a:lvl5pPr>
            <a:lvl6pPr marL="2273120" indent="0">
              <a:buNone/>
              <a:defRPr sz="2000"/>
            </a:lvl6pPr>
            <a:lvl7pPr marL="2727743" indent="0">
              <a:buNone/>
              <a:defRPr sz="2000"/>
            </a:lvl7pPr>
            <a:lvl8pPr marL="3182369" indent="0">
              <a:buNone/>
              <a:defRPr sz="2000"/>
            </a:lvl8pPr>
            <a:lvl9pPr marL="363699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615" indent="0">
              <a:buNone/>
              <a:defRPr sz="1200"/>
            </a:lvl2pPr>
            <a:lvl3pPr marL="909234" indent="0">
              <a:buNone/>
              <a:defRPr sz="1000"/>
            </a:lvl3pPr>
            <a:lvl4pPr marL="1363860" indent="0">
              <a:buNone/>
              <a:defRPr sz="900"/>
            </a:lvl4pPr>
            <a:lvl5pPr marL="1818489" indent="0">
              <a:buNone/>
              <a:defRPr sz="900"/>
            </a:lvl5pPr>
            <a:lvl6pPr marL="2273120" indent="0">
              <a:buNone/>
              <a:defRPr sz="900"/>
            </a:lvl6pPr>
            <a:lvl7pPr marL="2727743" indent="0">
              <a:buNone/>
              <a:defRPr sz="900"/>
            </a:lvl7pPr>
            <a:lvl8pPr marL="3182369" indent="0">
              <a:buNone/>
              <a:defRPr sz="900"/>
            </a:lvl8pPr>
            <a:lvl9pPr marL="363699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F294A7-4085-416E-A5EF-5EB3BD4E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C92E7-6414-4D25-9378-DD609FE2C737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4FCF8D-F48E-467C-8243-77A4F80CB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CC523A-8907-4861-8BB5-80F317C40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66BEE-514D-475C-8BA9-AD91F9723C3A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39125978"/>
      </p:ext>
    </p:extLst>
  </p:cSld>
  <p:clrMapOvr>
    <a:masterClrMapping/>
  </p:clrMapOvr>
  <p:transition spd="slow">
    <p:strips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CF562-C784-4D2D-B6FF-C8283694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F6BA6-4190-4D1C-9933-FBB52E497666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DFBF5-A986-4B08-AC69-F05BA77D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B7992-93D2-49EB-AD44-F7DCBC8F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0275C-1809-4D03-AF3C-6B366CBC50DD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1293396"/>
      </p:ext>
    </p:extLst>
  </p:cSld>
  <p:clrMapOvr>
    <a:masterClrMapping/>
  </p:clrMapOvr>
  <p:transition spd="slow">
    <p:strips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B1B5F-F8AA-4455-8889-353A2BC61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BE96E-19FF-42E4-975A-281405C31F30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90BFF-168A-43C3-B4D2-59E7C0E89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68A45-D8F2-4B65-8C50-98C6CD55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BFBCB-7A1F-4C00-B9E3-7329C64A809E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85342616"/>
      </p:ext>
    </p:extLst>
  </p:cSld>
  <p:clrMapOvr>
    <a:masterClrMapping/>
  </p:clrMapOvr>
  <p:transition spd="slow">
    <p:strips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4" y="1600201"/>
            <a:ext cx="539261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9784" y="1600203"/>
            <a:ext cx="5392617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89784" y="3938678"/>
            <a:ext cx="5392617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9811469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LING EIGEN VRIJHE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FO">
            <a:extLst>
              <a:ext uri="{FF2B5EF4-FFF2-40B4-BE49-F238E27FC236}">
                <a16:creationId xmlns:a16="http://schemas.microsoft.com/office/drawing/2014/main" id="{AA692845-3CAE-4344-A741-2AFCF32F8547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INDELING EIGEN VRIJHEID</a:t>
            </a:r>
          </a:p>
        </p:txBody>
      </p:sp>
      <p:grpSp>
        <p:nvGrpSpPr>
          <p:cNvPr id="12" name="INSTRUCTIE">
            <a:extLst>
              <a:ext uri="{FF2B5EF4-FFF2-40B4-BE49-F238E27FC236}">
                <a16:creationId xmlns:a16="http://schemas.microsoft.com/office/drawing/2014/main" id="{FEB9B0AA-6148-410C-AF87-18A9DA5ABDFC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3064DDA-9E7C-4D64-877E-438E5A864541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44FEEADA-F3B1-4194-B3C2-3AB383D81CE2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17C4DC3-7DD1-4A49-BBED-E5123493621B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4C19556F-A98F-481C-BE88-B2875F93C819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F76F6A69-EC3C-458B-9E41-5849D8E21462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B4FD63DB-A015-4BE4-B0FA-9ED007C7ADC7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20" name="Groep 19">
                <a:extLst>
                  <a:ext uri="{FF2B5EF4-FFF2-40B4-BE49-F238E27FC236}">
                    <a16:creationId xmlns:a16="http://schemas.microsoft.com/office/drawing/2014/main" id="{CA388668-84BD-44B1-8428-5FA224685D31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22" name="Rechthoek met één afgeknipte en afgeronde hoek 47">
                  <a:extLst>
                    <a:ext uri="{FF2B5EF4-FFF2-40B4-BE49-F238E27FC236}">
                      <a16:creationId xmlns:a16="http://schemas.microsoft.com/office/drawing/2014/main" id="{B5C6091A-6D77-4FC7-A1DB-EC8171E76E0A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" name="Rechthoekige driehoek 22">
                  <a:extLst>
                    <a:ext uri="{FF2B5EF4-FFF2-40B4-BE49-F238E27FC236}">
                      <a16:creationId xmlns:a16="http://schemas.microsoft.com/office/drawing/2014/main" id="{EE991183-66F9-4645-AD61-3622EDCFAD76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65E8A76E-4A77-4623-B40B-75D7E057D80B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FEF9CFBA-D1F7-4F79-B148-0E0F3C629F63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F60697FE-CDBE-4D32-A06D-5B4834E3B9C2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3" name="HAAK LIJN">
            <a:extLst>
              <a:ext uri="{FF2B5EF4-FFF2-40B4-BE49-F238E27FC236}">
                <a16:creationId xmlns:a16="http://schemas.microsoft.com/office/drawing/2014/main" id="{564B28AA-22FD-4205-AD55-2DFC9E2B2D2A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4" name="LIJN">
              <a:extLst>
                <a:ext uri="{FF2B5EF4-FFF2-40B4-BE49-F238E27FC236}">
                  <a16:creationId xmlns:a16="http://schemas.microsoft.com/office/drawing/2014/main" id="{E6680D57-B7D1-411B-A044-EDBFAEDE98B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1FD7A126-756C-493A-B41E-2499551792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6" name="LIJN">
              <a:extLst>
                <a:ext uri="{FF2B5EF4-FFF2-40B4-BE49-F238E27FC236}">
                  <a16:creationId xmlns:a16="http://schemas.microsoft.com/office/drawing/2014/main" id="{424F8F4F-D3B4-44C3-B739-879122A534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Logo">
            <a:extLst>
              <a:ext uri="{FF2B5EF4-FFF2-40B4-BE49-F238E27FC236}">
                <a16:creationId xmlns:a16="http://schemas.microsoft.com/office/drawing/2014/main" id="{9C6D722F-8680-4071-9123-21F371291D9E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549612" y="6480355"/>
            <a:ext cx="1060019" cy="185413"/>
          </a:xfrm>
          <a:blipFill>
            <a:blip r:embed="rId4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34" name="Dianummer">
            <a:extLst>
              <a:ext uri="{FF2B5EF4-FFF2-40B4-BE49-F238E27FC236}">
                <a16:creationId xmlns:a16="http://schemas.microsoft.com/office/drawing/2014/main" id="{2BEB1C6B-58D2-436E-8830-CF31BEE163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EC93C5F-DB18-4797-88B9-B8B0D60519F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3" name="Voettekst">
            <a:extLst>
              <a:ext uri="{FF2B5EF4-FFF2-40B4-BE49-F238E27FC236}">
                <a16:creationId xmlns:a16="http://schemas.microsoft.com/office/drawing/2014/main" id="{5A73AC90-7B0E-4421-91F5-76C415F2E67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Ondertitel">
            <a:extLst>
              <a:ext uri="{FF2B5EF4-FFF2-40B4-BE49-F238E27FC236}">
                <a16:creationId xmlns:a16="http://schemas.microsoft.com/office/drawing/2014/main" id="{D33624B2-EE21-4FD3-9444-4542956651A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3" y="924516"/>
            <a:ext cx="10835542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tweede titel hier</a:t>
            </a:r>
          </a:p>
        </p:txBody>
      </p:sp>
      <p:sp>
        <p:nvSpPr>
          <p:cNvPr id="31" name="Titel">
            <a:extLst>
              <a:ext uri="{FF2B5EF4-FFF2-40B4-BE49-F238E27FC236}">
                <a16:creationId xmlns:a16="http://schemas.microsoft.com/office/drawing/2014/main" id="{4FD1D93D-B6C4-4842-923B-938AE292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Plaats eerste titel hier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655526-A1DF-4100-B716-8B665E32725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6293268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6">
            <a:extLst>
              <a:ext uri="{FF2B5EF4-FFF2-40B4-BE49-F238E27FC236}">
                <a16:creationId xmlns:a16="http://schemas.microsoft.com/office/drawing/2014/main" id="{55E210DC-3A34-404E-AB95-D29B8EBCC775}"/>
              </a:ext>
            </a:extLst>
          </p:cNvPr>
          <p:cNvCxnSpPr/>
          <p:nvPr userDrawn="1"/>
        </p:nvCxnSpPr>
        <p:spPr>
          <a:xfrm>
            <a:off x="1336431" y="1609725"/>
            <a:ext cx="1009943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3302" y="252001"/>
            <a:ext cx="7465846" cy="118758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5000"/>
              </a:lnSpc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1"/>
          </p:nvPr>
        </p:nvSpPr>
        <p:spPr>
          <a:xfrm>
            <a:off x="1333668" y="1881189"/>
            <a:ext cx="10101385" cy="44275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jdelijke aanduiding voor dianummer 9">
            <a:extLst>
              <a:ext uri="{FF2B5EF4-FFF2-40B4-BE49-F238E27FC236}">
                <a16:creationId xmlns:a16="http://schemas.microsoft.com/office/drawing/2014/main" id="{4BB9F485-9251-4A84-877E-6C931BFC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8C282-E7F0-4266-80EB-EA804C2BE853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133219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6">
            <a:extLst>
              <a:ext uri="{FF2B5EF4-FFF2-40B4-BE49-F238E27FC236}">
                <a16:creationId xmlns:a16="http://schemas.microsoft.com/office/drawing/2014/main" id="{413284CC-93CC-45A5-A7DF-A810A3FC6252}"/>
              </a:ext>
            </a:extLst>
          </p:cNvPr>
          <p:cNvCxnSpPr/>
          <p:nvPr userDrawn="1"/>
        </p:nvCxnSpPr>
        <p:spPr>
          <a:xfrm>
            <a:off x="1336431" y="1609725"/>
            <a:ext cx="1009943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3302" y="252001"/>
            <a:ext cx="7465846" cy="118758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1"/>
          </p:nvPr>
        </p:nvSpPr>
        <p:spPr>
          <a:xfrm>
            <a:off x="1333670" y="1881189"/>
            <a:ext cx="4873846" cy="44275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19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2"/>
          </p:nvPr>
        </p:nvSpPr>
        <p:spPr>
          <a:xfrm>
            <a:off x="6562022" y="1881189"/>
            <a:ext cx="4873846" cy="442753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9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E809C8AE-272A-4C25-A5E7-DFD5159DA89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EF33A-2F59-4144-8086-89C1D07A9CB9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688353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INSTRUCTION">
            <a:extLst>
              <a:ext uri="{FF2B5EF4-FFF2-40B4-BE49-F238E27FC236}">
                <a16:creationId xmlns:a16="http://schemas.microsoft.com/office/drawing/2014/main" id="{ED72224E-F26A-4687-8C33-4D5EEF74F612}"/>
              </a:ext>
            </a:extLst>
          </p:cNvPr>
          <p:cNvGrpSpPr/>
          <p:nvPr userDrawn="1"/>
        </p:nvGrpSpPr>
        <p:grpSpPr>
          <a:xfrm>
            <a:off x="-3786437" y="2"/>
            <a:ext cx="3693386" cy="5359349"/>
            <a:chOff x="-3786437" y="0"/>
            <a:chExt cx="3693386" cy="5359349"/>
          </a:xfrm>
        </p:grpSpPr>
        <p:sp>
          <p:nvSpPr>
            <p:cNvPr id="305" name="Rechthoek 304">
              <a:extLst>
                <a:ext uri="{FF2B5EF4-FFF2-40B4-BE49-F238E27FC236}">
                  <a16:creationId xmlns:a16="http://schemas.microsoft.com/office/drawing/2014/main" id="{EAEA2617-B466-4D43-81A2-65784E2559F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88"/>
                </a:spcBef>
                <a:spcAft>
                  <a:spcPts val="488"/>
                </a:spcAft>
              </a:pPr>
              <a:r>
                <a:rPr lang="en-GB" sz="1138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306" name="Ovaal 305">
              <a:extLst>
                <a:ext uri="{FF2B5EF4-FFF2-40B4-BE49-F238E27FC236}">
                  <a16:creationId xmlns:a16="http://schemas.microsoft.com/office/drawing/2014/main" id="{333F15A8-374F-4303-885E-F34D3E3CCE7F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7429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1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07" name="Rechthoek 306">
              <a:extLst>
                <a:ext uri="{FF2B5EF4-FFF2-40B4-BE49-F238E27FC236}">
                  <a16:creationId xmlns:a16="http://schemas.microsoft.com/office/drawing/2014/main" id="{EE385323-045F-4F03-AF75-800FB7DD58E6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45753" marR="0" lvl="0" indent="-145753" algn="l" defTabSz="584300" rtl="0" eaLnBrk="1" fontAlgn="auto" latinLnBrk="0" hangingPunct="1">
                <a:lnSpc>
                  <a:spcPct val="100000"/>
                </a:lnSpc>
                <a:spcBef>
                  <a:spcPts val="244"/>
                </a:spcBef>
                <a:spcAft>
                  <a:spcPts val="488"/>
                </a:spcAft>
                <a:buClr>
                  <a:srgbClr val="71A4C3"/>
                </a:buClr>
                <a:buSzPct val="100000"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en-GB" sz="89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308" name="Ovaal 307">
              <a:extLst>
                <a:ext uri="{FF2B5EF4-FFF2-40B4-BE49-F238E27FC236}">
                  <a16:creationId xmlns:a16="http://schemas.microsoft.com/office/drawing/2014/main" id="{B58762B6-9659-47C1-9A0D-F41C74230A55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7429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1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09" name="Rechthoek 308">
              <a:extLst>
                <a:ext uri="{FF2B5EF4-FFF2-40B4-BE49-F238E27FC236}">
                  <a16:creationId xmlns:a16="http://schemas.microsoft.com/office/drawing/2014/main" id="{52DEC30C-A9AD-4B57-B96F-1170076BC611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742950" eaLnBrk="1" fontAlgn="auto" latinLnBrk="0" hangingPunct="1">
                <a:lnSpc>
                  <a:spcPct val="90000"/>
                </a:lnSpc>
                <a:spcBef>
                  <a:spcPts val="488"/>
                </a:spcBef>
                <a:spcAft>
                  <a:spcPts val="4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7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97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97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97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97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97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97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310" name="Rechthoek 309">
              <a:extLst>
                <a:ext uri="{FF2B5EF4-FFF2-40B4-BE49-F238E27FC236}">
                  <a16:creationId xmlns:a16="http://schemas.microsoft.com/office/drawing/2014/main" id="{2838E156-899F-4029-AB7A-C9D43E91D58C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92795" marR="0" lvl="1" indent="-147042" algn="l" defTabSz="584300" rtl="0" eaLnBrk="1" fontAlgn="auto" latinLnBrk="0" hangingPunct="1">
                <a:lnSpc>
                  <a:spcPct val="100000"/>
                </a:lnSpc>
                <a:spcBef>
                  <a:spcPts val="244"/>
                </a:spcBef>
                <a:spcAft>
                  <a:spcPts val="488"/>
                </a:spcAft>
                <a:buClr>
                  <a:srgbClr val="71A4C3"/>
                </a:buClr>
                <a:buSzPct val="100000"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en-GB" sz="85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</a:t>
              </a:r>
            </a:p>
          </p:txBody>
        </p:sp>
        <p:sp>
          <p:nvSpPr>
            <p:cNvPr id="311" name="Ovaal 310">
              <a:extLst>
                <a:ext uri="{FF2B5EF4-FFF2-40B4-BE49-F238E27FC236}">
                  <a16:creationId xmlns:a16="http://schemas.microsoft.com/office/drawing/2014/main" id="{16FD23C7-6D49-44EB-97D6-8DB1014F4369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7429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1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12" name="Rechthoek 311">
              <a:extLst>
                <a:ext uri="{FF2B5EF4-FFF2-40B4-BE49-F238E27FC236}">
                  <a16:creationId xmlns:a16="http://schemas.microsoft.com/office/drawing/2014/main" id="{B892F48F-4644-4897-8254-D983AF5A0B7C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584300" rtl="0" eaLnBrk="1" fontAlgn="auto" latinLnBrk="0" hangingPunct="1">
                <a:lnSpc>
                  <a:spcPct val="100000"/>
                </a:lnSpc>
                <a:spcBef>
                  <a:spcPts val="244"/>
                </a:spcBef>
                <a:spcAft>
                  <a:spcPts val="488"/>
                </a:spcAft>
                <a:buClr>
                  <a:srgbClr val="0070C0"/>
                </a:buClr>
                <a:buSzPct val="85000"/>
                <a:buFontTx/>
                <a:buNone/>
                <a:tabLst/>
                <a:defRPr/>
              </a:pPr>
              <a:r>
                <a:rPr kumimoji="0" lang="en-GB" sz="85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Default text</a:t>
              </a:r>
            </a:p>
          </p:txBody>
        </p:sp>
        <p:sp>
          <p:nvSpPr>
            <p:cNvPr id="313" name="Ovaal 312">
              <a:extLst>
                <a:ext uri="{FF2B5EF4-FFF2-40B4-BE49-F238E27FC236}">
                  <a16:creationId xmlns:a16="http://schemas.microsoft.com/office/drawing/2014/main" id="{589280C0-652E-4180-9AC1-995EC4C1630E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7429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1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14" name="Rechthoek 313">
              <a:extLst>
                <a:ext uri="{FF2B5EF4-FFF2-40B4-BE49-F238E27FC236}">
                  <a16:creationId xmlns:a16="http://schemas.microsoft.com/office/drawing/2014/main" id="{F765AD69-0166-4390-8039-93ECDBE3623C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584300" rtl="0" eaLnBrk="1" fontAlgn="auto" latinLnBrk="0" hangingPunct="1">
                <a:lnSpc>
                  <a:spcPct val="100000"/>
                </a:lnSpc>
                <a:spcBef>
                  <a:spcPts val="244"/>
                </a:spcBef>
                <a:spcAft>
                  <a:spcPts val="97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38" b="1" i="0" u="none" strike="noStrike" kern="1200" cap="all" spc="24" normalizeH="0" baseline="0" noProof="0" dirty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315" name="Ovaal 314">
              <a:extLst>
                <a:ext uri="{FF2B5EF4-FFF2-40B4-BE49-F238E27FC236}">
                  <a16:creationId xmlns:a16="http://schemas.microsoft.com/office/drawing/2014/main" id="{964D6588-5D25-42CA-829F-7DC630875AC1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7429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1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16" name="Rechthoek 315">
              <a:extLst>
                <a:ext uri="{FF2B5EF4-FFF2-40B4-BE49-F238E27FC236}">
                  <a16:creationId xmlns:a16="http://schemas.microsoft.com/office/drawing/2014/main" id="{831C1300-8413-448E-A47C-4ED987A10416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48332" marR="0" lvl="4" indent="-148332" algn="l" defTabSz="584300" rtl="0" eaLnBrk="1" fontAlgn="auto" latinLnBrk="0" hangingPunct="1">
                <a:lnSpc>
                  <a:spcPct val="100000"/>
                </a:lnSpc>
                <a:spcBef>
                  <a:spcPts val="244"/>
                </a:spcBef>
                <a:spcAft>
                  <a:spcPts val="488"/>
                </a:spcAft>
                <a:buClr>
                  <a:prstClr val="black"/>
                </a:buClr>
                <a:buSzTx/>
                <a:buFont typeface="+mj-lt"/>
                <a:buAutoNum type="arabicPeriod"/>
                <a:tabLst>
                  <a:tab pos="223143" algn="l"/>
                </a:tabLst>
                <a:defRPr/>
              </a:pPr>
              <a:r>
                <a:rPr kumimoji="0" lang="en-GB" sz="85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Numerical bullet</a:t>
              </a:r>
            </a:p>
          </p:txBody>
        </p:sp>
        <p:sp>
          <p:nvSpPr>
            <p:cNvPr id="317" name="Ovaal 316">
              <a:extLst>
                <a:ext uri="{FF2B5EF4-FFF2-40B4-BE49-F238E27FC236}">
                  <a16:creationId xmlns:a16="http://schemas.microsoft.com/office/drawing/2014/main" id="{52B8D994-3FC1-4345-8EC6-BC85392E3E1E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7429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1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18" name="Rechthoek 317">
              <a:extLst>
                <a:ext uri="{FF2B5EF4-FFF2-40B4-BE49-F238E27FC236}">
                  <a16:creationId xmlns:a16="http://schemas.microsoft.com/office/drawing/2014/main" id="{8BCC7871-20DB-47AB-B00C-C7701C71459E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92795" marR="0" lvl="6" indent="-147042" algn="l" defTabSz="742950" rtl="0" eaLnBrk="1" fontAlgn="auto" latinLnBrk="0" hangingPunct="1">
                <a:lnSpc>
                  <a:spcPct val="100000"/>
                </a:lnSpc>
                <a:spcBef>
                  <a:spcPts val="244"/>
                </a:spcBef>
                <a:spcAft>
                  <a:spcPts val="488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en-GB" sz="85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</a:t>
              </a:r>
              <a:endParaRPr kumimoji="0" lang="en-GB" sz="8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9" name="Ovaal 318">
              <a:extLst>
                <a:ext uri="{FF2B5EF4-FFF2-40B4-BE49-F238E27FC236}">
                  <a16:creationId xmlns:a16="http://schemas.microsoft.com/office/drawing/2014/main" id="{243CBBFC-47DB-4D7E-9366-F2646AE02A8D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7429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1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20" name="Rechthoek 319">
              <a:extLst>
                <a:ext uri="{FF2B5EF4-FFF2-40B4-BE49-F238E27FC236}">
                  <a16:creationId xmlns:a16="http://schemas.microsoft.com/office/drawing/2014/main" id="{02E9BDD8-DD15-4458-81CB-863C705DCEF0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7" indent="0" algn="l" defTabSz="742950" rtl="0" eaLnBrk="1" fontAlgn="auto" latinLnBrk="0" hangingPunct="1">
                <a:lnSpc>
                  <a:spcPct val="90000"/>
                </a:lnSpc>
                <a:spcBef>
                  <a:spcPts val="244"/>
                </a:spcBef>
                <a:spcAft>
                  <a:spcPts val="4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5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Default text</a:t>
              </a:r>
            </a:p>
          </p:txBody>
        </p:sp>
        <p:sp>
          <p:nvSpPr>
            <p:cNvPr id="321" name="Ovaal 320">
              <a:extLst>
                <a:ext uri="{FF2B5EF4-FFF2-40B4-BE49-F238E27FC236}">
                  <a16:creationId xmlns:a16="http://schemas.microsoft.com/office/drawing/2014/main" id="{2291A86C-2B99-4334-8A05-AEB49E688FA9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7429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1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22" name="Rechthoek 321">
              <a:extLst>
                <a:ext uri="{FF2B5EF4-FFF2-40B4-BE49-F238E27FC236}">
                  <a16:creationId xmlns:a16="http://schemas.microsoft.com/office/drawing/2014/main" id="{B03412FD-C851-443E-BCA0-B4E262528613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742950" rtl="0" eaLnBrk="1" fontAlgn="auto" latinLnBrk="0" hangingPunct="1">
                <a:lnSpc>
                  <a:spcPct val="100000"/>
                </a:lnSpc>
                <a:spcBef>
                  <a:spcPts val="244"/>
                </a:spcBef>
                <a:spcAft>
                  <a:spcPts val="97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38" b="1" i="0" u="none" strike="noStrike" kern="1200" cap="all" spc="0" normalizeH="0" baseline="0" noProof="0" dirty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header</a:t>
              </a:r>
            </a:p>
          </p:txBody>
        </p:sp>
        <p:sp>
          <p:nvSpPr>
            <p:cNvPr id="323" name="Ovaal 322">
              <a:extLst>
                <a:ext uri="{FF2B5EF4-FFF2-40B4-BE49-F238E27FC236}">
                  <a16:creationId xmlns:a16="http://schemas.microsoft.com/office/drawing/2014/main" id="{924775AE-5BE5-4AC2-A3FF-294BB9289FF6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7429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1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24" name="Rechthoek 323">
              <a:extLst>
                <a:ext uri="{FF2B5EF4-FFF2-40B4-BE49-F238E27FC236}">
                  <a16:creationId xmlns:a16="http://schemas.microsoft.com/office/drawing/2014/main" id="{8135AD1F-6132-48EE-AC0A-29C6F1C18451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45753" marR="0" lvl="5" indent="-145753" algn="l" defTabSz="742950" rtl="0" eaLnBrk="1" fontAlgn="auto" latinLnBrk="0" hangingPunct="1">
                <a:lnSpc>
                  <a:spcPct val="100000"/>
                </a:lnSpc>
                <a:spcBef>
                  <a:spcPts val="244"/>
                </a:spcBef>
                <a:spcAft>
                  <a:spcPts val="488"/>
                </a:spcAft>
                <a:buClrTx/>
                <a:buSzTx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en-GB" sz="85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en-GB" sz="8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5" name="Rechthoek 324">
              <a:extLst>
                <a:ext uri="{FF2B5EF4-FFF2-40B4-BE49-F238E27FC236}">
                  <a16:creationId xmlns:a16="http://schemas.microsoft.com/office/drawing/2014/main" id="{3609EAF5-05E5-4763-A89D-A4552EAE8FDF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88"/>
                </a:spcBef>
                <a:spcAft>
                  <a:spcPts val="488"/>
                </a:spcAft>
              </a:pPr>
              <a:r>
                <a:rPr lang="en-GB" sz="975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975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975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975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975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975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975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975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975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975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975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975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326" name="ICOON_info">
              <a:extLst>
                <a:ext uri="{FF2B5EF4-FFF2-40B4-BE49-F238E27FC236}">
                  <a16:creationId xmlns:a16="http://schemas.microsoft.com/office/drawing/2014/main" id="{F61B47CD-0ABA-42E9-8C3B-6DC3C4BD9A07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368" name="Ovaal 367">
                <a:extLst>
                  <a:ext uri="{FF2B5EF4-FFF2-40B4-BE49-F238E27FC236}">
                    <a16:creationId xmlns:a16="http://schemas.microsoft.com/office/drawing/2014/main" id="{539FAF1D-3636-4994-A398-6884B40B353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88"/>
                  </a:spcBef>
                  <a:spcAft>
                    <a:spcPts val="488"/>
                  </a:spcAft>
                </a:pPr>
                <a:endParaRPr lang="en-GB" sz="13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9" name="Graphic 163" descr="Informatie">
                <a:extLst>
                  <a:ext uri="{FF2B5EF4-FFF2-40B4-BE49-F238E27FC236}">
                    <a16:creationId xmlns:a16="http://schemas.microsoft.com/office/drawing/2014/main" id="{80B842DA-8AC8-40D0-A7BC-896558347CD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625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7" name="VOORBEELD">
              <a:extLst>
                <a:ext uri="{FF2B5EF4-FFF2-40B4-BE49-F238E27FC236}">
                  <a16:creationId xmlns:a16="http://schemas.microsoft.com/office/drawing/2014/main" id="{9868CFBA-BA7B-44F7-B2FC-4F6685291FDD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28" name="Rechthoek 327">
                <a:extLst>
                  <a:ext uri="{FF2B5EF4-FFF2-40B4-BE49-F238E27FC236}">
                    <a16:creationId xmlns:a16="http://schemas.microsoft.com/office/drawing/2014/main" id="{AAE3CA2E-AD2B-4ECD-9B76-59552D18F3E0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731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329" name="Rechthoek 328">
                <a:extLst>
                  <a:ext uri="{FF2B5EF4-FFF2-40B4-BE49-F238E27FC236}">
                    <a16:creationId xmlns:a16="http://schemas.microsoft.com/office/drawing/2014/main" id="{94223824-8FA0-4A9E-8DFC-6BF7428CEBAC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13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30" name="Groep 329">
                <a:extLst>
                  <a:ext uri="{FF2B5EF4-FFF2-40B4-BE49-F238E27FC236}">
                    <a16:creationId xmlns:a16="http://schemas.microsoft.com/office/drawing/2014/main" id="{42864779-D8E4-4DC4-B0AF-A1C5F23381A0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61" name="Groep 360">
                  <a:extLst>
                    <a:ext uri="{FF2B5EF4-FFF2-40B4-BE49-F238E27FC236}">
                      <a16:creationId xmlns:a16="http://schemas.microsoft.com/office/drawing/2014/main" id="{8B529CFA-0424-4C04-9940-9F4F5E985DC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63" name="Rechte verbindingslijn 362">
                    <a:extLst>
                      <a:ext uri="{FF2B5EF4-FFF2-40B4-BE49-F238E27FC236}">
                        <a16:creationId xmlns:a16="http://schemas.microsoft.com/office/drawing/2014/main" id="{8ECE394D-72A5-4C70-A7BB-AED1A5762C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4" name="Rechte verbindingslijn 363">
                    <a:extLst>
                      <a:ext uri="{FF2B5EF4-FFF2-40B4-BE49-F238E27FC236}">
                        <a16:creationId xmlns:a16="http://schemas.microsoft.com/office/drawing/2014/main" id="{B9685ED9-C6EE-40E2-968E-AC4BB87CCF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5" name="Rechte verbindingslijn 364">
                    <a:extLst>
                      <a:ext uri="{FF2B5EF4-FFF2-40B4-BE49-F238E27FC236}">
                        <a16:creationId xmlns:a16="http://schemas.microsoft.com/office/drawing/2014/main" id="{535A70B0-0DDF-467E-B253-8E956D082F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6" name="Rechte verbindingslijn 365">
                    <a:extLst>
                      <a:ext uri="{FF2B5EF4-FFF2-40B4-BE49-F238E27FC236}">
                        <a16:creationId xmlns:a16="http://schemas.microsoft.com/office/drawing/2014/main" id="{8D728BE4-BD3D-4756-AD79-F86EE7D379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7" name="Rechte verbindingslijn 366">
                    <a:extLst>
                      <a:ext uri="{FF2B5EF4-FFF2-40B4-BE49-F238E27FC236}">
                        <a16:creationId xmlns:a16="http://schemas.microsoft.com/office/drawing/2014/main" id="{D26CA880-0BF0-45C3-95EC-E31BFB6508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62" name="Pijl: rechts 361">
                  <a:extLst>
                    <a:ext uri="{FF2B5EF4-FFF2-40B4-BE49-F238E27FC236}">
                      <a16:creationId xmlns:a16="http://schemas.microsoft.com/office/drawing/2014/main" id="{2FDCB3BD-4903-484E-9364-CC0934D3321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813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1" name="Groep 330">
                <a:extLst>
                  <a:ext uri="{FF2B5EF4-FFF2-40B4-BE49-F238E27FC236}">
                    <a16:creationId xmlns:a16="http://schemas.microsoft.com/office/drawing/2014/main" id="{55C48C20-769E-45B8-8DB4-E97CE3D64CC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54" name="Groep 353">
                  <a:extLst>
                    <a:ext uri="{FF2B5EF4-FFF2-40B4-BE49-F238E27FC236}">
                      <a16:creationId xmlns:a16="http://schemas.microsoft.com/office/drawing/2014/main" id="{1238D367-CC50-4BE8-9CED-E436E5C375D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56" name="Rechte verbindingslijn 355">
                    <a:extLst>
                      <a:ext uri="{FF2B5EF4-FFF2-40B4-BE49-F238E27FC236}">
                        <a16:creationId xmlns:a16="http://schemas.microsoft.com/office/drawing/2014/main" id="{A30E2280-5857-48B4-8ABA-4EC803CA84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EF4A2E99-B739-46DC-A22A-FD8F4A8BF8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8" name="Rechte verbindingslijn 357">
                    <a:extLst>
                      <a:ext uri="{FF2B5EF4-FFF2-40B4-BE49-F238E27FC236}">
                        <a16:creationId xmlns:a16="http://schemas.microsoft.com/office/drawing/2014/main" id="{C0FB2CCA-965A-460E-9DF4-42F5B15EFD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9" name="Rechte verbindingslijn 358">
                    <a:extLst>
                      <a:ext uri="{FF2B5EF4-FFF2-40B4-BE49-F238E27FC236}">
                        <a16:creationId xmlns:a16="http://schemas.microsoft.com/office/drawing/2014/main" id="{A923F972-FB63-4865-A8A6-EE8745E3082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0" name="Rechte verbindingslijn 359">
                    <a:extLst>
                      <a:ext uri="{FF2B5EF4-FFF2-40B4-BE49-F238E27FC236}">
                        <a16:creationId xmlns:a16="http://schemas.microsoft.com/office/drawing/2014/main" id="{BF98A0CB-D1C7-4FAF-934F-A1EFF7A5F1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55" name="Pijl: rechts 354">
                  <a:extLst>
                    <a:ext uri="{FF2B5EF4-FFF2-40B4-BE49-F238E27FC236}">
                      <a16:creationId xmlns:a16="http://schemas.microsoft.com/office/drawing/2014/main" id="{BB33E3B9-007E-4C21-9D1A-A2F8B149415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813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32" name="Rechte verbindingslijn 331">
                <a:extLst>
                  <a:ext uri="{FF2B5EF4-FFF2-40B4-BE49-F238E27FC236}">
                    <a16:creationId xmlns:a16="http://schemas.microsoft.com/office/drawing/2014/main" id="{37425EF8-509A-4BAF-A940-A4B8A2C9D9B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33" name="Rechte verbindingslijn 332">
                <a:extLst>
                  <a:ext uri="{FF2B5EF4-FFF2-40B4-BE49-F238E27FC236}">
                    <a16:creationId xmlns:a16="http://schemas.microsoft.com/office/drawing/2014/main" id="{4978BAF2-ECBA-4CC7-8204-300B4D319FD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34" name="Rechthoek 333">
                <a:extLst>
                  <a:ext uri="{FF2B5EF4-FFF2-40B4-BE49-F238E27FC236}">
                    <a16:creationId xmlns:a16="http://schemas.microsoft.com/office/drawing/2014/main" id="{48B03A56-ACBA-4892-9F07-CC2874E21573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742950" eaLnBrk="1" fontAlgn="auto" latinLnBrk="0" hangingPunct="1">
                  <a:lnSpc>
                    <a:spcPct val="90000"/>
                  </a:lnSpc>
                  <a:spcBef>
                    <a:spcPts val="488"/>
                  </a:spcBef>
                  <a:spcAft>
                    <a:spcPts val="48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94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335" name="Rechthoek 334">
                <a:extLst>
                  <a:ext uri="{FF2B5EF4-FFF2-40B4-BE49-F238E27FC236}">
                    <a16:creationId xmlns:a16="http://schemas.microsoft.com/office/drawing/2014/main" id="{105A6DDD-E013-4B3B-BAE8-AF6C33DE0D02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742950" eaLnBrk="1" fontAlgn="auto" latinLnBrk="0" hangingPunct="1">
                  <a:lnSpc>
                    <a:spcPct val="90000"/>
                  </a:lnSpc>
                  <a:spcBef>
                    <a:spcPts val="488"/>
                  </a:spcBef>
                  <a:spcAft>
                    <a:spcPts val="48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94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336" name="Groep 335">
                <a:extLst>
                  <a:ext uri="{FF2B5EF4-FFF2-40B4-BE49-F238E27FC236}">
                    <a16:creationId xmlns:a16="http://schemas.microsoft.com/office/drawing/2014/main" id="{75BD6879-E4AC-4542-B1A3-D418E13799AC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46" name="Rechthoek 345">
                  <a:extLst>
                    <a:ext uri="{FF2B5EF4-FFF2-40B4-BE49-F238E27FC236}">
                      <a16:creationId xmlns:a16="http://schemas.microsoft.com/office/drawing/2014/main" id="{185AAF20-BCA0-44F5-965B-2007CB791B6D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853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47" name="Groep 346">
                  <a:extLst>
                    <a:ext uri="{FF2B5EF4-FFF2-40B4-BE49-F238E27FC236}">
                      <a16:creationId xmlns:a16="http://schemas.microsoft.com/office/drawing/2014/main" id="{B4B56502-61B5-4A9F-B98C-7A68424F472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49" name="Rechte verbindingslijn 348">
                    <a:extLst>
                      <a:ext uri="{FF2B5EF4-FFF2-40B4-BE49-F238E27FC236}">
                        <a16:creationId xmlns:a16="http://schemas.microsoft.com/office/drawing/2014/main" id="{ADBD273A-AFE3-4652-BFCB-19F34807A1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0" name="Rechte verbindingslijn 349">
                    <a:extLst>
                      <a:ext uri="{FF2B5EF4-FFF2-40B4-BE49-F238E27FC236}">
                        <a16:creationId xmlns:a16="http://schemas.microsoft.com/office/drawing/2014/main" id="{95570798-8A19-4036-BCDE-26704DA94E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1" name="Rechte verbindingslijn 350">
                    <a:extLst>
                      <a:ext uri="{FF2B5EF4-FFF2-40B4-BE49-F238E27FC236}">
                        <a16:creationId xmlns:a16="http://schemas.microsoft.com/office/drawing/2014/main" id="{98766F78-ACA4-4A94-A1CC-5DC6B94989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2" name="Rechte verbindingslijn 351">
                    <a:extLst>
                      <a:ext uri="{FF2B5EF4-FFF2-40B4-BE49-F238E27FC236}">
                        <a16:creationId xmlns:a16="http://schemas.microsoft.com/office/drawing/2014/main" id="{668BE377-9B98-4D19-B850-51E3729C9C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3" name="Rechte verbindingslijn 352">
                    <a:extLst>
                      <a:ext uri="{FF2B5EF4-FFF2-40B4-BE49-F238E27FC236}">
                        <a16:creationId xmlns:a16="http://schemas.microsoft.com/office/drawing/2014/main" id="{841B52A5-6EB3-41AF-B293-FB98EF3A64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48" name="Pijl: rechts 347">
                  <a:extLst>
                    <a:ext uri="{FF2B5EF4-FFF2-40B4-BE49-F238E27FC236}">
                      <a16:creationId xmlns:a16="http://schemas.microsoft.com/office/drawing/2014/main" id="{18F0A9B7-2120-4CEF-87D1-915BEB807A3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813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7" name="Groep 336">
                <a:extLst>
                  <a:ext uri="{FF2B5EF4-FFF2-40B4-BE49-F238E27FC236}">
                    <a16:creationId xmlns:a16="http://schemas.microsoft.com/office/drawing/2014/main" id="{ACEB79EF-F1D4-4282-AF5F-6A1B113EEAD3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38" name="Rechthoek 337">
                  <a:extLst>
                    <a:ext uri="{FF2B5EF4-FFF2-40B4-BE49-F238E27FC236}">
                      <a16:creationId xmlns:a16="http://schemas.microsoft.com/office/drawing/2014/main" id="{DD7FBB2A-43B0-42E7-A36D-0BBC68EA46C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853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39" name="Groep 338">
                  <a:extLst>
                    <a:ext uri="{FF2B5EF4-FFF2-40B4-BE49-F238E27FC236}">
                      <a16:creationId xmlns:a16="http://schemas.microsoft.com/office/drawing/2014/main" id="{68DE6221-855E-496D-9D63-9A69D932CC8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41" name="Rechte verbindingslijn 340">
                    <a:extLst>
                      <a:ext uri="{FF2B5EF4-FFF2-40B4-BE49-F238E27FC236}">
                        <a16:creationId xmlns:a16="http://schemas.microsoft.com/office/drawing/2014/main" id="{30F93766-9DC1-46D1-8B7B-03E91222E6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2" name="Rechte verbindingslijn 341">
                    <a:extLst>
                      <a:ext uri="{FF2B5EF4-FFF2-40B4-BE49-F238E27FC236}">
                        <a16:creationId xmlns:a16="http://schemas.microsoft.com/office/drawing/2014/main" id="{B0C7D9CA-1BC7-4E4B-8A0E-D051FFCC29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3" name="Rechte verbindingslijn 342">
                    <a:extLst>
                      <a:ext uri="{FF2B5EF4-FFF2-40B4-BE49-F238E27FC236}">
                        <a16:creationId xmlns:a16="http://schemas.microsoft.com/office/drawing/2014/main" id="{019B2A21-5C99-4F48-B2A7-C314550EE2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4" name="Rechte verbindingslijn 343">
                    <a:extLst>
                      <a:ext uri="{FF2B5EF4-FFF2-40B4-BE49-F238E27FC236}">
                        <a16:creationId xmlns:a16="http://schemas.microsoft.com/office/drawing/2014/main" id="{8FD700A5-752E-4177-A512-70694DBEF3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5" name="Rechte verbindingslijn 344">
                    <a:extLst>
                      <a:ext uri="{FF2B5EF4-FFF2-40B4-BE49-F238E27FC236}">
                        <a16:creationId xmlns:a16="http://schemas.microsoft.com/office/drawing/2014/main" id="{557C86FA-120E-4381-936D-05A6F31F82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40" name="Pijl: rechts 339">
                  <a:extLst>
                    <a:ext uri="{FF2B5EF4-FFF2-40B4-BE49-F238E27FC236}">
                      <a16:creationId xmlns:a16="http://schemas.microsoft.com/office/drawing/2014/main" id="{392CA629-7F40-4C27-8B4F-D4656178D5C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813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75" name="INSTRUCTION">
            <a:extLst>
              <a:ext uri="{FF2B5EF4-FFF2-40B4-BE49-F238E27FC236}">
                <a16:creationId xmlns:a16="http://schemas.microsoft.com/office/drawing/2014/main" id="{EDFDB462-CA45-4E81-A181-22F97D329953}"/>
              </a:ext>
            </a:extLst>
          </p:cNvPr>
          <p:cNvGrpSpPr/>
          <p:nvPr userDrawn="1"/>
        </p:nvGrpSpPr>
        <p:grpSpPr>
          <a:xfrm>
            <a:off x="5847" y="7033211"/>
            <a:ext cx="3727954" cy="1577390"/>
            <a:chOff x="5846" y="7033211"/>
            <a:chExt cx="3727954" cy="1577390"/>
          </a:xfrm>
        </p:grpSpPr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D444BA1E-FB63-4284-9A48-254B79A59426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88"/>
                </a:spcBef>
                <a:spcAft>
                  <a:spcPts val="488"/>
                </a:spcAft>
              </a:pPr>
              <a:r>
                <a:rPr lang="en-GB" sz="1138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138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138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806A926E-A355-4845-9A2B-4949332B200F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7429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1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13EC77F9-6CDC-4606-A1C7-DF8E0CA74CEA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742950" eaLnBrk="1" fontAlgn="auto" latinLnBrk="0" hangingPunct="1">
                <a:lnSpc>
                  <a:spcPct val="90000"/>
                </a:lnSpc>
                <a:spcBef>
                  <a:spcPts val="488"/>
                </a:spcBef>
                <a:spcAft>
                  <a:spcPts val="4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7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97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97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97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97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97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3A455383-74DC-48A9-BEFA-A3E15FFE2F9A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7429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1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D0AD2A8B-C2A8-45A7-AD9D-6D0EC46DE3BE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742950" eaLnBrk="1" fontAlgn="auto" latinLnBrk="0" hangingPunct="1">
                <a:lnSpc>
                  <a:spcPct val="90000"/>
                </a:lnSpc>
                <a:spcBef>
                  <a:spcPts val="488"/>
                </a:spcBef>
                <a:spcAft>
                  <a:spcPts val="4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7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97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97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181" name="Groep 180">
              <a:extLst>
                <a:ext uri="{FF2B5EF4-FFF2-40B4-BE49-F238E27FC236}">
                  <a16:creationId xmlns:a16="http://schemas.microsoft.com/office/drawing/2014/main" id="{DE3A0D45-2AC0-4F99-93C0-E1F9F4A9C818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82" name="Groep 181">
                <a:extLst>
                  <a:ext uri="{FF2B5EF4-FFF2-40B4-BE49-F238E27FC236}">
                    <a16:creationId xmlns:a16="http://schemas.microsoft.com/office/drawing/2014/main" id="{24EB401E-416E-4CDB-9832-C2153472598D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84" name="Rechthoek met één afgeknipte en afgeronde hoek 47">
                  <a:extLst>
                    <a:ext uri="{FF2B5EF4-FFF2-40B4-BE49-F238E27FC236}">
                      <a16:creationId xmlns:a16="http://schemas.microsoft.com/office/drawing/2014/main" id="{C0FBDF7D-3FFF-49EE-B251-81EE3322312E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7429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731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" name="Rechthoekige driehoek 184">
                  <a:extLst>
                    <a:ext uri="{FF2B5EF4-FFF2-40B4-BE49-F238E27FC236}">
                      <a16:creationId xmlns:a16="http://schemas.microsoft.com/office/drawing/2014/main" id="{C9352CB0-0AF4-4C43-8978-E9AEAD22D776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7429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731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" name="Rechthoek 185">
                  <a:extLst>
                    <a:ext uri="{FF2B5EF4-FFF2-40B4-BE49-F238E27FC236}">
                      <a16:creationId xmlns:a16="http://schemas.microsoft.com/office/drawing/2014/main" id="{2FF04F5C-49A8-4C77-A032-E33C3CAF9D6A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7429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731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" name="Rechthoek 186">
                  <a:extLst>
                    <a:ext uri="{FF2B5EF4-FFF2-40B4-BE49-F238E27FC236}">
                      <a16:creationId xmlns:a16="http://schemas.microsoft.com/office/drawing/2014/main" id="{FF555BB7-2FFE-40B8-BF8D-8482E0989A00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74295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731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B9A76DC8-AF64-4E7B-A6DD-0E2C550B6932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7429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31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777233" y="1856130"/>
            <a:ext cx="10827106" cy="4438165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Bullet</a:t>
            </a:r>
          </a:p>
          <a:p>
            <a:pPr lvl="1"/>
            <a:r>
              <a:rPr lang="en-GB" dirty="0"/>
              <a:t>Sub-bullet</a:t>
            </a:r>
          </a:p>
          <a:p>
            <a:pPr lvl="2"/>
            <a:r>
              <a:rPr lang="en-GB" dirty="0"/>
              <a:t>Default text</a:t>
            </a:r>
          </a:p>
          <a:p>
            <a:pPr lvl="3"/>
            <a:r>
              <a:rPr lang="en-GB" dirty="0"/>
              <a:t>header</a:t>
            </a:r>
          </a:p>
          <a:p>
            <a:pPr lvl="4"/>
            <a:r>
              <a:rPr lang="en-GB" dirty="0"/>
              <a:t>Numerical bullet</a:t>
            </a:r>
          </a:p>
          <a:p>
            <a:pPr lvl="5"/>
            <a:r>
              <a:rPr lang="en-GB" dirty="0"/>
              <a:t>Bullet</a:t>
            </a:r>
          </a:p>
          <a:p>
            <a:pPr lvl="6"/>
            <a:r>
              <a:rPr lang="en-GB" dirty="0"/>
              <a:t>Sub-bullet</a:t>
            </a:r>
          </a:p>
          <a:p>
            <a:pPr lvl="7"/>
            <a:r>
              <a:rPr lang="en-GB" dirty="0"/>
              <a:t>Default text</a:t>
            </a:r>
          </a:p>
          <a:p>
            <a:pPr lvl="8"/>
            <a:r>
              <a:rPr lang="en-GB" dirty="0"/>
              <a:t>header</a:t>
            </a:r>
          </a:p>
          <a:p>
            <a:pPr lvl="8"/>
            <a:endParaRPr lang="en-GB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A6621DD-BDCD-46CA-8A6F-90B3DC62D7E8}"/>
              </a:ext>
            </a:extLst>
          </p:cNvPr>
          <p:cNvSpPr txBox="1"/>
          <p:nvPr userDrawn="1"/>
        </p:nvSpPr>
        <p:spPr>
          <a:xfrm>
            <a:off x="0" y="-256190"/>
            <a:ext cx="12192000" cy="1312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53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en-GB" sz="853" b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TEXT</a:t>
            </a:r>
          </a:p>
        </p:txBody>
      </p:sp>
      <p:grpSp>
        <p:nvGrpSpPr>
          <p:cNvPr id="16" name="HAAK LIJN">
            <a:extLst>
              <a:ext uri="{FF2B5EF4-FFF2-40B4-BE49-F238E27FC236}">
                <a16:creationId xmlns:a16="http://schemas.microsoft.com/office/drawing/2014/main" id="{21256FA1-9CDC-4DD9-9786-CD0521601BAC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17" name="LIJN">
              <a:extLst>
                <a:ext uri="{FF2B5EF4-FFF2-40B4-BE49-F238E27FC236}">
                  <a16:creationId xmlns:a16="http://schemas.microsoft.com/office/drawing/2014/main" id="{6162A1A5-4D92-46A9-8DEE-AC6D219D29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134BDBCE-3724-4AB1-94CF-2AAD6335F9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26" name="LIJN">
              <a:extLst>
                <a:ext uri="{FF2B5EF4-FFF2-40B4-BE49-F238E27FC236}">
                  <a16:creationId xmlns:a16="http://schemas.microsoft.com/office/drawing/2014/main" id="{C77C3344-B6C8-4C3E-A14D-48C2288B24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Logo">
            <a:extLst>
              <a:ext uri="{FF2B5EF4-FFF2-40B4-BE49-F238E27FC236}">
                <a16:creationId xmlns:a16="http://schemas.microsoft.com/office/drawing/2014/main" id="{683231CA-E564-4317-8817-8643DD571F4D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549613" y="6480357"/>
            <a:ext cx="1060018" cy="185413"/>
          </a:xfrm>
          <a:blipFill>
            <a:blip r:embed="rId6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813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    </a:t>
            </a:r>
          </a:p>
        </p:txBody>
      </p:sp>
      <p:sp>
        <p:nvSpPr>
          <p:cNvPr id="7" name="Dianummer">
            <a:extLst>
              <a:ext uri="{FF2B5EF4-FFF2-40B4-BE49-F238E27FC236}">
                <a16:creationId xmlns:a16="http://schemas.microsoft.com/office/drawing/2014/main" id="{5154FA8C-50A8-4470-ACA2-5ABE58D7913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C93C5F-DB18-4797-88B9-B8B0D60519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um" hidden="1">
            <a:extLst>
              <a:ext uri="{FF2B5EF4-FFF2-40B4-BE49-F238E27FC236}">
                <a16:creationId xmlns:a16="http://schemas.microsoft.com/office/drawing/2014/main" id="{7CC36E00-0246-4589-B488-F1724858342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Voettekst">
            <a:extLst>
              <a:ext uri="{FF2B5EF4-FFF2-40B4-BE49-F238E27FC236}">
                <a16:creationId xmlns:a16="http://schemas.microsoft.com/office/drawing/2014/main" id="{84E9FDE4-1A7F-4A5C-AC53-B36C6F9E05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Ondertitel">
            <a:extLst>
              <a:ext uri="{FF2B5EF4-FFF2-40B4-BE49-F238E27FC236}">
                <a16:creationId xmlns:a16="http://schemas.microsoft.com/office/drawing/2014/main" id="{D087FE13-DC03-4A42-925F-D0677F5B0C5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10827097" cy="349200"/>
          </a:xfrm>
        </p:spPr>
        <p:txBody>
          <a:bodyPr/>
          <a:lstStyle>
            <a:lvl1pPr marL="0" indent="0" algn="l">
              <a:buNone/>
              <a:defRPr sz="2438" b="0" cap="all" baseline="0">
                <a:solidFill>
                  <a:schemeClr val="tx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GB" cap="all" baseline="0" dirty="0"/>
              <a:t>Second light subtitle</a:t>
            </a:r>
            <a:endParaRPr lang="en-GB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08B72B07-1936-49ED-9125-9D212B7E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First bold title</a:t>
            </a:r>
          </a:p>
        </p:txBody>
      </p:sp>
    </p:spTree>
    <p:extLst>
      <p:ext uri="{BB962C8B-B14F-4D97-AF65-F5344CB8AC3E}">
        <p14:creationId xmlns:p14="http://schemas.microsoft.com/office/powerpoint/2010/main" val="4109798995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400" y="188323"/>
            <a:ext cx="11068800" cy="960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ijdelijke aanduiding voor dianummer 5">
            <a:extLst>
              <a:ext uri="{FF2B5EF4-FFF2-40B4-BE49-F238E27FC236}">
                <a16:creationId xmlns:a16="http://schemas.microsoft.com/office/drawing/2014/main" id="{97DB3ACB-9EE6-408F-9F41-DB0709836F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65151" y="6491290"/>
            <a:ext cx="359834" cy="225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7516B-5394-4F0E-A819-9FAF14A44646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  <p:sp>
        <p:nvSpPr>
          <p:cNvPr id="4" name="Tijdelijke aanduiding voor datum 6">
            <a:extLst>
              <a:ext uri="{FF2B5EF4-FFF2-40B4-BE49-F238E27FC236}">
                <a16:creationId xmlns:a16="http://schemas.microsoft.com/office/drawing/2014/main" id="{FE79BAAE-EDD5-4246-A8A5-E4B5D98E481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23 January 2019</a:t>
            </a:r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0399423F-F37E-4826-899F-E14B7520A0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numCol="1" compatLnSpc="1">
            <a:prstTxWarp prst="textNoShape">
              <a:avLst/>
            </a:prstTxWarp>
          </a:bodyPr>
          <a:lstStyle>
            <a:lvl1pPr>
              <a:defRPr sz="500"/>
            </a:lvl1pPr>
          </a:lstStyle>
          <a:p>
            <a:pPr>
              <a:defRPr/>
            </a:pPr>
            <a:fld id="{3C97E14C-21CC-4A8D-B565-CF7C5186D93D}" type="slidenum">
              <a:rPr lang="en-GB" altLang="nl-NL"/>
              <a:pPr>
                <a:defRPr/>
              </a:pPr>
              <a:t>‹#›</a:t>
            </a:fld>
            <a:r>
              <a:rPr lang="en-GB" altLang="nl-NL"/>
              <a:t> | PMC Cluster 1 Offshore Wind Farms</a:t>
            </a:r>
          </a:p>
        </p:txBody>
      </p:sp>
    </p:spTree>
    <p:extLst>
      <p:ext uri="{BB962C8B-B14F-4D97-AF65-F5344CB8AC3E}">
        <p14:creationId xmlns:p14="http://schemas.microsoft.com/office/powerpoint/2010/main" val="764918571"/>
      </p:ext>
    </p:extLst>
  </p:cSld>
  <p:clrMapOvr>
    <a:masterClrMapping/>
  </p:clrMapOvr>
  <p:transition spd="med">
    <p:fade/>
  </p:transition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INSTRUCTIE">
            <a:extLst>
              <a:ext uri="{FF2B5EF4-FFF2-40B4-BE49-F238E27FC236}">
                <a16:creationId xmlns:a16="http://schemas.microsoft.com/office/drawing/2014/main" id="{2259C3AB-6188-48C8-88BC-B8200BC2AD23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98CA6551-31CA-40C5-836E-4953A94B7A17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B546B99A-1D27-43C1-9315-C89C4DC9D1A5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B0FF89BA-5FBA-4CAA-8A14-6D6AE434AC3D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0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C5D32105-1B15-44C8-B47C-37FBAA13744F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1E6BE5E5-CF33-4BFF-A2BB-9DABAEF5DB96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3148F805-2DAC-4272-B89A-B9BFA7697030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1" indent="-17621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60BE7184-E15F-42AB-9132-8EC1F3BC93A7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39357018-E1AD-495F-8E82-B4A2F4FE6CA4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5CE7C35D-3F32-483F-B0D4-8AA1ADCC52DB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F80D9116-53E3-4018-B5F3-51E559E978DA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30" normalizeH="0" baseline="0" noProof="0" dirty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0279F4FD-D79B-4EC1-B5FD-F798009C3487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D3533CF8-FD33-4C69-BB71-BD37BA470605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4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+mj-lt"/>
                <a:buAutoNum type="arabicPeriod"/>
                <a:tabLst>
                  <a:tab pos="182563" algn="l"/>
                </a:tabLst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</a:t>
              </a:r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DE56F4EA-9E58-4040-A773-567F2BACB434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56D29DA7-8A6A-45DD-A160-AC65E5845A31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6" indent="-17621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55C81428-8576-48D3-8419-B3BFAFAA0741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583059E1-D0DD-4D8B-BB68-558CD05C32D3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7" indent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2559BDD2-8BB2-476B-B5DD-58ACD73DFC1A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6BF4EED5-E42E-4927-B1BC-1687393D0C94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0" normalizeH="0" baseline="0" noProof="0" dirty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48" name="Ovaal 47">
              <a:extLst>
                <a:ext uri="{FF2B5EF4-FFF2-40B4-BE49-F238E27FC236}">
                  <a16:creationId xmlns:a16="http://schemas.microsoft.com/office/drawing/2014/main" id="{51EF9D53-8B73-4109-AB18-0D0E49E92690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961368B1-E4A3-4ABE-A108-5CECB5AD67F2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5" indent="-18256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5AA2F1C2-98B9-4FBE-AC87-43DCA64BF585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51" name="ICOON_info">
              <a:extLst>
                <a:ext uri="{FF2B5EF4-FFF2-40B4-BE49-F238E27FC236}">
                  <a16:creationId xmlns:a16="http://schemas.microsoft.com/office/drawing/2014/main" id="{CF92F036-7396-4E06-B508-672811E34E11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93" name="Ovaal 92">
                <a:extLst>
                  <a:ext uri="{FF2B5EF4-FFF2-40B4-BE49-F238E27FC236}">
                    <a16:creationId xmlns:a16="http://schemas.microsoft.com/office/drawing/2014/main" id="{E5FC72EA-D90E-4559-B238-4131D4BC8E32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Graphic 163" descr="Informatie">
                <a:extLst>
                  <a:ext uri="{FF2B5EF4-FFF2-40B4-BE49-F238E27FC236}">
                    <a16:creationId xmlns:a16="http://schemas.microsoft.com/office/drawing/2014/main" id="{4A9F1E2D-8483-40CF-B68A-0F8BDA53E59E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VOORBEELD">
              <a:extLst>
                <a:ext uri="{FF2B5EF4-FFF2-40B4-BE49-F238E27FC236}">
                  <a16:creationId xmlns:a16="http://schemas.microsoft.com/office/drawing/2014/main" id="{1C57C9ED-D2D7-46B7-9A07-E27A9D11CEC3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EC2DEEEE-34ED-41EF-ACCC-35C0524E1696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38B4A342-995C-4505-B1A1-A151D5ECE4B2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5" name="Groep 54">
                <a:extLst>
                  <a:ext uri="{FF2B5EF4-FFF2-40B4-BE49-F238E27FC236}">
                    <a16:creationId xmlns:a16="http://schemas.microsoft.com/office/drawing/2014/main" id="{7701E09D-B752-4863-992D-0668CA0122EB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86" name="Groep 85">
                  <a:extLst>
                    <a:ext uri="{FF2B5EF4-FFF2-40B4-BE49-F238E27FC236}">
                      <a16:creationId xmlns:a16="http://schemas.microsoft.com/office/drawing/2014/main" id="{C5BED81F-1B57-4C59-AF91-B0824D70357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88" name="Rechte verbindingslijn 87">
                    <a:extLst>
                      <a:ext uri="{FF2B5EF4-FFF2-40B4-BE49-F238E27FC236}">
                        <a16:creationId xmlns:a16="http://schemas.microsoft.com/office/drawing/2014/main" id="{4DD790A7-A860-47D7-8802-541E528D58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9" name="Rechte verbindingslijn 88">
                    <a:extLst>
                      <a:ext uri="{FF2B5EF4-FFF2-40B4-BE49-F238E27FC236}">
                        <a16:creationId xmlns:a16="http://schemas.microsoft.com/office/drawing/2014/main" id="{FF2F0BC6-6687-45BF-A209-73FD34211E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0" name="Rechte verbindingslijn 89">
                    <a:extLst>
                      <a:ext uri="{FF2B5EF4-FFF2-40B4-BE49-F238E27FC236}">
                        <a16:creationId xmlns:a16="http://schemas.microsoft.com/office/drawing/2014/main" id="{52E66392-2DD1-463C-95F2-19F6DFE799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1" name="Rechte verbindingslijn 90">
                    <a:extLst>
                      <a:ext uri="{FF2B5EF4-FFF2-40B4-BE49-F238E27FC236}">
                        <a16:creationId xmlns:a16="http://schemas.microsoft.com/office/drawing/2014/main" id="{F8FBED65-9344-4820-987D-76CC4FD7F3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2" name="Rechte verbindingslijn 91">
                    <a:extLst>
                      <a:ext uri="{FF2B5EF4-FFF2-40B4-BE49-F238E27FC236}">
                        <a16:creationId xmlns:a16="http://schemas.microsoft.com/office/drawing/2014/main" id="{AE5758A1-6EC9-4F28-B558-2D2A396388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7" name="Pijl: rechts 86">
                  <a:extLst>
                    <a:ext uri="{FF2B5EF4-FFF2-40B4-BE49-F238E27FC236}">
                      <a16:creationId xmlns:a16="http://schemas.microsoft.com/office/drawing/2014/main" id="{FC66AB48-E543-49D4-AE51-7CB4A9D1126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6" name="Groep 55">
                <a:extLst>
                  <a:ext uri="{FF2B5EF4-FFF2-40B4-BE49-F238E27FC236}">
                    <a16:creationId xmlns:a16="http://schemas.microsoft.com/office/drawing/2014/main" id="{7B125CE4-5EAA-487B-98C9-60FC4AD27D2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79" name="Groep 78">
                  <a:extLst>
                    <a:ext uri="{FF2B5EF4-FFF2-40B4-BE49-F238E27FC236}">
                      <a16:creationId xmlns:a16="http://schemas.microsoft.com/office/drawing/2014/main" id="{CE63D0B9-3A1F-4FCE-8921-DC86243076D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A7621846-70D2-4FAF-8ADA-A24ABFBF2A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49CEE87F-C970-45BF-8011-E98832A20C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AAB21D47-BEE1-480A-AAE3-A6DB1E632B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4" name="Rechte verbindingslijn 83">
                    <a:extLst>
                      <a:ext uri="{FF2B5EF4-FFF2-40B4-BE49-F238E27FC236}">
                        <a16:creationId xmlns:a16="http://schemas.microsoft.com/office/drawing/2014/main" id="{DDF98484-842B-4C4B-94E0-515CCE4F46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C9D02BEF-17F2-4A45-97EF-BE00BB38B5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0" name="Pijl: rechts 79">
                  <a:extLst>
                    <a:ext uri="{FF2B5EF4-FFF2-40B4-BE49-F238E27FC236}">
                      <a16:creationId xmlns:a16="http://schemas.microsoft.com/office/drawing/2014/main" id="{7375F10A-C3E4-42B2-8F24-8BDCACCE769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57" name="Rechte verbindingslijn 56">
                <a:extLst>
                  <a:ext uri="{FF2B5EF4-FFF2-40B4-BE49-F238E27FC236}">
                    <a16:creationId xmlns:a16="http://schemas.microsoft.com/office/drawing/2014/main" id="{6ED9B8A5-40B9-4B1E-9684-DC1FFE9DB4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8" name="Rechte verbindingslijn 57">
                <a:extLst>
                  <a:ext uri="{FF2B5EF4-FFF2-40B4-BE49-F238E27FC236}">
                    <a16:creationId xmlns:a16="http://schemas.microsoft.com/office/drawing/2014/main" id="{DB7AA4C8-150A-4DD4-8C00-993396740A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59" name="Rechthoek 58">
                <a:extLst>
                  <a:ext uri="{FF2B5EF4-FFF2-40B4-BE49-F238E27FC236}">
                    <a16:creationId xmlns:a16="http://schemas.microsoft.com/office/drawing/2014/main" id="{0CFFF9C3-DC13-4494-A62D-B36E00A85D3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017F32AB-16D3-48B0-A8C3-D5BD78DEE247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id="{50F43191-E5D8-4562-B549-3DC12D71BB61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19E8C1B4-EE70-46BC-A79D-04D1117BDB0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72" name="Groep 71">
                  <a:extLst>
                    <a:ext uri="{FF2B5EF4-FFF2-40B4-BE49-F238E27FC236}">
                      <a16:creationId xmlns:a16="http://schemas.microsoft.com/office/drawing/2014/main" id="{563977F4-2A7F-4879-A53D-8022F184A94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D7D782CD-52AD-4172-AA7F-A335CCD248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15F06FE3-AA5F-41E3-A956-699E33886B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1C80D73-1BAC-400C-9EE0-B206633B06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A295FB84-33A3-46D6-B1EF-AACFC526BF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B141962C-9AAF-4663-9B19-034A4FFED1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3" name="Pijl: rechts 72">
                  <a:extLst>
                    <a:ext uri="{FF2B5EF4-FFF2-40B4-BE49-F238E27FC236}">
                      <a16:creationId xmlns:a16="http://schemas.microsoft.com/office/drawing/2014/main" id="{513B64FC-183C-41E7-86C7-D394F374D5A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7AB8867A-65E6-46CC-B5C7-C0A38926BD6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63" name="Rechthoek 62">
                  <a:extLst>
                    <a:ext uri="{FF2B5EF4-FFF2-40B4-BE49-F238E27FC236}">
                      <a16:creationId xmlns:a16="http://schemas.microsoft.com/office/drawing/2014/main" id="{C93F9144-DC78-4FFD-BB7A-B3E9013E4C82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BF9A1E80-5A6D-45D4-9BB7-EDF1DB244FD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691982DE-F34E-4AE8-B66C-0311A34081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57029BDB-8DAD-4A28-8DA8-399BFF346A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6695FC3D-EF06-4A53-9A0C-D2EB791A3D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AF047E0B-7CD3-487E-A04C-E061E3831A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B77B3B59-6D56-4336-B429-7C0680329C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5" name="Pijl: rechts 64">
                  <a:extLst>
                    <a:ext uri="{FF2B5EF4-FFF2-40B4-BE49-F238E27FC236}">
                      <a16:creationId xmlns:a16="http://schemas.microsoft.com/office/drawing/2014/main" id="{0E1A9EDF-3A8D-4889-A0F7-C698374E3D7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95" name="INSTRUCTIE">
            <a:extLst>
              <a:ext uri="{FF2B5EF4-FFF2-40B4-BE49-F238E27FC236}">
                <a16:creationId xmlns:a16="http://schemas.microsoft.com/office/drawing/2014/main" id="{7C7E8D04-13B4-4B71-B89B-479BC4DF4698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E633CA95-6B84-4AED-A672-E4BDF50C07A6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5B22A45A-EBF7-4C30-B067-12D2B9A0BB6F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B6381F98-6534-4359-8E37-A870C5C3C38F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4DFEF9BD-74CD-4E3C-9427-ACC8C8EF0AA8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6228CDF5-9D83-49A9-A45C-6E740AB6358C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5AD730ED-1BD7-4DFB-8E41-B8A33A823313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02" name="Groep 101">
                <a:extLst>
                  <a:ext uri="{FF2B5EF4-FFF2-40B4-BE49-F238E27FC236}">
                    <a16:creationId xmlns:a16="http://schemas.microsoft.com/office/drawing/2014/main" id="{7D9EA432-58AD-4036-A148-2B2F2E85EAA9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05" name="Rechthoek met één afgeknipte en afgeronde hoek 47">
                  <a:extLst>
                    <a:ext uri="{FF2B5EF4-FFF2-40B4-BE49-F238E27FC236}">
                      <a16:creationId xmlns:a16="http://schemas.microsoft.com/office/drawing/2014/main" id="{BA9BE353-1FC8-4FE9-9261-B10F825029BD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6" name="Rechthoekige driehoek 105">
                  <a:extLst>
                    <a:ext uri="{FF2B5EF4-FFF2-40B4-BE49-F238E27FC236}">
                      <a16:creationId xmlns:a16="http://schemas.microsoft.com/office/drawing/2014/main" id="{8600A595-89AC-4ED8-A672-1FD84632C02E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70B64506-CCA6-45D9-8248-731B55331DCE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92CA0564-3557-4523-9E06-2F0C6DD66CA9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0AC4DB14-C50E-4F43-AD0A-53097035D8C0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777233" y="1856128"/>
            <a:ext cx="10827107" cy="4438165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A6621DD-BDCD-46CA-8A6F-90B3DC62D7E8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TEKST</a:t>
            </a:r>
          </a:p>
        </p:txBody>
      </p:sp>
      <p:grpSp>
        <p:nvGrpSpPr>
          <p:cNvPr id="16" name="HAAK LIJN">
            <a:extLst>
              <a:ext uri="{FF2B5EF4-FFF2-40B4-BE49-F238E27FC236}">
                <a16:creationId xmlns:a16="http://schemas.microsoft.com/office/drawing/2014/main" id="{21256FA1-9CDC-4DD9-9786-CD0521601BAC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17" name="LIJN">
              <a:extLst>
                <a:ext uri="{FF2B5EF4-FFF2-40B4-BE49-F238E27FC236}">
                  <a16:creationId xmlns:a16="http://schemas.microsoft.com/office/drawing/2014/main" id="{6162A1A5-4D92-46A9-8DEE-AC6D219D29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134BDBCE-3724-4AB1-94CF-2AAD6335F9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26" name="LIJN">
              <a:extLst>
                <a:ext uri="{FF2B5EF4-FFF2-40B4-BE49-F238E27FC236}">
                  <a16:creationId xmlns:a16="http://schemas.microsoft.com/office/drawing/2014/main" id="{C77C3344-B6C8-4C3E-A14D-48C2288B24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Logo">
            <a:extLst>
              <a:ext uri="{FF2B5EF4-FFF2-40B4-BE49-F238E27FC236}">
                <a16:creationId xmlns:a16="http://schemas.microsoft.com/office/drawing/2014/main" id="{683231CA-E564-4317-8817-8643DD571F4D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549612" y="6480355"/>
            <a:ext cx="1060019" cy="185413"/>
          </a:xfrm>
          <a:blipFill>
            <a:blip r:embed="rId6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7" name="Dianummer">
            <a:extLst>
              <a:ext uri="{FF2B5EF4-FFF2-40B4-BE49-F238E27FC236}">
                <a16:creationId xmlns:a16="http://schemas.microsoft.com/office/drawing/2014/main" id="{5154FA8C-50A8-4470-ACA2-5ABE58D7913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C93C5F-DB18-4797-88B9-B8B0D60519F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Voettekst">
            <a:extLst>
              <a:ext uri="{FF2B5EF4-FFF2-40B4-BE49-F238E27FC236}">
                <a16:creationId xmlns:a16="http://schemas.microsoft.com/office/drawing/2014/main" id="{84E9FDE4-1A7F-4A5C-AC53-B36C6F9E05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Ondertitel">
            <a:extLst>
              <a:ext uri="{FF2B5EF4-FFF2-40B4-BE49-F238E27FC236}">
                <a16:creationId xmlns:a16="http://schemas.microsoft.com/office/drawing/2014/main" id="{D087FE13-DC03-4A42-925F-D0677F5B0C5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tweede titel hier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08B72B07-1936-49ED-9125-9D212B7E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Plaats eerste titel hier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244ECB-66F5-4677-81F2-972B9FCA0F8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9070205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INSTRUCTIE">
            <a:extLst>
              <a:ext uri="{FF2B5EF4-FFF2-40B4-BE49-F238E27FC236}">
                <a16:creationId xmlns:a16="http://schemas.microsoft.com/office/drawing/2014/main" id="{A675217A-1FB8-440B-8F84-7A0CE3095CF1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75" name="Rechthoek 274">
              <a:extLst>
                <a:ext uri="{FF2B5EF4-FFF2-40B4-BE49-F238E27FC236}">
                  <a16:creationId xmlns:a16="http://schemas.microsoft.com/office/drawing/2014/main" id="{B1E4CDF9-9886-4A92-B75C-847585888C9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276" name="Ovaal 275">
              <a:extLst>
                <a:ext uri="{FF2B5EF4-FFF2-40B4-BE49-F238E27FC236}">
                  <a16:creationId xmlns:a16="http://schemas.microsoft.com/office/drawing/2014/main" id="{DE4B02FB-2148-41FF-BD93-DABDD75E14D4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7" name="Rechthoek 276">
              <a:extLst>
                <a:ext uri="{FF2B5EF4-FFF2-40B4-BE49-F238E27FC236}">
                  <a16:creationId xmlns:a16="http://schemas.microsoft.com/office/drawing/2014/main" id="{1BD378C8-AD07-41D1-BEB8-EBA2D9D2BCDE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0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278" name="Ovaal 277">
              <a:extLst>
                <a:ext uri="{FF2B5EF4-FFF2-40B4-BE49-F238E27FC236}">
                  <a16:creationId xmlns:a16="http://schemas.microsoft.com/office/drawing/2014/main" id="{178265A4-589A-4F4A-A48E-0787ED17D08A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9" name="Rechthoek 278">
              <a:extLst>
                <a:ext uri="{FF2B5EF4-FFF2-40B4-BE49-F238E27FC236}">
                  <a16:creationId xmlns:a16="http://schemas.microsoft.com/office/drawing/2014/main" id="{463CD142-BCE5-4EAA-AA1E-AED6BCFDE19D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80" name="Rechthoek 279">
              <a:extLst>
                <a:ext uri="{FF2B5EF4-FFF2-40B4-BE49-F238E27FC236}">
                  <a16:creationId xmlns:a16="http://schemas.microsoft.com/office/drawing/2014/main" id="{17B4369A-E4EE-4882-8E7D-7E7E1E043A60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1" indent="-17621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1" name="Ovaal 280">
              <a:extLst>
                <a:ext uri="{FF2B5EF4-FFF2-40B4-BE49-F238E27FC236}">
                  <a16:creationId xmlns:a16="http://schemas.microsoft.com/office/drawing/2014/main" id="{5D6B875D-755A-4FF4-B901-05F2A3565DB9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82" name="Rechthoek 281">
              <a:extLst>
                <a:ext uri="{FF2B5EF4-FFF2-40B4-BE49-F238E27FC236}">
                  <a16:creationId xmlns:a16="http://schemas.microsoft.com/office/drawing/2014/main" id="{66444540-9054-4B9B-B628-F1B81DAF159E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83" name="Ovaal 282">
              <a:extLst>
                <a:ext uri="{FF2B5EF4-FFF2-40B4-BE49-F238E27FC236}">
                  <a16:creationId xmlns:a16="http://schemas.microsoft.com/office/drawing/2014/main" id="{8483F1BA-5EE2-4805-A161-284B8877630F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4" name="Rechthoek 283">
              <a:extLst>
                <a:ext uri="{FF2B5EF4-FFF2-40B4-BE49-F238E27FC236}">
                  <a16:creationId xmlns:a16="http://schemas.microsoft.com/office/drawing/2014/main" id="{FD3D4690-D962-40AA-A993-1CBF4E72C248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30" normalizeH="0" baseline="0" noProof="0" dirty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85" name="Ovaal 284">
              <a:extLst>
                <a:ext uri="{FF2B5EF4-FFF2-40B4-BE49-F238E27FC236}">
                  <a16:creationId xmlns:a16="http://schemas.microsoft.com/office/drawing/2014/main" id="{7A061426-A926-4EAF-8744-D8AA3B1F2B49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86" name="Rechthoek 285">
              <a:extLst>
                <a:ext uri="{FF2B5EF4-FFF2-40B4-BE49-F238E27FC236}">
                  <a16:creationId xmlns:a16="http://schemas.microsoft.com/office/drawing/2014/main" id="{A2D4B865-E943-4283-8A09-36068182D5F2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4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+mj-lt"/>
                <a:buAutoNum type="arabicPeriod"/>
                <a:tabLst>
                  <a:tab pos="182563" algn="l"/>
                </a:tabLst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</a:t>
              </a:r>
            </a:p>
          </p:txBody>
        </p:sp>
        <p:sp>
          <p:nvSpPr>
            <p:cNvPr id="287" name="Ovaal 286">
              <a:extLst>
                <a:ext uri="{FF2B5EF4-FFF2-40B4-BE49-F238E27FC236}">
                  <a16:creationId xmlns:a16="http://schemas.microsoft.com/office/drawing/2014/main" id="{FE43662A-11E3-4951-B6EE-5F6E949F4EE6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88" name="Rechthoek 287">
              <a:extLst>
                <a:ext uri="{FF2B5EF4-FFF2-40B4-BE49-F238E27FC236}">
                  <a16:creationId xmlns:a16="http://schemas.microsoft.com/office/drawing/2014/main" id="{564D911F-60A1-494D-9E06-776723E5D788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6" indent="-17621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9" name="Ovaal 288">
              <a:extLst>
                <a:ext uri="{FF2B5EF4-FFF2-40B4-BE49-F238E27FC236}">
                  <a16:creationId xmlns:a16="http://schemas.microsoft.com/office/drawing/2014/main" id="{BF2A917F-78E0-4147-B13B-0CD2AB92C160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90" name="Rechthoek 289">
              <a:extLst>
                <a:ext uri="{FF2B5EF4-FFF2-40B4-BE49-F238E27FC236}">
                  <a16:creationId xmlns:a16="http://schemas.microsoft.com/office/drawing/2014/main" id="{9CE5A5BD-60E9-4B80-9C9F-4E63F986F04B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7" indent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91" name="Ovaal 290">
              <a:extLst>
                <a:ext uri="{FF2B5EF4-FFF2-40B4-BE49-F238E27FC236}">
                  <a16:creationId xmlns:a16="http://schemas.microsoft.com/office/drawing/2014/main" id="{D7923D5C-7E1F-41D9-844B-ED4542BA282D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2" name="Rechthoek 291">
              <a:extLst>
                <a:ext uri="{FF2B5EF4-FFF2-40B4-BE49-F238E27FC236}">
                  <a16:creationId xmlns:a16="http://schemas.microsoft.com/office/drawing/2014/main" id="{612CC5FA-1EF1-4F63-9087-13FA8F4067ED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0" normalizeH="0" baseline="0" noProof="0" dirty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293" name="Ovaal 292">
              <a:extLst>
                <a:ext uri="{FF2B5EF4-FFF2-40B4-BE49-F238E27FC236}">
                  <a16:creationId xmlns:a16="http://schemas.microsoft.com/office/drawing/2014/main" id="{7CC3F771-5397-4EB7-9DDE-C37EDD79BD92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94" name="Rechthoek 293">
              <a:extLst>
                <a:ext uri="{FF2B5EF4-FFF2-40B4-BE49-F238E27FC236}">
                  <a16:creationId xmlns:a16="http://schemas.microsoft.com/office/drawing/2014/main" id="{12B5E8DE-BF1A-45F6-B376-D0BD40FA065C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5" indent="-18256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295" name="Rechthoek 294">
              <a:extLst>
                <a:ext uri="{FF2B5EF4-FFF2-40B4-BE49-F238E27FC236}">
                  <a16:creationId xmlns:a16="http://schemas.microsoft.com/office/drawing/2014/main" id="{B0799A9F-6695-4C02-9EAA-5AE4F44B1833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296" name="ICOON_info">
              <a:extLst>
                <a:ext uri="{FF2B5EF4-FFF2-40B4-BE49-F238E27FC236}">
                  <a16:creationId xmlns:a16="http://schemas.microsoft.com/office/drawing/2014/main" id="{31A52092-2CBF-4A92-BE54-1B9BF92F0060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338" name="Ovaal 337">
                <a:extLst>
                  <a:ext uri="{FF2B5EF4-FFF2-40B4-BE49-F238E27FC236}">
                    <a16:creationId xmlns:a16="http://schemas.microsoft.com/office/drawing/2014/main" id="{FCD4575B-BF4B-450C-8E18-51317BC917B9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9" name="Graphic 163" descr="Informatie">
                <a:extLst>
                  <a:ext uri="{FF2B5EF4-FFF2-40B4-BE49-F238E27FC236}">
                    <a16:creationId xmlns:a16="http://schemas.microsoft.com/office/drawing/2014/main" id="{53D6B75C-B47D-4BD3-B5E8-BCB639480026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7" name="VOORBEELD">
              <a:extLst>
                <a:ext uri="{FF2B5EF4-FFF2-40B4-BE49-F238E27FC236}">
                  <a16:creationId xmlns:a16="http://schemas.microsoft.com/office/drawing/2014/main" id="{A44FDD39-565B-430B-AA59-CBC92CD19D18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98" name="Rechthoek 297">
                <a:extLst>
                  <a:ext uri="{FF2B5EF4-FFF2-40B4-BE49-F238E27FC236}">
                    <a16:creationId xmlns:a16="http://schemas.microsoft.com/office/drawing/2014/main" id="{D7961D33-6F73-4C67-87DB-E4442BF97FE9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99" name="Rechthoek 298">
                <a:extLst>
                  <a:ext uri="{FF2B5EF4-FFF2-40B4-BE49-F238E27FC236}">
                    <a16:creationId xmlns:a16="http://schemas.microsoft.com/office/drawing/2014/main" id="{DE69FB32-93F7-4DB9-89C1-1055728E37C0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00" name="Groep 299">
                <a:extLst>
                  <a:ext uri="{FF2B5EF4-FFF2-40B4-BE49-F238E27FC236}">
                    <a16:creationId xmlns:a16="http://schemas.microsoft.com/office/drawing/2014/main" id="{E1C87A68-039E-4082-BB28-68615BB27590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31" name="Groep 330">
                  <a:extLst>
                    <a:ext uri="{FF2B5EF4-FFF2-40B4-BE49-F238E27FC236}">
                      <a16:creationId xmlns:a16="http://schemas.microsoft.com/office/drawing/2014/main" id="{A4EC707E-DABA-4423-A922-21F0040022C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33" name="Rechte verbindingslijn 332">
                    <a:extLst>
                      <a:ext uri="{FF2B5EF4-FFF2-40B4-BE49-F238E27FC236}">
                        <a16:creationId xmlns:a16="http://schemas.microsoft.com/office/drawing/2014/main" id="{9C1A661C-8096-40A1-A1B6-E7D801C717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45B2F177-A774-4FB2-BAAD-9ED4C4E584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5" name="Rechte verbindingslijn 334">
                    <a:extLst>
                      <a:ext uri="{FF2B5EF4-FFF2-40B4-BE49-F238E27FC236}">
                        <a16:creationId xmlns:a16="http://schemas.microsoft.com/office/drawing/2014/main" id="{40F03183-E186-4625-9F88-DE05936FF5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E901B380-0807-4E19-BE6A-EBFD6F26ED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2019293A-4134-40CA-86D4-40ABA692FF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32" name="Pijl: rechts 331">
                  <a:extLst>
                    <a:ext uri="{FF2B5EF4-FFF2-40B4-BE49-F238E27FC236}">
                      <a16:creationId xmlns:a16="http://schemas.microsoft.com/office/drawing/2014/main" id="{689F34F6-9D33-4880-9954-A9E15F900BB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1" name="Groep 300">
                <a:extLst>
                  <a:ext uri="{FF2B5EF4-FFF2-40B4-BE49-F238E27FC236}">
                    <a16:creationId xmlns:a16="http://schemas.microsoft.com/office/drawing/2014/main" id="{DAFA430B-BB08-497D-8653-9A5942F5E79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24" name="Groep 323">
                  <a:extLst>
                    <a:ext uri="{FF2B5EF4-FFF2-40B4-BE49-F238E27FC236}">
                      <a16:creationId xmlns:a16="http://schemas.microsoft.com/office/drawing/2014/main" id="{D227F629-62B0-4D79-AFBA-2D10BB52D59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26" name="Rechte verbindingslijn 325">
                    <a:extLst>
                      <a:ext uri="{FF2B5EF4-FFF2-40B4-BE49-F238E27FC236}">
                        <a16:creationId xmlns:a16="http://schemas.microsoft.com/office/drawing/2014/main" id="{826295F5-D134-44BC-B28D-E4BA59C022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7" name="Rechte verbindingslijn 326">
                    <a:extLst>
                      <a:ext uri="{FF2B5EF4-FFF2-40B4-BE49-F238E27FC236}">
                        <a16:creationId xmlns:a16="http://schemas.microsoft.com/office/drawing/2014/main" id="{6254E8E5-5C21-4A3A-8675-6EBF89E4CF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8" name="Rechte verbindingslijn 327">
                    <a:extLst>
                      <a:ext uri="{FF2B5EF4-FFF2-40B4-BE49-F238E27FC236}">
                        <a16:creationId xmlns:a16="http://schemas.microsoft.com/office/drawing/2014/main" id="{A75F3408-86B5-49CD-9927-AEA552FC2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9" name="Rechte verbindingslijn 328">
                    <a:extLst>
                      <a:ext uri="{FF2B5EF4-FFF2-40B4-BE49-F238E27FC236}">
                        <a16:creationId xmlns:a16="http://schemas.microsoft.com/office/drawing/2014/main" id="{42CA2DA6-48F2-431C-8A70-67B3E38741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EC303E5E-11CA-491C-B1E8-E4AA0FE15B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25" name="Pijl: rechts 324">
                  <a:extLst>
                    <a:ext uri="{FF2B5EF4-FFF2-40B4-BE49-F238E27FC236}">
                      <a16:creationId xmlns:a16="http://schemas.microsoft.com/office/drawing/2014/main" id="{5E77E722-B54B-447C-9138-6040BFB5199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02" name="Rechte verbindingslijn 301">
                <a:extLst>
                  <a:ext uri="{FF2B5EF4-FFF2-40B4-BE49-F238E27FC236}">
                    <a16:creationId xmlns:a16="http://schemas.microsoft.com/office/drawing/2014/main" id="{3781E879-07DD-4FB3-BF11-0E77D60476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03" name="Rechte verbindingslijn 302">
                <a:extLst>
                  <a:ext uri="{FF2B5EF4-FFF2-40B4-BE49-F238E27FC236}">
                    <a16:creationId xmlns:a16="http://schemas.microsoft.com/office/drawing/2014/main" id="{5827914B-39F3-4F92-A56C-6E208492ED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04" name="Rechthoek 303">
                <a:extLst>
                  <a:ext uri="{FF2B5EF4-FFF2-40B4-BE49-F238E27FC236}">
                    <a16:creationId xmlns:a16="http://schemas.microsoft.com/office/drawing/2014/main" id="{7B2A5CA9-D68F-476E-8134-918C8771143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305" name="Rechthoek 304">
                <a:extLst>
                  <a:ext uri="{FF2B5EF4-FFF2-40B4-BE49-F238E27FC236}">
                    <a16:creationId xmlns:a16="http://schemas.microsoft.com/office/drawing/2014/main" id="{B81DBC5D-68D8-4BB8-AC5E-F6C835C3EB70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306" name="Groep 305">
                <a:extLst>
                  <a:ext uri="{FF2B5EF4-FFF2-40B4-BE49-F238E27FC236}">
                    <a16:creationId xmlns:a16="http://schemas.microsoft.com/office/drawing/2014/main" id="{A7D0BEDA-687E-4B00-8AB0-2A264C5454C3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16" name="Rechthoek 315">
                  <a:extLst>
                    <a:ext uri="{FF2B5EF4-FFF2-40B4-BE49-F238E27FC236}">
                      <a16:creationId xmlns:a16="http://schemas.microsoft.com/office/drawing/2014/main" id="{77AA97A4-0B52-4034-920A-3F6A8CDE614E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17" name="Groep 316">
                  <a:extLst>
                    <a:ext uri="{FF2B5EF4-FFF2-40B4-BE49-F238E27FC236}">
                      <a16:creationId xmlns:a16="http://schemas.microsoft.com/office/drawing/2014/main" id="{7278A040-880B-4690-A5D6-7FBA1AF681C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19" name="Rechte verbindingslijn 318">
                    <a:extLst>
                      <a:ext uri="{FF2B5EF4-FFF2-40B4-BE49-F238E27FC236}">
                        <a16:creationId xmlns:a16="http://schemas.microsoft.com/office/drawing/2014/main" id="{7E1C6C19-14AB-4D6D-AC70-B8CD174009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0" name="Rechte verbindingslijn 319">
                    <a:extLst>
                      <a:ext uri="{FF2B5EF4-FFF2-40B4-BE49-F238E27FC236}">
                        <a16:creationId xmlns:a16="http://schemas.microsoft.com/office/drawing/2014/main" id="{3A45ECE7-7221-4698-9911-AFBA70B462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1" name="Rechte verbindingslijn 320">
                    <a:extLst>
                      <a:ext uri="{FF2B5EF4-FFF2-40B4-BE49-F238E27FC236}">
                        <a16:creationId xmlns:a16="http://schemas.microsoft.com/office/drawing/2014/main" id="{9BA28152-D286-4D5A-8DE6-C41724B860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2" name="Rechte verbindingslijn 321">
                    <a:extLst>
                      <a:ext uri="{FF2B5EF4-FFF2-40B4-BE49-F238E27FC236}">
                        <a16:creationId xmlns:a16="http://schemas.microsoft.com/office/drawing/2014/main" id="{ADD293D3-8B54-4DC3-BAD0-0DCDE4B743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3" name="Rechte verbindingslijn 322">
                    <a:extLst>
                      <a:ext uri="{FF2B5EF4-FFF2-40B4-BE49-F238E27FC236}">
                        <a16:creationId xmlns:a16="http://schemas.microsoft.com/office/drawing/2014/main" id="{A9CE138B-FFDE-47B2-B809-2B9952301B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8" name="Pijl: rechts 317">
                  <a:extLst>
                    <a:ext uri="{FF2B5EF4-FFF2-40B4-BE49-F238E27FC236}">
                      <a16:creationId xmlns:a16="http://schemas.microsoft.com/office/drawing/2014/main" id="{E8D92855-ADEA-498D-978B-1B7B23DDCF3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7" name="Groep 306">
                <a:extLst>
                  <a:ext uri="{FF2B5EF4-FFF2-40B4-BE49-F238E27FC236}">
                    <a16:creationId xmlns:a16="http://schemas.microsoft.com/office/drawing/2014/main" id="{32345900-FB9B-424A-8E18-086F31BEC0B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08" name="Rechthoek 307">
                  <a:extLst>
                    <a:ext uri="{FF2B5EF4-FFF2-40B4-BE49-F238E27FC236}">
                      <a16:creationId xmlns:a16="http://schemas.microsoft.com/office/drawing/2014/main" id="{C18B079E-3F53-42D4-BB4C-ADD24130D544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09" name="Groep 308">
                  <a:extLst>
                    <a:ext uri="{FF2B5EF4-FFF2-40B4-BE49-F238E27FC236}">
                      <a16:creationId xmlns:a16="http://schemas.microsoft.com/office/drawing/2014/main" id="{5EBCFC17-7D24-4157-9071-B649FF2FB81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11" name="Rechte verbindingslijn 310">
                    <a:extLst>
                      <a:ext uri="{FF2B5EF4-FFF2-40B4-BE49-F238E27FC236}">
                        <a16:creationId xmlns:a16="http://schemas.microsoft.com/office/drawing/2014/main" id="{488BB18C-890B-42C9-ADB2-8E0656E266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2" name="Rechte verbindingslijn 311">
                    <a:extLst>
                      <a:ext uri="{FF2B5EF4-FFF2-40B4-BE49-F238E27FC236}">
                        <a16:creationId xmlns:a16="http://schemas.microsoft.com/office/drawing/2014/main" id="{1176E0F3-B7E7-478D-8B27-6A7BBEC7CB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3" name="Rechte verbindingslijn 312">
                    <a:extLst>
                      <a:ext uri="{FF2B5EF4-FFF2-40B4-BE49-F238E27FC236}">
                        <a16:creationId xmlns:a16="http://schemas.microsoft.com/office/drawing/2014/main" id="{1D291230-5E0D-42C1-A2D2-90424371B49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4" name="Rechte verbindingslijn 313">
                    <a:extLst>
                      <a:ext uri="{FF2B5EF4-FFF2-40B4-BE49-F238E27FC236}">
                        <a16:creationId xmlns:a16="http://schemas.microsoft.com/office/drawing/2014/main" id="{B15BE96A-1420-45BE-AB91-7A710FFB99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25DF839A-AC6E-425E-BB63-0809FA33AA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0" name="Pijl: rechts 309">
                  <a:extLst>
                    <a:ext uri="{FF2B5EF4-FFF2-40B4-BE49-F238E27FC236}">
                      <a16:creationId xmlns:a16="http://schemas.microsoft.com/office/drawing/2014/main" id="{4DB3F2CF-230F-4E89-86FC-F296CF48F3E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88" name="INFO">
            <a:extLst>
              <a:ext uri="{FF2B5EF4-FFF2-40B4-BE49-F238E27FC236}">
                <a16:creationId xmlns:a16="http://schemas.microsoft.com/office/drawing/2014/main" id="{8D3ABCD5-39BE-458B-B7CF-6498BB983A72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TEKST +  AFBEELDING (S)</a:t>
            </a:r>
          </a:p>
        </p:txBody>
      </p:sp>
      <p:grpSp>
        <p:nvGrpSpPr>
          <p:cNvPr id="135" name="INSTRUCTIE">
            <a:extLst>
              <a:ext uri="{FF2B5EF4-FFF2-40B4-BE49-F238E27FC236}">
                <a16:creationId xmlns:a16="http://schemas.microsoft.com/office/drawing/2014/main" id="{949E975B-9E70-4A34-A6AE-E82C57D3A6C3}"/>
              </a:ext>
            </a:extLst>
          </p:cNvPr>
          <p:cNvGrpSpPr/>
          <p:nvPr userDrawn="1"/>
        </p:nvGrpSpPr>
        <p:grpSpPr>
          <a:xfrm>
            <a:off x="12377595" y="0"/>
            <a:ext cx="3693386" cy="6452863"/>
            <a:chOff x="-3786437" y="0"/>
            <a:chExt cx="3693386" cy="6452863"/>
          </a:xfrm>
        </p:grpSpPr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B01AF340-6969-48F5-A326-72F8B01A8FE0}"/>
                </a:ext>
              </a:extLst>
            </p:cNvPr>
            <p:cNvSpPr/>
            <p:nvPr userDrawn="1"/>
          </p:nvSpPr>
          <p:spPr>
            <a:xfrm>
              <a:off x="-3786437" y="562486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37" name="INSTRUCTIE">
              <a:extLst>
                <a:ext uri="{FF2B5EF4-FFF2-40B4-BE49-F238E27FC236}">
                  <a16:creationId xmlns:a16="http://schemas.microsoft.com/office/drawing/2014/main" id="{30C6D248-1E14-411E-8488-897C043025EE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5782322"/>
              <a:chOff x="-3786165" y="0"/>
              <a:chExt cx="3693114" cy="5782322"/>
            </a:xfrm>
          </p:grpSpPr>
          <p:sp>
            <p:nvSpPr>
              <p:cNvPr id="138" name="Rechthoek 137">
                <a:extLst>
                  <a:ext uri="{FF2B5EF4-FFF2-40B4-BE49-F238E27FC236}">
                    <a16:creationId xmlns:a16="http://schemas.microsoft.com/office/drawing/2014/main" id="{6E255294-C018-4166-A3CC-4AEC3A21D775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562486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139" name="Ovaal 138">
                <a:extLst>
                  <a:ext uri="{FF2B5EF4-FFF2-40B4-BE49-F238E27FC236}">
                    <a16:creationId xmlns:a16="http://schemas.microsoft.com/office/drawing/2014/main" id="{B6C9AF07-2998-4242-9E12-952E66E24226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22A76369-9313-4F78-A20B-E5916ADC5C24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41" name="Groep 140">
                <a:extLst>
                  <a:ext uri="{FF2B5EF4-FFF2-40B4-BE49-F238E27FC236}">
                    <a16:creationId xmlns:a16="http://schemas.microsoft.com/office/drawing/2014/main" id="{E0E5ECB8-2307-463C-8B81-42F3FC6BADAF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188" name="Rechthoek 187">
                  <a:extLst>
                    <a:ext uri="{FF2B5EF4-FFF2-40B4-BE49-F238E27FC236}">
                      <a16:creationId xmlns:a16="http://schemas.microsoft.com/office/drawing/2014/main" id="{4532BAE5-442D-43D5-808D-6B218C78C3B8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9" name="Ovaal 188">
                  <a:extLst>
                    <a:ext uri="{FF2B5EF4-FFF2-40B4-BE49-F238E27FC236}">
                      <a16:creationId xmlns:a16="http://schemas.microsoft.com/office/drawing/2014/main" id="{69CAA434-AB37-4C5A-9469-6CA12925C875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0" name="Vrije vorm: vorm 189">
                  <a:extLst>
                    <a:ext uri="{FF2B5EF4-FFF2-40B4-BE49-F238E27FC236}">
                      <a16:creationId xmlns:a16="http://schemas.microsoft.com/office/drawing/2014/main" id="{60D9EA1B-B600-437F-9786-91AC3A625CFB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1" name="Rechthoek: afgeronde hoeken 190">
                  <a:extLst>
                    <a:ext uri="{FF2B5EF4-FFF2-40B4-BE49-F238E27FC236}">
                      <a16:creationId xmlns:a16="http://schemas.microsoft.com/office/drawing/2014/main" id="{73E7E179-3673-48C1-9A2C-3D87E0920FD8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92" name="Rechte verbindingslijn 191">
                  <a:extLst>
                    <a:ext uri="{FF2B5EF4-FFF2-40B4-BE49-F238E27FC236}">
                      <a16:creationId xmlns:a16="http://schemas.microsoft.com/office/drawing/2014/main" id="{0A05D023-D7A4-42AF-9CD2-1A1DE76166A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93" name="Rechte verbindingslijn 192">
                  <a:extLst>
                    <a:ext uri="{FF2B5EF4-FFF2-40B4-BE49-F238E27FC236}">
                      <a16:creationId xmlns:a16="http://schemas.microsoft.com/office/drawing/2014/main" id="{6CCDFA18-70D2-453B-A761-40B8E0DF8277}"/>
                    </a:ext>
                  </a:extLst>
                </p:cNvPr>
                <p:cNvCxnSpPr>
                  <a:cxnSpLocks/>
                  <a:stCxn id="191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42" name="Ovaal 141">
                <a:extLst>
                  <a:ext uri="{FF2B5EF4-FFF2-40B4-BE49-F238E27FC236}">
                    <a16:creationId xmlns:a16="http://schemas.microsoft.com/office/drawing/2014/main" id="{39F3BF83-283D-4F57-82DA-CD35F1C18BCB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43" name="Rechthoek 142">
                <a:extLst>
                  <a:ext uri="{FF2B5EF4-FFF2-40B4-BE49-F238E27FC236}">
                    <a16:creationId xmlns:a16="http://schemas.microsoft.com/office/drawing/2014/main" id="{3C6E97B0-3D6C-4473-B4D7-FA582EC2DF62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44" name="Groep 143">
                <a:extLst>
                  <a:ext uri="{FF2B5EF4-FFF2-40B4-BE49-F238E27FC236}">
                    <a16:creationId xmlns:a16="http://schemas.microsoft.com/office/drawing/2014/main" id="{541E722B-C1CD-4102-B10F-F6DDC90CB244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85" name="Rechthoek 184">
                  <a:extLst>
                    <a:ext uri="{FF2B5EF4-FFF2-40B4-BE49-F238E27FC236}">
                      <a16:creationId xmlns:a16="http://schemas.microsoft.com/office/drawing/2014/main" id="{010DEDE7-3F95-4443-AF5B-301D291CED1C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86" name="Rechte verbindingslijn 185">
                  <a:extLst>
                    <a:ext uri="{FF2B5EF4-FFF2-40B4-BE49-F238E27FC236}">
                      <a16:creationId xmlns:a16="http://schemas.microsoft.com/office/drawing/2014/main" id="{98D9F068-FF4F-464B-9794-85C06F802962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87" name="Gelijkbenige driehoek 186">
                  <a:extLst>
                    <a:ext uri="{FF2B5EF4-FFF2-40B4-BE49-F238E27FC236}">
                      <a16:creationId xmlns:a16="http://schemas.microsoft.com/office/drawing/2014/main" id="{C38B3FE9-E998-4471-8FDB-5B2D045DDE63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5" name="Ovaal 144">
                <a:extLst>
                  <a:ext uri="{FF2B5EF4-FFF2-40B4-BE49-F238E27FC236}">
                    <a16:creationId xmlns:a16="http://schemas.microsoft.com/office/drawing/2014/main" id="{6A9C6E1E-47F0-4467-874D-41D293C7FBDA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CD1C7D2B-8BDA-4D3B-AECD-1BD02F6F0AA5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afbeelding en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‘Naar achtergrond’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147" name="Ovaal 146">
                <a:extLst>
                  <a:ext uri="{FF2B5EF4-FFF2-40B4-BE49-F238E27FC236}">
                    <a16:creationId xmlns:a16="http://schemas.microsoft.com/office/drawing/2014/main" id="{1825E527-9B09-49E5-9386-C897691083C0}"/>
                  </a:ext>
                </a:extLst>
              </p:cNvPr>
              <p:cNvSpPr/>
              <p:nvPr userDrawn="1"/>
            </p:nvSpPr>
            <p:spPr>
              <a:xfrm>
                <a:off x="-3603587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48" name="Rechthoek 147">
                <a:extLst>
                  <a:ext uri="{FF2B5EF4-FFF2-40B4-BE49-F238E27FC236}">
                    <a16:creationId xmlns:a16="http://schemas.microsoft.com/office/drawing/2014/main" id="{04DBE30E-2B61-47A2-9BEA-A80D07296A7E}"/>
                  </a:ext>
                </a:extLst>
              </p:cNvPr>
              <p:cNvSpPr/>
              <p:nvPr userDrawn="1"/>
            </p:nvSpPr>
            <p:spPr>
              <a:xfrm>
                <a:off x="-3319415" y="3744238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149" name="Groep 148">
                <a:extLst>
                  <a:ext uri="{FF2B5EF4-FFF2-40B4-BE49-F238E27FC236}">
                    <a16:creationId xmlns:a16="http://schemas.microsoft.com/office/drawing/2014/main" id="{4C36DF11-394A-426E-B08F-0CF0CFC78DF7}"/>
                  </a:ext>
                </a:extLst>
              </p:cNvPr>
              <p:cNvGrpSpPr/>
              <p:nvPr userDrawn="1"/>
            </p:nvGrpSpPr>
            <p:grpSpPr>
              <a:xfrm>
                <a:off x="-3408294" y="4834615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69" name="Groep 168">
                  <a:extLst>
                    <a:ext uri="{FF2B5EF4-FFF2-40B4-BE49-F238E27FC236}">
                      <a16:creationId xmlns:a16="http://schemas.microsoft.com/office/drawing/2014/main" id="{2F2A15E5-E4E5-4755-9372-85D5F36E6A1B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172" name="Groep 171">
                    <a:extLst>
                      <a:ext uri="{FF2B5EF4-FFF2-40B4-BE49-F238E27FC236}">
                        <a16:creationId xmlns:a16="http://schemas.microsoft.com/office/drawing/2014/main" id="{2D2D89BE-95B9-40A7-92C9-D35F465C31E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179" name="Groep 178">
                      <a:extLst>
                        <a:ext uri="{FF2B5EF4-FFF2-40B4-BE49-F238E27FC236}">
                          <a16:creationId xmlns:a16="http://schemas.microsoft.com/office/drawing/2014/main" id="{BEE26979-1A29-4BC8-81B2-3DDEFF410B6E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182" name="Rechthoek 181">
                        <a:extLst>
                          <a:ext uri="{FF2B5EF4-FFF2-40B4-BE49-F238E27FC236}">
                            <a16:creationId xmlns:a16="http://schemas.microsoft.com/office/drawing/2014/main" id="{E2E84883-6126-4017-966E-7B45DB40725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3" name="Rechthoek 182">
                        <a:extLst>
                          <a:ext uri="{FF2B5EF4-FFF2-40B4-BE49-F238E27FC236}">
                            <a16:creationId xmlns:a16="http://schemas.microsoft.com/office/drawing/2014/main" id="{F2094129-E8A4-4452-8DFC-20EDEAC13DF6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4" name="Ovaal 183">
                        <a:extLst>
                          <a:ext uri="{FF2B5EF4-FFF2-40B4-BE49-F238E27FC236}">
                            <a16:creationId xmlns:a16="http://schemas.microsoft.com/office/drawing/2014/main" id="{D9B4887D-2BDE-482F-B188-A35381C7357F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80" name="Afbeelding 179">
                      <a:extLst>
                        <a:ext uri="{FF2B5EF4-FFF2-40B4-BE49-F238E27FC236}">
                          <a16:creationId xmlns:a16="http://schemas.microsoft.com/office/drawing/2014/main" id="{0DC0AAEB-2548-4309-B7E3-0A2B592AEB42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6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1" name="Afbeelding 180">
                      <a:extLst>
                        <a:ext uri="{FF2B5EF4-FFF2-40B4-BE49-F238E27FC236}">
                          <a16:creationId xmlns:a16="http://schemas.microsoft.com/office/drawing/2014/main" id="{DE88F78F-3C45-45FC-95CF-879C8B229CDC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6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73" name="Groep 172">
                    <a:extLst>
                      <a:ext uri="{FF2B5EF4-FFF2-40B4-BE49-F238E27FC236}">
                        <a16:creationId xmlns:a16="http://schemas.microsoft.com/office/drawing/2014/main" id="{C8C638DD-C53D-4AB0-A6D7-E2C43DF6C4A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77" name="Rechthoek 176">
                      <a:extLst>
                        <a:ext uri="{FF2B5EF4-FFF2-40B4-BE49-F238E27FC236}">
                          <a16:creationId xmlns:a16="http://schemas.microsoft.com/office/drawing/2014/main" id="{B32EABB0-A968-41B5-BF60-29678BE9073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8" name="Rechthoek 177">
                      <a:extLst>
                        <a:ext uri="{FF2B5EF4-FFF2-40B4-BE49-F238E27FC236}">
                          <a16:creationId xmlns:a16="http://schemas.microsoft.com/office/drawing/2014/main" id="{68381386-D5F9-445D-8D5F-4F06564281C7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74" name="Groep 173">
                    <a:extLst>
                      <a:ext uri="{FF2B5EF4-FFF2-40B4-BE49-F238E27FC236}">
                        <a16:creationId xmlns:a16="http://schemas.microsoft.com/office/drawing/2014/main" id="{5D467970-3738-47E0-AE5D-FF819D7B2E0E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75" name="Rechthoek 174">
                      <a:extLst>
                        <a:ext uri="{FF2B5EF4-FFF2-40B4-BE49-F238E27FC236}">
                          <a16:creationId xmlns:a16="http://schemas.microsoft.com/office/drawing/2014/main" id="{8B9CFA8E-4AFB-4035-A2C1-6DFBE704590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6" name="Rechthoek 175">
                      <a:extLst>
                        <a:ext uri="{FF2B5EF4-FFF2-40B4-BE49-F238E27FC236}">
                          <a16:creationId xmlns:a16="http://schemas.microsoft.com/office/drawing/2014/main" id="{D260E349-5DE0-4D3F-B810-9008581E8FC2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70" name="Rechthoek 169">
                  <a:extLst>
                    <a:ext uri="{FF2B5EF4-FFF2-40B4-BE49-F238E27FC236}">
                      <a16:creationId xmlns:a16="http://schemas.microsoft.com/office/drawing/2014/main" id="{4AFE0ED6-84A8-4ED1-BA36-1C9EAAF5B524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71" name="Gelijkbenige driehoek 170">
                  <a:extLst>
                    <a:ext uri="{FF2B5EF4-FFF2-40B4-BE49-F238E27FC236}">
                      <a16:creationId xmlns:a16="http://schemas.microsoft.com/office/drawing/2014/main" id="{0A68E8E0-BE03-487B-871F-2544CEFA08BA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0" name="Groep 149">
                <a:extLst>
                  <a:ext uri="{FF2B5EF4-FFF2-40B4-BE49-F238E27FC236}">
                    <a16:creationId xmlns:a16="http://schemas.microsoft.com/office/drawing/2014/main" id="{CFEB722F-2CBD-4384-85DA-D7D2DD529802}"/>
                  </a:ext>
                </a:extLst>
              </p:cNvPr>
              <p:cNvGrpSpPr/>
              <p:nvPr userDrawn="1"/>
            </p:nvGrpSpPr>
            <p:grpSpPr>
              <a:xfrm>
                <a:off x="-3314821" y="2981448"/>
                <a:ext cx="1558053" cy="563933"/>
                <a:chOff x="-3314821" y="2981448"/>
                <a:chExt cx="1558053" cy="563933"/>
              </a:xfrm>
            </p:grpSpPr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008C3209-2426-4560-B2E4-9FEAA8E2FADC}"/>
                    </a:ext>
                  </a:extLst>
                </p:cNvPr>
                <p:cNvSpPr/>
                <p:nvPr userDrawn="1"/>
              </p:nvSpPr>
              <p:spPr>
                <a:xfrm>
                  <a:off x="-3314821" y="2981448"/>
                  <a:ext cx="1558053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id="{D5770A06-3430-4ABD-A8DE-9ED628929EF0}"/>
                    </a:ext>
                  </a:extLst>
                </p:cNvPr>
                <p:cNvSpPr/>
                <p:nvPr userDrawn="1"/>
              </p:nvSpPr>
              <p:spPr>
                <a:xfrm>
                  <a:off x="-3304719" y="3235173"/>
                  <a:ext cx="15403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Tekstvak 156">
                  <a:extLst>
                    <a:ext uri="{FF2B5EF4-FFF2-40B4-BE49-F238E27FC236}">
                      <a16:creationId xmlns:a16="http://schemas.microsoft.com/office/drawing/2014/main" id="{1EBE3DB5-331D-406E-A652-AEB2A3895EE6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038892"/>
                  <a:ext cx="1089248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voorgrond</a:t>
                  </a:r>
                </a:p>
              </p:txBody>
            </p:sp>
            <p:sp>
              <p:nvSpPr>
                <p:cNvPr id="158" name="Tekstvak 157">
                  <a:extLst>
                    <a:ext uri="{FF2B5EF4-FFF2-40B4-BE49-F238E27FC236}">
                      <a16:creationId xmlns:a16="http://schemas.microsoft.com/office/drawing/2014/main" id="{8217580E-460E-4016-9362-8F2D281E49B4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295269"/>
                  <a:ext cx="109851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achtergrond</a:t>
                  </a:r>
                </a:p>
              </p:txBody>
            </p:sp>
            <p:sp>
              <p:nvSpPr>
                <p:cNvPr id="159" name="Vrije vorm: vorm 158">
                  <a:extLst>
                    <a:ext uri="{FF2B5EF4-FFF2-40B4-BE49-F238E27FC236}">
                      <a16:creationId xmlns:a16="http://schemas.microsoft.com/office/drawing/2014/main" id="{5155A9B9-EE91-4DD7-841E-9ADB8B2B444E}"/>
                    </a:ext>
                  </a:extLst>
                </p:cNvPr>
                <p:cNvSpPr/>
                <p:nvPr userDrawn="1"/>
              </p:nvSpPr>
              <p:spPr>
                <a:xfrm>
                  <a:off x="-2051274" y="3365381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0" name="Gelijkbenige driehoek 159">
                  <a:extLst>
                    <a:ext uri="{FF2B5EF4-FFF2-40B4-BE49-F238E27FC236}">
                      <a16:creationId xmlns:a16="http://schemas.microsoft.com/office/drawing/2014/main" id="{53995711-0A8D-4C1C-BCA5-54FBE22465F8}"/>
                    </a:ext>
                  </a:extLst>
                </p:cNvPr>
                <p:cNvSpPr/>
                <p:nvPr userDrawn="1"/>
              </p:nvSpPr>
              <p:spPr>
                <a:xfrm rot="5400000">
                  <a:off x="-1900674" y="3332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E753EEF3-9EF4-46CF-AB74-CEE696C32535}"/>
                    </a:ext>
                  </a:extLst>
                </p:cNvPr>
                <p:cNvGrpSpPr/>
                <p:nvPr userDrawn="1"/>
              </p:nvGrpSpPr>
              <p:grpSpPr>
                <a:xfrm>
                  <a:off x="-3257052" y="3032066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66" name="Rechthoek 165">
                    <a:extLst>
                      <a:ext uri="{FF2B5EF4-FFF2-40B4-BE49-F238E27FC236}">
                        <a16:creationId xmlns:a16="http://schemas.microsoft.com/office/drawing/2014/main" id="{E5CA1934-7F6F-4D36-B3D6-C73008372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7" name="Rechthoek 166">
                    <a:extLst>
                      <a:ext uri="{FF2B5EF4-FFF2-40B4-BE49-F238E27FC236}">
                        <a16:creationId xmlns:a16="http://schemas.microsoft.com/office/drawing/2014/main" id="{2654288B-FBDD-48FA-AD2D-D71455C9377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8" name="Rechthoek 167">
                    <a:extLst>
                      <a:ext uri="{FF2B5EF4-FFF2-40B4-BE49-F238E27FC236}">
                        <a16:creationId xmlns:a16="http://schemas.microsoft.com/office/drawing/2014/main" id="{292BAFC5-FCB0-4960-8385-685AAF15D68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62" name="Groep 161">
                  <a:extLst>
                    <a:ext uri="{FF2B5EF4-FFF2-40B4-BE49-F238E27FC236}">
                      <a16:creationId xmlns:a16="http://schemas.microsoft.com/office/drawing/2014/main" id="{599158E7-5D44-4927-B6CA-B9C464262019}"/>
                    </a:ext>
                  </a:extLst>
                </p:cNvPr>
                <p:cNvGrpSpPr/>
                <p:nvPr userDrawn="1"/>
              </p:nvGrpSpPr>
              <p:grpSpPr>
                <a:xfrm>
                  <a:off x="-3257053" y="3276580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F58FFE64-5A33-4355-9C82-6BE91C13E9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EB452493-543F-4883-9D49-71BC7C9EAA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8F35C49A-C9BF-436A-B913-1C14801AA6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152" name="ICOON_info">
                <a:extLst>
                  <a:ext uri="{FF2B5EF4-FFF2-40B4-BE49-F238E27FC236}">
                    <a16:creationId xmlns:a16="http://schemas.microsoft.com/office/drawing/2014/main" id="{22382399-988E-4A6D-B1E0-B9B96DEF9460}"/>
                  </a:ext>
                </a:extLst>
              </p:cNvPr>
              <p:cNvGrpSpPr/>
              <p:nvPr userDrawn="1"/>
            </p:nvGrpSpPr>
            <p:grpSpPr>
              <a:xfrm>
                <a:off x="-376736" y="5498637"/>
                <a:ext cx="283685" cy="283685"/>
                <a:chOff x="-510741" y="5913713"/>
                <a:chExt cx="267555" cy="267555"/>
              </a:xfrm>
            </p:grpSpPr>
            <p:sp>
              <p:nvSpPr>
                <p:cNvPr id="153" name="Ovaal 152">
                  <a:extLst>
                    <a:ext uri="{FF2B5EF4-FFF2-40B4-BE49-F238E27FC236}">
                      <a16:creationId xmlns:a16="http://schemas.microsoft.com/office/drawing/2014/main" id="{6EF35DE1-0239-4496-A473-B3E70E8E889B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4" name="Graphic 163" descr="Informatie">
                  <a:extLst>
                    <a:ext uri="{FF2B5EF4-FFF2-40B4-BE49-F238E27FC236}">
                      <a16:creationId xmlns:a16="http://schemas.microsoft.com/office/drawing/2014/main" id="{11224E2D-26DD-42DD-A910-9B8A78514FFC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94" name="INSTRUCTIE">
            <a:extLst>
              <a:ext uri="{FF2B5EF4-FFF2-40B4-BE49-F238E27FC236}">
                <a16:creationId xmlns:a16="http://schemas.microsoft.com/office/drawing/2014/main" id="{2B39A67B-2EDC-417E-8A99-66A5BB5F83A8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195" name="Rechthoek 194">
              <a:extLst>
                <a:ext uri="{FF2B5EF4-FFF2-40B4-BE49-F238E27FC236}">
                  <a16:creationId xmlns:a16="http://schemas.microsoft.com/office/drawing/2014/main" id="{4FA83DE2-A6D5-4CC1-9903-491DF6CB6A8B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196" name="Ovaal 195">
              <a:extLst>
                <a:ext uri="{FF2B5EF4-FFF2-40B4-BE49-F238E27FC236}">
                  <a16:creationId xmlns:a16="http://schemas.microsoft.com/office/drawing/2014/main" id="{B4EC63A6-9D6E-4ACC-B017-91F7432BD85E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7" name="Rechthoek 196">
              <a:extLst>
                <a:ext uri="{FF2B5EF4-FFF2-40B4-BE49-F238E27FC236}">
                  <a16:creationId xmlns:a16="http://schemas.microsoft.com/office/drawing/2014/main" id="{F6DA4AF3-5AEF-4231-895F-0663AEE20711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98" name="Ovaal 197">
              <a:extLst>
                <a:ext uri="{FF2B5EF4-FFF2-40B4-BE49-F238E27FC236}">
                  <a16:creationId xmlns:a16="http://schemas.microsoft.com/office/drawing/2014/main" id="{653D4BC8-EA4F-4ECD-9B5E-5123CC972DDC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9" name="Rechthoek 198">
              <a:extLst>
                <a:ext uri="{FF2B5EF4-FFF2-40B4-BE49-F238E27FC236}">
                  <a16:creationId xmlns:a16="http://schemas.microsoft.com/office/drawing/2014/main" id="{B723A269-4A53-4704-BE21-2F0C66025AE5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201" name="Groep 200">
              <a:extLst>
                <a:ext uri="{FF2B5EF4-FFF2-40B4-BE49-F238E27FC236}">
                  <a16:creationId xmlns:a16="http://schemas.microsoft.com/office/drawing/2014/main" id="{41CE7DB2-0748-4386-BD46-4CC422C65560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202" name="Groep 201">
                <a:extLst>
                  <a:ext uri="{FF2B5EF4-FFF2-40B4-BE49-F238E27FC236}">
                    <a16:creationId xmlns:a16="http://schemas.microsoft.com/office/drawing/2014/main" id="{AD4419B3-E74D-477E-BA71-0295ADA6E70B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204" name="Rechthoek met één afgeknipte en afgeronde hoek 47">
                  <a:extLst>
                    <a:ext uri="{FF2B5EF4-FFF2-40B4-BE49-F238E27FC236}">
                      <a16:creationId xmlns:a16="http://schemas.microsoft.com/office/drawing/2014/main" id="{767BD028-D1FF-45D3-9FC1-65EDA55B248D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5" name="Rechthoekige driehoek 204">
                  <a:extLst>
                    <a:ext uri="{FF2B5EF4-FFF2-40B4-BE49-F238E27FC236}">
                      <a16:creationId xmlns:a16="http://schemas.microsoft.com/office/drawing/2014/main" id="{3CEB820A-A028-4F7F-9CF8-BD0FF0819B8C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6" name="Rechthoek 205">
                  <a:extLst>
                    <a:ext uri="{FF2B5EF4-FFF2-40B4-BE49-F238E27FC236}">
                      <a16:creationId xmlns:a16="http://schemas.microsoft.com/office/drawing/2014/main" id="{E3E61821-8C73-4D3E-8CC8-335F7BFE17EA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7" name="Rechthoek 206">
                  <a:extLst>
                    <a:ext uri="{FF2B5EF4-FFF2-40B4-BE49-F238E27FC236}">
                      <a16:creationId xmlns:a16="http://schemas.microsoft.com/office/drawing/2014/main" id="{ECB09AE1-CBEA-4795-A984-F44EFFBB6F78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03" name="Rechthoek 202">
                <a:extLst>
                  <a:ext uri="{FF2B5EF4-FFF2-40B4-BE49-F238E27FC236}">
                    <a16:creationId xmlns:a16="http://schemas.microsoft.com/office/drawing/2014/main" id="{055F2A0C-348C-4FC4-AB79-AED625088085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84" name="HAAK LIJN">
            <a:extLst>
              <a:ext uri="{FF2B5EF4-FFF2-40B4-BE49-F238E27FC236}">
                <a16:creationId xmlns:a16="http://schemas.microsoft.com/office/drawing/2014/main" id="{7B3A422F-40A5-40FC-90E9-6577B2129FD0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85" name="LIJN">
              <a:extLst>
                <a:ext uri="{FF2B5EF4-FFF2-40B4-BE49-F238E27FC236}">
                  <a16:creationId xmlns:a16="http://schemas.microsoft.com/office/drawing/2014/main" id="{A43FC868-B301-46F5-8820-A419C16D2B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Graphic 85">
              <a:extLst>
                <a:ext uri="{FF2B5EF4-FFF2-40B4-BE49-F238E27FC236}">
                  <a16:creationId xmlns:a16="http://schemas.microsoft.com/office/drawing/2014/main" id="{1E137A15-B402-4904-96E2-F20F4DD225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87" name="LIJN">
              <a:extLst>
                <a:ext uri="{FF2B5EF4-FFF2-40B4-BE49-F238E27FC236}">
                  <a16:creationId xmlns:a16="http://schemas.microsoft.com/office/drawing/2014/main" id="{12474518-C7B4-4E57-AD5D-304FB97FE4A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ijdelijke aanduiding voor afbeelding 8">
            <a:extLst>
              <a:ext uri="{FF2B5EF4-FFF2-40B4-BE49-F238E27FC236}">
                <a16:creationId xmlns:a16="http://schemas.microsoft.com/office/drawing/2014/main" id="{5CFE7F97-2109-4DE1-997E-438DDA5BA46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5687" y="1434"/>
            <a:ext cx="3426313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</a:p>
        </p:txBody>
      </p:sp>
      <p:sp>
        <p:nvSpPr>
          <p:cNvPr id="200" name="Logo">
            <a:extLst>
              <a:ext uri="{FF2B5EF4-FFF2-40B4-BE49-F238E27FC236}">
                <a16:creationId xmlns:a16="http://schemas.microsoft.com/office/drawing/2014/main" id="{CF022E84-EA7B-4026-848E-672D4DD41118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549612" y="6480355"/>
            <a:ext cx="1060019" cy="185413"/>
          </a:xfrm>
          <a:blipFill>
            <a:blip r:embed="rId8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15" name="Tekst">
            <a:extLst>
              <a:ext uri="{FF2B5EF4-FFF2-40B4-BE49-F238E27FC236}">
                <a16:creationId xmlns:a16="http://schemas.microsoft.com/office/drawing/2014/main" id="{9FDA7449-64DA-4D83-8198-E1195E045EA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77232" y="563700"/>
            <a:ext cx="8544332" cy="5730594"/>
          </a:xfrm>
          <a:gradFill>
            <a:gsLst>
              <a:gs pos="7500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</p:spPr>
        <p:txBody>
          <a:bodyPr vert="horz" lIns="0" tIns="1296000" rIns="216000" bIns="14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ED12B838-4EBF-44B3-96A3-36FE4C10687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93C5F-DB18-4797-88B9-B8B0D60519F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85E5B63B-737B-4ED0-9D1C-6EF631E4C58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Ondertitel">
            <a:extLst>
              <a:ext uri="{FF2B5EF4-FFF2-40B4-BE49-F238E27FC236}">
                <a16:creationId xmlns:a16="http://schemas.microsoft.com/office/drawing/2014/main" id="{45D054C6-955F-4524-B419-8433FE6D93D0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3" y="924516"/>
            <a:ext cx="8369849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tweede titel hier</a:t>
            </a:r>
          </a:p>
        </p:txBody>
      </p:sp>
      <p:sp>
        <p:nvSpPr>
          <p:cNvPr id="4" name="Titel">
            <a:extLst>
              <a:ext uri="{FF2B5EF4-FFF2-40B4-BE49-F238E27FC236}">
                <a16:creationId xmlns:a16="http://schemas.microsoft.com/office/drawing/2014/main" id="{EBFCA198-B405-434C-BDB0-38D5BBFCB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5" y="619124"/>
            <a:ext cx="8369848" cy="268289"/>
          </a:xfrm>
        </p:spPr>
        <p:txBody>
          <a:bodyPr/>
          <a:lstStyle/>
          <a:p>
            <a:r>
              <a:rPr lang="nl-NL" dirty="0"/>
              <a:t>Plaats eerste titel hier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F3EB1-2EAC-4D2F-A989-E0C0E54C3D4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4709013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INSTRUCTIE">
            <a:extLst>
              <a:ext uri="{FF2B5EF4-FFF2-40B4-BE49-F238E27FC236}">
                <a16:creationId xmlns:a16="http://schemas.microsoft.com/office/drawing/2014/main" id="{58020D84-DBB1-479D-A6FF-21E18B0C3512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64" name="Rechthoek 263">
              <a:extLst>
                <a:ext uri="{FF2B5EF4-FFF2-40B4-BE49-F238E27FC236}">
                  <a16:creationId xmlns:a16="http://schemas.microsoft.com/office/drawing/2014/main" id="{A1153B93-A804-46F5-9FC4-92E6204B054B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265" name="Ovaal 264">
              <a:extLst>
                <a:ext uri="{FF2B5EF4-FFF2-40B4-BE49-F238E27FC236}">
                  <a16:creationId xmlns:a16="http://schemas.microsoft.com/office/drawing/2014/main" id="{844EDB14-D276-401B-BBF3-2048F3D72A8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66" name="Rechthoek 265">
              <a:extLst>
                <a:ext uri="{FF2B5EF4-FFF2-40B4-BE49-F238E27FC236}">
                  <a16:creationId xmlns:a16="http://schemas.microsoft.com/office/drawing/2014/main" id="{7AAE3B13-993C-4904-A1AE-7321041DB14C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0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267" name="Ovaal 266">
              <a:extLst>
                <a:ext uri="{FF2B5EF4-FFF2-40B4-BE49-F238E27FC236}">
                  <a16:creationId xmlns:a16="http://schemas.microsoft.com/office/drawing/2014/main" id="{64B9787F-4571-42E9-9200-14884D944289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8" name="Rechthoek 267">
              <a:extLst>
                <a:ext uri="{FF2B5EF4-FFF2-40B4-BE49-F238E27FC236}">
                  <a16:creationId xmlns:a16="http://schemas.microsoft.com/office/drawing/2014/main" id="{C00AD345-7E9B-4BCA-85AE-2665EB479089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69" name="Rechthoek 268">
              <a:extLst>
                <a:ext uri="{FF2B5EF4-FFF2-40B4-BE49-F238E27FC236}">
                  <a16:creationId xmlns:a16="http://schemas.microsoft.com/office/drawing/2014/main" id="{EF4A2F6A-307B-4E34-B8C0-82F905E71A4D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1" indent="-17621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0" name="Ovaal 269">
              <a:extLst>
                <a:ext uri="{FF2B5EF4-FFF2-40B4-BE49-F238E27FC236}">
                  <a16:creationId xmlns:a16="http://schemas.microsoft.com/office/drawing/2014/main" id="{F3CE75A5-BAAA-43D5-B89D-87A5D7EC6F71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71" name="Rechthoek 270">
              <a:extLst>
                <a:ext uri="{FF2B5EF4-FFF2-40B4-BE49-F238E27FC236}">
                  <a16:creationId xmlns:a16="http://schemas.microsoft.com/office/drawing/2014/main" id="{27706614-0989-4622-8654-596795F6DCC5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72" name="Ovaal 271">
              <a:extLst>
                <a:ext uri="{FF2B5EF4-FFF2-40B4-BE49-F238E27FC236}">
                  <a16:creationId xmlns:a16="http://schemas.microsoft.com/office/drawing/2014/main" id="{58EE33C2-AB71-4B99-ADB4-36AAFBE715B3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73" name="Rechthoek 272">
              <a:extLst>
                <a:ext uri="{FF2B5EF4-FFF2-40B4-BE49-F238E27FC236}">
                  <a16:creationId xmlns:a16="http://schemas.microsoft.com/office/drawing/2014/main" id="{EFBF3DF3-FB83-44A9-95C9-0130D9805FAE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30" normalizeH="0" baseline="0" noProof="0" dirty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74" name="Ovaal 273">
              <a:extLst>
                <a:ext uri="{FF2B5EF4-FFF2-40B4-BE49-F238E27FC236}">
                  <a16:creationId xmlns:a16="http://schemas.microsoft.com/office/drawing/2014/main" id="{415B0FE1-8127-4E0D-89D9-E4BB14E3E61E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75" name="Rechthoek 274">
              <a:extLst>
                <a:ext uri="{FF2B5EF4-FFF2-40B4-BE49-F238E27FC236}">
                  <a16:creationId xmlns:a16="http://schemas.microsoft.com/office/drawing/2014/main" id="{08EE1235-CC83-4708-B561-870A1CD81294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4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+mj-lt"/>
                <a:buAutoNum type="arabicPeriod"/>
                <a:tabLst>
                  <a:tab pos="182563" algn="l"/>
                </a:tabLst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</a:t>
              </a:r>
            </a:p>
          </p:txBody>
        </p:sp>
        <p:sp>
          <p:nvSpPr>
            <p:cNvPr id="276" name="Ovaal 275">
              <a:extLst>
                <a:ext uri="{FF2B5EF4-FFF2-40B4-BE49-F238E27FC236}">
                  <a16:creationId xmlns:a16="http://schemas.microsoft.com/office/drawing/2014/main" id="{CC00B658-A544-4F11-A3C1-81FE52B251FD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77" name="Rechthoek 276">
              <a:extLst>
                <a:ext uri="{FF2B5EF4-FFF2-40B4-BE49-F238E27FC236}">
                  <a16:creationId xmlns:a16="http://schemas.microsoft.com/office/drawing/2014/main" id="{2E186766-9454-4D73-A2F9-69B927E8081E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6" indent="-17621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8" name="Ovaal 277">
              <a:extLst>
                <a:ext uri="{FF2B5EF4-FFF2-40B4-BE49-F238E27FC236}">
                  <a16:creationId xmlns:a16="http://schemas.microsoft.com/office/drawing/2014/main" id="{5CC11550-D442-469D-9C2C-2441E1AF9683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9" name="Rechthoek 278">
              <a:extLst>
                <a:ext uri="{FF2B5EF4-FFF2-40B4-BE49-F238E27FC236}">
                  <a16:creationId xmlns:a16="http://schemas.microsoft.com/office/drawing/2014/main" id="{55690C78-8C5B-4AA1-B4ED-52385D32D7F3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7" indent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80" name="Ovaal 279">
              <a:extLst>
                <a:ext uri="{FF2B5EF4-FFF2-40B4-BE49-F238E27FC236}">
                  <a16:creationId xmlns:a16="http://schemas.microsoft.com/office/drawing/2014/main" id="{47D94894-A0C4-49E4-9F98-095EDA2E4016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81" name="Rechthoek 280">
              <a:extLst>
                <a:ext uri="{FF2B5EF4-FFF2-40B4-BE49-F238E27FC236}">
                  <a16:creationId xmlns:a16="http://schemas.microsoft.com/office/drawing/2014/main" id="{05ACBC45-3323-473E-823E-80E8528156DB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0" normalizeH="0" baseline="0" noProof="0" dirty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282" name="Ovaal 281">
              <a:extLst>
                <a:ext uri="{FF2B5EF4-FFF2-40B4-BE49-F238E27FC236}">
                  <a16:creationId xmlns:a16="http://schemas.microsoft.com/office/drawing/2014/main" id="{C876196B-1128-43A7-B733-3E18C93A1735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83" name="Rechthoek 282">
              <a:extLst>
                <a:ext uri="{FF2B5EF4-FFF2-40B4-BE49-F238E27FC236}">
                  <a16:creationId xmlns:a16="http://schemas.microsoft.com/office/drawing/2014/main" id="{E891C6D4-3EED-4FAA-957E-E1341DEE37F7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5" indent="-18256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284" name="Rechthoek 283">
              <a:extLst>
                <a:ext uri="{FF2B5EF4-FFF2-40B4-BE49-F238E27FC236}">
                  <a16:creationId xmlns:a16="http://schemas.microsoft.com/office/drawing/2014/main" id="{C7BA7BB9-2ED9-4F76-B803-0C9AD2D707CD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285" name="ICOON_info">
              <a:extLst>
                <a:ext uri="{FF2B5EF4-FFF2-40B4-BE49-F238E27FC236}">
                  <a16:creationId xmlns:a16="http://schemas.microsoft.com/office/drawing/2014/main" id="{2BA17424-E08E-4C99-8F64-95A27A78E859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327" name="Ovaal 326">
                <a:extLst>
                  <a:ext uri="{FF2B5EF4-FFF2-40B4-BE49-F238E27FC236}">
                    <a16:creationId xmlns:a16="http://schemas.microsoft.com/office/drawing/2014/main" id="{C902434C-4BD7-4892-9EBE-B5A478B575D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8" name="Graphic 163" descr="Informatie">
                <a:extLst>
                  <a:ext uri="{FF2B5EF4-FFF2-40B4-BE49-F238E27FC236}">
                    <a16:creationId xmlns:a16="http://schemas.microsoft.com/office/drawing/2014/main" id="{616D110A-D55F-4D19-8A59-FADCF13B296D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6" name="VOORBEELD">
              <a:extLst>
                <a:ext uri="{FF2B5EF4-FFF2-40B4-BE49-F238E27FC236}">
                  <a16:creationId xmlns:a16="http://schemas.microsoft.com/office/drawing/2014/main" id="{F3F36DF9-E86D-4E53-92C1-8742FF620FBE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87" name="Rechthoek 286">
                <a:extLst>
                  <a:ext uri="{FF2B5EF4-FFF2-40B4-BE49-F238E27FC236}">
                    <a16:creationId xmlns:a16="http://schemas.microsoft.com/office/drawing/2014/main" id="{793B43F5-C57E-4092-8748-0E83B4E2E9A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88" name="Rechthoek 287">
                <a:extLst>
                  <a:ext uri="{FF2B5EF4-FFF2-40B4-BE49-F238E27FC236}">
                    <a16:creationId xmlns:a16="http://schemas.microsoft.com/office/drawing/2014/main" id="{4D4BF031-0D0E-4AF8-A3EC-83F6F86B374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89" name="Groep 288">
                <a:extLst>
                  <a:ext uri="{FF2B5EF4-FFF2-40B4-BE49-F238E27FC236}">
                    <a16:creationId xmlns:a16="http://schemas.microsoft.com/office/drawing/2014/main" id="{DBBAD52C-EEF8-4D2C-B256-2D8A2859FB9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20" name="Groep 319">
                  <a:extLst>
                    <a:ext uri="{FF2B5EF4-FFF2-40B4-BE49-F238E27FC236}">
                      <a16:creationId xmlns:a16="http://schemas.microsoft.com/office/drawing/2014/main" id="{2803AEF2-3E6A-452D-91E2-A06A4BD71D0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22" name="Rechte verbindingslijn 321">
                    <a:extLst>
                      <a:ext uri="{FF2B5EF4-FFF2-40B4-BE49-F238E27FC236}">
                        <a16:creationId xmlns:a16="http://schemas.microsoft.com/office/drawing/2014/main" id="{1FD7CB9C-1AE4-4C6C-A935-917E860498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3" name="Rechte verbindingslijn 322">
                    <a:extLst>
                      <a:ext uri="{FF2B5EF4-FFF2-40B4-BE49-F238E27FC236}">
                        <a16:creationId xmlns:a16="http://schemas.microsoft.com/office/drawing/2014/main" id="{E33CD5DC-8BA4-4908-97C1-CCCDE43AE4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4" name="Rechte verbindingslijn 323">
                    <a:extLst>
                      <a:ext uri="{FF2B5EF4-FFF2-40B4-BE49-F238E27FC236}">
                        <a16:creationId xmlns:a16="http://schemas.microsoft.com/office/drawing/2014/main" id="{A5D82F32-D732-4632-B309-C7B476F2CF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5" name="Rechte verbindingslijn 324">
                    <a:extLst>
                      <a:ext uri="{FF2B5EF4-FFF2-40B4-BE49-F238E27FC236}">
                        <a16:creationId xmlns:a16="http://schemas.microsoft.com/office/drawing/2014/main" id="{1BA2768B-16E0-47FE-88C8-26D2BA4C57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6" name="Rechte verbindingslijn 325">
                    <a:extLst>
                      <a:ext uri="{FF2B5EF4-FFF2-40B4-BE49-F238E27FC236}">
                        <a16:creationId xmlns:a16="http://schemas.microsoft.com/office/drawing/2014/main" id="{8043288D-0FCC-43B0-91D0-546CF3BC38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21" name="Pijl: rechts 320">
                  <a:extLst>
                    <a:ext uri="{FF2B5EF4-FFF2-40B4-BE49-F238E27FC236}">
                      <a16:creationId xmlns:a16="http://schemas.microsoft.com/office/drawing/2014/main" id="{0C453576-A100-47D6-811F-03E80DB882F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90" name="Groep 289">
                <a:extLst>
                  <a:ext uri="{FF2B5EF4-FFF2-40B4-BE49-F238E27FC236}">
                    <a16:creationId xmlns:a16="http://schemas.microsoft.com/office/drawing/2014/main" id="{6CF3BCE3-1584-499C-88A1-45EA5CCDD5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13" name="Groep 312">
                  <a:extLst>
                    <a:ext uri="{FF2B5EF4-FFF2-40B4-BE49-F238E27FC236}">
                      <a16:creationId xmlns:a16="http://schemas.microsoft.com/office/drawing/2014/main" id="{3317CFB8-A13F-4E18-9F0B-10961062452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FC268B81-8E30-45F4-BED6-3436E1C098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6" name="Rechte verbindingslijn 315">
                    <a:extLst>
                      <a:ext uri="{FF2B5EF4-FFF2-40B4-BE49-F238E27FC236}">
                        <a16:creationId xmlns:a16="http://schemas.microsoft.com/office/drawing/2014/main" id="{CDF3B582-CC65-4BD2-8ECA-2F6D768A71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7" name="Rechte verbindingslijn 316">
                    <a:extLst>
                      <a:ext uri="{FF2B5EF4-FFF2-40B4-BE49-F238E27FC236}">
                        <a16:creationId xmlns:a16="http://schemas.microsoft.com/office/drawing/2014/main" id="{543A4379-C619-4EB9-8E34-A38863A951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8" name="Rechte verbindingslijn 317">
                    <a:extLst>
                      <a:ext uri="{FF2B5EF4-FFF2-40B4-BE49-F238E27FC236}">
                        <a16:creationId xmlns:a16="http://schemas.microsoft.com/office/drawing/2014/main" id="{A598DCD6-3423-4A83-BFA1-488C121AAC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9" name="Rechte verbindingslijn 318">
                    <a:extLst>
                      <a:ext uri="{FF2B5EF4-FFF2-40B4-BE49-F238E27FC236}">
                        <a16:creationId xmlns:a16="http://schemas.microsoft.com/office/drawing/2014/main" id="{F4E7927B-CC5C-4276-BE51-AECDD4609A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4" name="Pijl: rechts 313">
                  <a:extLst>
                    <a:ext uri="{FF2B5EF4-FFF2-40B4-BE49-F238E27FC236}">
                      <a16:creationId xmlns:a16="http://schemas.microsoft.com/office/drawing/2014/main" id="{72506FF2-8905-402B-AB3E-B1396B62C97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91" name="Rechte verbindingslijn 290">
                <a:extLst>
                  <a:ext uri="{FF2B5EF4-FFF2-40B4-BE49-F238E27FC236}">
                    <a16:creationId xmlns:a16="http://schemas.microsoft.com/office/drawing/2014/main" id="{95F7516F-7D34-41E7-A071-8E3C9638DC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92" name="Rechte verbindingslijn 291">
                <a:extLst>
                  <a:ext uri="{FF2B5EF4-FFF2-40B4-BE49-F238E27FC236}">
                    <a16:creationId xmlns:a16="http://schemas.microsoft.com/office/drawing/2014/main" id="{25ECA0BA-804B-415A-909B-BFF3610EF44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93" name="Rechthoek 292">
                <a:extLst>
                  <a:ext uri="{FF2B5EF4-FFF2-40B4-BE49-F238E27FC236}">
                    <a16:creationId xmlns:a16="http://schemas.microsoft.com/office/drawing/2014/main" id="{3B19CD86-A70D-478E-8376-11C562BF9B6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294" name="Rechthoek 293">
                <a:extLst>
                  <a:ext uri="{FF2B5EF4-FFF2-40B4-BE49-F238E27FC236}">
                    <a16:creationId xmlns:a16="http://schemas.microsoft.com/office/drawing/2014/main" id="{AF3E2075-11F3-48D0-96B4-1652FC13A93D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295" name="Groep 294">
                <a:extLst>
                  <a:ext uri="{FF2B5EF4-FFF2-40B4-BE49-F238E27FC236}">
                    <a16:creationId xmlns:a16="http://schemas.microsoft.com/office/drawing/2014/main" id="{49C6910B-5A74-463F-96CB-72DB26670BAB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05" name="Rechthoek 304">
                  <a:extLst>
                    <a:ext uri="{FF2B5EF4-FFF2-40B4-BE49-F238E27FC236}">
                      <a16:creationId xmlns:a16="http://schemas.microsoft.com/office/drawing/2014/main" id="{E2AFE382-1393-4A14-BA36-E3AA50838E82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06" name="Groep 305">
                  <a:extLst>
                    <a:ext uri="{FF2B5EF4-FFF2-40B4-BE49-F238E27FC236}">
                      <a16:creationId xmlns:a16="http://schemas.microsoft.com/office/drawing/2014/main" id="{B3D1A81B-581B-46FD-9DB7-2302F2A03E2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08" name="Rechte verbindingslijn 307">
                    <a:extLst>
                      <a:ext uri="{FF2B5EF4-FFF2-40B4-BE49-F238E27FC236}">
                        <a16:creationId xmlns:a16="http://schemas.microsoft.com/office/drawing/2014/main" id="{3EE6C9B5-6EDE-4307-9BFC-0D3E6B0812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9" name="Rechte verbindingslijn 308">
                    <a:extLst>
                      <a:ext uri="{FF2B5EF4-FFF2-40B4-BE49-F238E27FC236}">
                        <a16:creationId xmlns:a16="http://schemas.microsoft.com/office/drawing/2014/main" id="{2DAE8478-B752-44B1-B417-ED1EFADE60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0" name="Rechte verbindingslijn 309">
                    <a:extLst>
                      <a:ext uri="{FF2B5EF4-FFF2-40B4-BE49-F238E27FC236}">
                        <a16:creationId xmlns:a16="http://schemas.microsoft.com/office/drawing/2014/main" id="{22653844-523E-4703-9CC3-B8763C2087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1" name="Rechte verbindingslijn 310">
                    <a:extLst>
                      <a:ext uri="{FF2B5EF4-FFF2-40B4-BE49-F238E27FC236}">
                        <a16:creationId xmlns:a16="http://schemas.microsoft.com/office/drawing/2014/main" id="{D91082FA-6840-4AD9-BBF1-615A993679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2" name="Rechte verbindingslijn 311">
                    <a:extLst>
                      <a:ext uri="{FF2B5EF4-FFF2-40B4-BE49-F238E27FC236}">
                        <a16:creationId xmlns:a16="http://schemas.microsoft.com/office/drawing/2014/main" id="{E3EDB2AE-1C4E-4638-888A-166B902826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07" name="Pijl: rechts 306">
                  <a:extLst>
                    <a:ext uri="{FF2B5EF4-FFF2-40B4-BE49-F238E27FC236}">
                      <a16:creationId xmlns:a16="http://schemas.microsoft.com/office/drawing/2014/main" id="{EDAB3B4A-1BBD-4A31-853A-180CAE74F8A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96" name="Groep 295">
                <a:extLst>
                  <a:ext uri="{FF2B5EF4-FFF2-40B4-BE49-F238E27FC236}">
                    <a16:creationId xmlns:a16="http://schemas.microsoft.com/office/drawing/2014/main" id="{105083C8-CCE0-4542-997B-A9DB987438A6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97" name="Rechthoek 296">
                  <a:extLst>
                    <a:ext uri="{FF2B5EF4-FFF2-40B4-BE49-F238E27FC236}">
                      <a16:creationId xmlns:a16="http://schemas.microsoft.com/office/drawing/2014/main" id="{554C6B17-71AE-4BDD-9347-271E2842536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98" name="Groep 297">
                  <a:extLst>
                    <a:ext uri="{FF2B5EF4-FFF2-40B4-BE49-F238E27FC236}">
                      <a16:creationId xmlns:a16="http://schemas.microsoft.com/office/drawing/2014/main" id="{5A8DF989-2F28-4630-AF2D-1BD8C7F02FB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00" name="Rechte verbindingslijn 299">
                    <a:extLst>
                      <a:ext uri="{FF2B5EF4-FFF2-40B4-BE49-F238E27FC236}">
                        <a16:creationId xmlns:a16="http://schemas.microsoft.com/office/drawing/2014/main" id="{A5ED7954-C0B4-48EF-A5CA-775E8E5E65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1" name="Rechte verbindingslijn 300">
                    <a:extLst>
                      <a:ext uri="{FF2B5EF4-FFF2-40B4-BE49-F238E27FC236}">
                        <a16:creationId xmlns:a16="http://schemas.microsoft.com/office/drawing/2014/main" id="{175B0C81-1004-4E39-8997-888348384E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2" name="Rechte verbindingslijn 301">
                    <a:extLst>
                      <a:ext uri="{FF2B5EF4-FFF2-40B4-BE49-F238E27FC236}">
                        <a16:creationId xmlns:a16="http://schemas.microsoft.com/office/drawing/2014/main" id="{FCEAB948-C78E-4744-9EA6-B0D186C3D7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3" name="Rechte verbindingslijn 302">
                    <a:extLst>
                      <a:ext uri="{FF2B5EF4-FFF2-40B4-BE49-F238E27FC236}">
                        <a16:creationId xmlns:a16="http://schemas.microsoft.com/office/drawing/2014/main" id="{824F980F-2F67-4AE4-8F1C-57A08AEFCC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4" name="Rechte verbindingslijn 303">
                    <a:extLst>
                      <a:ext uri="{FF2B5EF4-FFF2-40B4-BE49-F238E27FC236}">
                        <a16:creationId xmlns:a16="http://schemas.microsoft.com/office/drawing/2014/main" id="{0A79CE11-EF9C-4F54-8CA8-A215F5FF8E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99" name="Pijl: rechts 298">
                  <a:extLst>
                    <a:ext uri="{FF2B5EF4-FFF2-40B4-BE49-F238E27FC236}">
                      <a16:creationId xmlns:a16="http://schemas.microsoft.com/office/drawing/2014/main" id="{A091CF30-2645-41DD-92FF-2615CC377E2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20" name="INFO">
            <a:extLst>
              <a:ext uri="{FF2B5EF4-FFF2-40B4-BE49-F238E27FC236}">
                <a16:creationId xmlns:a16="http://schemas.microsoft.com/office/drawing/2014/main" id="{4554CBC1-67C3-40B3-B69E-583693464CAB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TEKST +  AFBEELDING (M)</a:t>
            </a:r>
          </a:p>
        </p:txBody>
      </p:sp>
      <p:grpSp>
        <p:nvGrpSpPr>
          <p:cNvPr id="123" name="INSTRUCTIE">
            <a:extLst>
              <a:ext uri="{FF2B5EF4-FFF2-40B4-BE49-F238E27FC236}">
                <a16:creationId xmlns:a16="http://schemas.microsoft.com/office/drawing/2014/main" id="{7D89FDE0-FA1A-48A8-87D8-72F420A6054C}"/>
              </a:ext>
            </a:extLst>
          </p:cNvPr>
          <p:cNvGrpSpPr/>
          <p:nvPr userDrawn="1"/>
        </p:nvGrpSpPr>
        <p:grpSpPr>
          <a:xfrm>
            <a:off x="12377595" y="0"/>
            <a:ext cx="3693386" cy="6452863"/>
            <a:chOff x="-3786437" y="0"/>
            <a:chExt cx="3693386" cy="6452863"/>
          </a:xfrm>
        </p:grpSpPr>
        <p:sp>
          <p:nvSpPr>
            <p:cNvPr id="124" name="Rechthoek 123">
              <a:extLst>
                <a:ext uri="{FF2B5EF4-FFF2-40B4-BE49-F238E27FC236}">
                  <a16:creationId xmlns:a16="http://schemas.microsoft.com/office/drawing/2014/main" id="{1911A7A4-7889-4682-88CB-51DEC34DB450}"/>
                </a:ext>
              </a:extLst>
            </p:cNvPr>
            <p:cNvSpPr/>
            <p:nvPr userDrawn="1"/>
          </p:nvSpPr>
          <p:spPr>
            <a:xfrm>
              <a:off x="-3786437" y="562486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25" name="INSTRUCTIE">
              <a:extLst>
                <a:ext uri="{FF2B5EF4-FFF2-40B4-BE49-F238E27FC236}">
                  <a16:creationId xmlns:a16="http://schemas.microsoft.com/office/drawing/2014/main" id="{48E02217-FD9F-4832-9889-4D0AF539B2E6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5782322"/>
              <a:chOff x="-3786165" y="0"/>
              <a:chExt cx="3693114" cy="5782322"/>
            </a:xfrm>
          </p:grpSpPr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3871C51B-D1AE-415D-A1A1-89E1251D7168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562486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127" name="Ovaal 126">
                <a:extLst>
                  <a:ext uri="{FF2B5EF4-FFF2-40B4-BE49-F238E27FC236}">
                    <a16:creationId xmlns:a16="http://schemas.microsoft.com/office/drawing/2014/main" id="{82C4EE6E-5493-4898-823C-EB40A243CE8A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8" name="Rechthoek 127">
                <a:extLst>
                  <a:ext uri="{FF2B5EF4-FFF2-40B4-BE49-F238E27FC236}">
                    <a16:creationId xmlns:a16="http://schemas.microsoft.com/office/drawing/2014/main" id="{B279D03F-A24C-4F1D-8863-141CD38E3446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E4D8FFA9-D8D3-43F6-AB80-31D0DD594186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176" name="Rechthoek 175">
                  <a:extLst>
                    <a:ext uri="{FF2B5EF4-FFF2-40B4-BE49-F238E27FC236}">
                      <a16:creationId xmlns:a16="http://schemas.microsoft.com/office/drawing/2014/main" id="{BD289455-5AA9-4083-BA39-11D996B7E074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7" name="Ovaal 176">
                  <a:extLst>
                    <a:ext uri="{FF2B5EF4-FFF2-40B4-BE49-F238E27FC236}">
                      <a16:creationId xmlns:a16="http://schemas.microsoft.com/office/drawing/2014/main" id="{D65314DA-18A2-4816-AE4C-7D0FA108E0EA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8" name="Vrije vorm: vorm 177">
                  <a:extLst>
                    <a:ext uri="{FF2B5EF4-FFF2-40B4-BE49-F238E27FC236}">
                      <a16:creationId xmlns:a16="http://schemas.microsoft.com/office/drawing/2014/main" id="{271DDED5-D78A-4D2D-B53A-90FE56FDA913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9" name="Rechthoek: afgeronde hoeken 178">
                  <a:extLst>
                    <a:ext uri="{FF2B5EF4-FFF2-40B4-BE49-F238E27FC236}">
                      <a16:creationId xmlns:a16="http://schemas.microsoft.com/office/drawing/2014/main" id="{8A6F755F-9888-439D-9CCF-CFA7716D8072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80" name="Rechte verbindingslijn 179">
                  <a:extLst>
                    <a:ext uri="{FF2B5EF4-FFF2-40B4-BE49-F238E27FC236}">
                      <a16:creationId xmlns:a16="http://schemas.microsoft.com/office/drawing/2014/main" id="{292DBCBD-BF80-4122-A36D-03F1A914A5B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81" name="Rechte verbindingslijn 180">
                  <a:extLst>
                    <a:ext uri="{FF2B5EF4-FFF2-40B4-BE49-F238E27FC236}">
                      <a16:creationId xmlns:a16="http://schemas.microsoft.com/office/drawing/2014/main" id="{207E62F8-A38A-41C2-9050-180952142234}"/>
                    </a:ext>
                  </a:extLst>
                </p:cNvPr>
                <p:cNvCxnSpPr>
                  <a:cxnSpLocks/>
                  <a:stCxn id="179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30" name="Ovaal 129">
                <a:extLst>
                  <a:ext uri="{FF2B5EF4-FFF2-40B4-BE49-F238E27FC236}">
                    <a16:creationId xmlns:a16="http://schemas.microsoft.com/office/drawing/2014/main" id="{F2B462FB-91FE-499D-B1F7-0F31448D64C2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55B9A2EF-3819-4049-9950-6CE2DC7BE69F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32" name="Groep 131">
                <a:extLst>
                  <a:ext uri="{FF2B5EF4-FFF2-40B4-BE49-F238E27FC236}">
                    <a16:creationId xmlns:a16="http://schemas.microsoft.com/office/drawing/2014/main" id="{332FAFB0-6CD1-495B-A1DC-6549033ADDC9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73" name="Rechthoek 172">
                  <a:extLst>
                    <a:ext uri="{FF2B5EF4-FFF2-40B4-BE49-F238E27FC236}">
                      <a16:creationId xmlns:a16="http://schemas.microsoft.com/office/drawing/2014/main" id="{0141AB70-13CF-4E28-B382-7FF25B520612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74" name="Rechte verbindingslijn 173">
                  <a:extLst>
                    <a:ext uri="{FF2B5EF4-FFF2-40B4-BE49-F238E27FC236}">
                      <a16:creationId xmlns:a16="http://schemas.microsoft.com/office/drawing/2014/main" id="{8C9A963D-ADF2-4FDF-9127-672AB6539E0B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75" name="Gelijkbenige driehoek 174">
                  <a:extLst>
                    <a:ext uri="{FF2B5EF4-FFF2-40B4-BE49-F238E27FC236}">
                      <a16:creationId xmlns:a16="http://schemas.microsoft.com/office/drawing/2014/main" id="{B1D75F3D-0752-4EA7-A64A-E18914066EA2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3" name="Ovaal 132">
                <a:extLst>
                  <a:ext uri="{FF2B5EF4-FFF2-40B4-BE49-F238E27FC236}">
                    <a16:creationId xmlns:a16="http://schemas.microsoft.com/office/drawing/2014/main" id="{16E4E73C-1861-4792-AD34-187031E5E9E4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7DA0F4D8-5506-481D-8C57-4D4A2FFB1A15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afbeelding en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‘Naar achtergrond’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135" name="Ovaal 134">
                <a:extLst>
                  <a:ext uri="{FF2B5EF4-FFF2-40B4-BE49-F238E27FC236}">
                    <a16:creationId xmlns:a16="http://schemas.microsoft.com/office/drawing/2014/main" id="{41B0827B-CC45-4510-8718-FA395E37B68D}"/>
                  </a:ext>
                </a:extLst>
              </p:cNvPr>
              <p:cNvSpPr/>
              <p:nvPr userDrawn="1"/>
            </p:nvSpPr>
            <p:spPr>
              <a:xfrm>
                <a:off x="-3603587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36" name="Rechthoek 135">
                <a:extLst>
                  <a:ext uri="{FF2B5EF4-FFF2-40B4-BE49-F238E27FC236}">
                    <a16:creationId xmlns:a16="http://schemas.microsoft.com/office/drawing/2014/main" id="{A06CB86B-8C81-4409-9A20-10BB869C5E9B}"/>
                  </a:ext>
                </a:extLst>
              </p:cNvPr>
              <p:cNvSpPr/>
              <p:nvPr userDrawn="1"/>
            </p:nvSpPr>
            <p:spPr>
              <a:xfrm>
                <a:off x="-3319415" y="3744238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0D18FEF8-38EF-4A63-98C0-FE27409ED8E4}"/>
                  </a:ext>
                </a:extLst>
              </p:cNvPr>
              <p:cNvGrpSpPr/>
              <p:nvPr userDrawn="1"/>
            </p:nvGrpSpPr>
            <p:grpSpPr>
              <a:xfrm>
                <a:off x="-3408294" y="4834615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57" name="Groep 156">
                  <a:extLst>
                    <a:ext uri="{FF2B5EF4-FFF2-40B4-BE49-F238E27FC236}">
                      <a16:creationId xmlns:a16="http://schemas.microsoft.com/office/drawing/2014/main" id="{C970BF49-EAE2-49D5-8B7F-F318204C6DE3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160" name="Groep 159">
                    <a:extLst>
                      <a:ext uri="{FF2B5EF4-FFF2-40B4-BE49-F238E27FC236}">
                        <a16:creationId xmlns:a16="http://schemas.microsoft.com/office/drawing/2014/main" id="{2CF53B31-271E-41A0-A58D-71019381D72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167" name="Groep 166">
                      <a:extLst>
                        <a:ext uri="{FF2B5EF4-FFF2-40B4-BE49-F238E27FC236}">
                          <a16:creationId xmlns:a16="http://schemas.microsoft.com/office/drawing/2014/main" id="{6E531CC2-B8B3-453D-AF01-3B811E36A8F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170" name="Rechthoek 169">
                        <a:extLst>
                          <a:ext uri="{FF2B5EF4-FFF2-40B4-BE49-F238E27FC236}">
                            <a16:creationId xmlns:a16="http://schemas.microsoft.com/office/drawing/2014/main" id="{5EF7D62F-0636-4A09-AE24-D2387EEBF2DD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71" name="Rechthoek 170">
                        <a:extLst>
                          <a:ext uri="{FF2B5EF4-FFF2-40B4-BE49-F238E27FC236}">
                            <a16:creationId xmlns:a16="http://schemas.microsoft.com/office/drawing/2014/main" id="{678A75BB-8319-4FDB-BBD0-62C5CB180C35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72" name="Ovaal 171">
                        <a:extLst>
                          <a:ext uri="{FF2B5EF4-FFF2-40B4-BE49-F238E27FC236}">
                            <a16:creationId xmlns:a16="http://schemas.microsoft.com/office/drawing/2014/main" id="{124B32DD-BEF7-485E-94A1-B8F7F9B6F03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68" name="Afbeelding 167">
                      <a:extLst>
                        <a:ext uri="{FF2B5EF4-FFF2-40B4-BE49-F238E27FC236}">
                          <a16:creationId xmlns:a16="http://schemas.microsoft.com/office/drawing/2014/main" id="{8075D0A8-1B76-4F96-BBA0-0755BA7F923F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6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9" name="Afbeelding 168">
                      <a:extLst>
                        <a:ext uri="{FF2B5EF4-FFF2-40B4-BE49-F238E27FC236}">
                          <a16:creationId xmlns:a16="http://schemas.microsoft.com/office/drawing/2014/main" id="{EE1A5F14-7C58-4714-B0E1-DC6520043170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6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61" name="Groep 160">
                    <a:extLst>
                      <a:ext uri="{FF2B5EF4-FFF2-40B4-BE49-F238E27FC236}">
                        <a16:creationId xmlns:a16="http://schemas.microsoft.com/office/drawing/2014/main" id="{BE3C4FB7-45D6-4C28-831B-EBB17C6F3BE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65" name="Rechthoek 164">
                      <a:extLst>
                        <a:ext uri="{FF2B5EF4-FFF2-40B4-BE49-F238E27FC236}">
                          <a16:creationId xmlns:a16="http://schemas.microsoft.com/office/drawing/2014/main" id="{401FB8CC-6C9F-49AA-B16A-863687C3B97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6" name="Rechthoek 165">
                      <a:extLst>
                        <a:ext uri="{FF2B5EF4-FFF2-40B4-BE49-F238E27FC236}">
                          <a16:creationId xmlns:a16="http://schemas.microsoft.com/office/drawing/2014/main" id="{0100A13A-BECC-46F8-B259-9A5508527A98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62" name="Groep 161">
                    <a:extLst>
                      <a:ext uri="{FF2B5EF4-FFF2-40B4-BE49-F238E27FC236}">
                        <a16:creationId xmlns:a16="http://schemas.microsoft.com/office/drawing/2014/main" id="{8C95C606-E9C4-487C-8B7F-67C862B174B5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63" name="Rechthoek 162">
                      <a:extLst>
                        <a:ext uri="{FF2B5EF4-FFF2-40B4-BE49-F238E27FC236}">
                          <a16:creationId xmlns:a16="http://schemas.microsoft.com/office/drawing/2014/main" id="{7AF06B97-8469-4345-8C98-5F17FCCF0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4" name="Rechthoek 163">
                      <a:extLst>
                        <a:ext uri="{FF2B5EF4-FFF2-40B4-BE49-F238E27FC236}">
                          <a16:creationId xmlns:a16="http://schemas.microsoft.com/office/drawing/2014/main" id="{9B0E2C5D-B51E-4A91-AF86-717DD6CB90F2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58" name="Rechthoek 157">
                  <a:extLst>
                    <a:ext uri="{FF2B5EF4-FFF2-40B4-BE49-F238E27FC236}">
                      <a16:creationId xmlns:a16="http://schemas.microsoft.com/office/drawing/2014/main" id="{37D4C50B-F499-4868-B097-6A4A67E7CAEB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59" name="Gelijkbenige driehoek 158">
                  <a:extLst>
                    <a:ext uri="{FF2B5EF4-FFF2-40B4-BE49-F238E27FC236}">
                      <a16:creationId xmlns:a16="http://schemas.microsoft.com/office/drawing/2014/main" id="{5EFAA7E5-B4D3-43DE-8D5B-7EA0C8654A95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5D682E0A-8D5B-4C8C-B366-33F5BE92E8E5}"/>
                  </a:ext>
                </a:extLst>
              </p:cNvPr>
              <p:cNvGrpSpPr/>
              <p:nvPr userDrawn="1"/>
            </p:nvGrpSpPr>
            <p:grpSpPr>
              <a:xfrm>
                <a:off x="-3314821" y="2981448"/>
                <a:ext cx="1558053" cy="563933"/>
                <a:chOff x="-3314821" y="2981448"/>
                <a:chExt cx="1558053" cy="563933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3E99A647-E1A3-4B1D-9204-060EC9C81018}"/>
                    </a:ext>
                  </a:extLst>
                </p:cNvPr>
                <p:cNvSpPr/>
                <p:nvPr userDrawn="1"/>
              </p:nvSpPr>
              <p:spPr>
                <a:xfrm>
                  <a:off x="-3314821" y="2981448"/>
                  <a:ext cx="1558053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515AEB16-E490-46C9-8710-6BDC96615A13}"/>
                    </a:ext>
                  </a:extLst>
                </p:cNvPr>
                <p:cNvSpPr/>
                <p:nvPr userDrawn="1"/>
              </p:nvSpPr>
              <p:spPr>
                <a:xfrm>
                  <a:off x="-3304719" y="3235173"/>
                  <a:ext cx="15403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4" name="Tekstvak 143">
                  <a:extLst>
                    <a:ext uri="{FF2B5EF4-FFF2-40B4-BE49-F238E27FC236}">
                      <a16:creationId xmlns:a16="http://schemas.microsoft.com/office/drawing/2014/main" id="{D8210D98-2955-4A1A-B789-8D6EE6ACCCDE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038892"/>
                  <a:ext cx="1089248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voorgrond</a:t>
                  </a:r>
                </a:p>
              </p:txBody>
            </p:sp>
            <p:sp>
              <p:nvSpPr>
                <p:cNvPr id="145" name="Tekstvak 144">
                  <a:extLst>
                    <a:ext uri="{FF2B5EF4-FFF2-40B4-BE49-F238E27FC236}">
                      <a16:creationId xmlns:a16="http://schemas.microsoft.com/office/drawing/2014/main" id="{D183025B-AE44-49CF-A2E4-A6832991C023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295269"/>
                  <a:ext cx="109851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achtergrond</a:t>
                  </a:r>
                </a:p>
              </p:txBody>
            </p:sp>
            <p:sp>
              <p:nvSpPr>
                <p:cNvPr id="146" name="Vrije vorm: vorm 145">
                  <a:extLst>
                    <a:ext uri="{FF2B5EF4-FFF2-40B4-BE49-F238E27FC236}">
                      <a16:creationId xmlns:a16="http://schemas.microsoft.com/office/drawing/2014/main" id="{F75EFA44-EC07-449E-8B6A-E7600DA23192}"/>
                    </a:ext>
                  </a:extLst>
                </p:cNvPr>
                <p:cNvSpPr/>
                <p:nvPr userDrawn="1"/>
              </p:nvSpPr>
              <p:spPr>
                <a:xfrm>
                  <a:off x="-2051274" y="3365381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7" name="Gelijkbenige driehoek 146">
                  <a:extLst>
                    <a:ext uri="{FF2B5EF4-FFF2-40B4-BE49-F238E27FC236}">
                      <a16:creationId xmlns:a16="http://schemas.microsoft.com/office/drawing/2014/main" id="{9034056B-4FAE-4775-A9F9-9C590D85F81F}"/>
                    </a:ext>
                  </a:extLst>
                </p:cNvPr>
                <p:cNvSpPr/>
                <p:nvPr userDrawn="1"/>
              </p:nvSpPr>
              <p:spPr>
                <a:xfrm rot="5400000">
                  <a:off x="-1900674" y="3332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8" name="Groep 147">
                  <a:extLst>
                    <a:ext uri="{FF2B5EF4-FFF2-40B4-BE49-F238E27FC236}">
                      <a16:creationId xmlns:a16="http://schemas.microsoft.com/office/drawing/2014/main" id="{ECF9299A-93D2-4030-8B24-8B90DDB6A027}"/>
                    </a:ext>
                  </a:extLst>
                </p:cNvPr>
                <p:cNvGrpSpPr/>
                <p:nvPr userDrawn="1"/>
              </p:nvGrpSpPr>
              <p:grpSpPr>
                <a:xfrm>
                  <a:off x="-3257052" y="3032066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54" name="Rechthoek 153">
                    <a:extLst>
                      <a:ext uri="{FF2B5EF4-FFF2-40B4-BE49-F238E27FC236}">
                        <a16:creationId xmlns:a16="http://schemas.microsoft.com/office/drawing/2014/main" id="{C568E8F1-F65D-4DE5-A4EB-91CA7F7EF7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5" name="Rechthoek 154">
                    <a:extLst>
                      <a:ext uri="{FF2B5EF4-FFF2-40B4-BE49-F238E27FC236}">
                        <a16:creationId xmlns:a16="http://schemas.microsoft.com/office/drawing/2014/main" id="{AF68970F-77C2-4A7D-8A22-3049B936E0A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6" name="Rechthoek 155">
                    <a:extLst>
                      <a:ext uri="{FF2B5EF4-FFF2-40B4-BE49-F238E27FC236}">
                        <a16:creationId xmlns:a16="http://schemas.microsoft.com/office/drawing/2014/main" id="{AD1262E6-8ED6-462E-984D-8F88075171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50" name="Groep 149">
                  <a:extLst>
                    <a:ext uri="{FF2B5EF4-FFF2-40B4-BE49-F238E27FC236}">
                      <a16:creationId xmlns:a16="http://schemas.microsoft.com/office/drawing/2014/main" id="{2C9CB748-4202-4DCE-B187-BDF0BA64AB8C}"/>
                    </a:ext>
                  </a:extLst>
                </p:cNvPr>
                <p:cNvGrpSpPr/>
                <p:nvPr userDrawn="1"/>
              </p:nvGrpSpPr>
              <p:grpSpPr>
                <a:xfrm>
                  <a:off x="-3257053" y="3276580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51" name="Rechthoek 150">
                    <a:extLst>
                      <a:ext uri="{FF2B5EF4-FFF2-40B4-BE49-F238E27FC236}">
                        <a16:creationId xmlns:a16="http://schemas.microsoft.com/office/drawing/2014/main" id="{5289F7D6-F34F-439B-AB65-E4C9C0DF7D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2" name="Rechthoek 151">
                    <a:extLst>
                      <a:ext uri="{FF2B5EF4-FFF2-40B4-BE49-F238E27FC236}">
                        <a16:creationId xmlns:a16="http://schemas.microsoft.com/office/drawing/2014/main" id="{BCBFD90D-0E69-4B54-A57E-140848B2D1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3" name="Rechthoek 152">
                    <a:extLst>
                      <a:ext uri="{FF2B5EF4-FFF2-40B4-BE49-F238E27FC236}">
                        <a16:creationId xmlns:a16="http://schemas.microsoft.com/office/drawing/2014/main" id="{803F8C91-E3D4-485F-90B2-B0B2316CFF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139" name="ICOON_info">
                <a:extLst>
                  <a:ext uri="{FF2B5EF4-FFF2-40B4-BE49-F238E27FC236}">
                    <a16:creationId xmlns:a16="http://schemas.microsoft.com/office/drawing/2014/main" id="{3B3A2C78-A323-46E3-8C08-3D04A9A9B257}"/>
                  </a:ext>
                </a:extLst>
              </p:cNvPr>
              <p:cNvGrpSpPr/>
              <p:nvPr userDrawn="1"/>
            </p:nvGrpSpPr>
            <p:grpSpPr>
              <a:xfrm>
                <a:off x="-376736" y="5498637"/>
                <a:ext cx="283685" cy="283685"/>
                <a:chOff x="-510741" y="5913713"/>
                <a:chExt cx="267555" cy="267555"/>
              </a:xfrm>
            </p:grpSpPr>
            <p:sp>
              <p:nvSpPr>
                <p:cNvPr id="140" name="Ovaal 139">
                  <a:extLst>
                    <a:ext uri="{FF2B5EF4-FFF2-40B4-BE49-F238E27FC236}">
                      <a16:creationId xmlns:a16="http://schemas.microsoft.com/office/drawing/2014/main" id="{A3891A89-38EA-473B-8FE8-6D196B9530C3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1" name="Graphic 163" descr="Informatie">
                  <a:extLst>
                    <a:ext uri="{FF2B5EF4-FFF2-40B4-BE49-F238E27FC236}">
                      <a16:creationId xmlns:a16="http://schemas.microsoft.com/office/drawing/2014/main" id="{93178C6F-8EC5-4603-8513-1E09FE8AEEEC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82" name="INSTRUCTIE">
            <a:extLst>
              <a:ext uri="{FF2B5EF4-FFF2-40B4-BE49-F238E27FC236}">
                <a16:creationId xmlns:a16="http://schemas.microsoft.com/office/drawing/2014/main" id="{61AB88AB-13EC-4455-8B85-985067E4ECF1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FDFC893B-FFEC-44C4-A016-29EA8E3A2032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184" name="Ovaal 183">
              <a:extLst>
                <a:ext uri="{FF2B5EF4-FFF2-40B4-BE49-F238E27FC236}">
                  <a16:creationId xmlns:a16="http://schemas.microsoft.com/office/drawing/2014/main" id="{01C3D817-8BBD-4469-A320-E63608EA21E5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9E09857A-5D17-48E5-9E3D-F9426849B9F2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6" name="Ovaal 185">
              <a:extLst>
                <a:ext uri="{FF2B5EF4-FFF2-40B4-BE49-F238E27FC236}">
                  <a16:creationId xmlns:a16="http://schemas.microsoft.com/office/drawing/2014/main" id="{6AA1B8DF-94AF-4334-BD85-312C43F57484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7" name="Rechthoek 186">
              <a:extLst>
                <a:ext uri="{FF2B5EF4-FFF2-40B4-BE49-F238E27FC236}">
                  <a16:creationId xmlns:a16="http://schemas.microsoft.com/office/drawing/2014/main" id="{84966A7D-C6B8-4A6D-9BE8-C5115D70DB5D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89" name="Groep 188">
              <a:extLst>
                <a:ext uri="{FF2B5EF4-FFF2-40B4-BE49-F238E27FC236}">
                  <a16:creationId xmlns:a16="http://schemas.microsoft.com/office/drawing/2014/main" id="{2DC7767F-D94F-4D86-A5F5-C0F9D6C1047E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27F9D10E-E354-40F5-9AFF-03E6E35610AC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92" name="Rechthoek met één afgeknipte en afgeronde hoek 47">
                  <a:extLst>
                    <a:ext uri="{FF2B5EF4-FFF2-40B4-BE49-F238E27FC236}">
                      <a16:creationId xmlns:a16="http://schemas.microsoft.com/office/drawing/2014/main" id="{031A33C6-CB7A-414A-A45A-5D47B897FFC3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3" name="Rechthoekige driehoek 192">
                  <a:extLst>
                    <a:ext uri="{FF2B5EF4-FFF2-40B4-BE49-F238E27FC236}">
                      <a16:creationId xmlns:a16="http://schemas.microsoft.com/office/drawing/2014/main" id="{85B67ACE-1749-4979-BCB2-E297893FE9C3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5" name="Rechthoek 194">
                  <a:extLst>
                    <a:ext uri="{FF2B5EF4-FFF2-40B4-BE49-F238E27FC236}">
                      <a16:creationId xmlns:a16="http://schemas.microsoft.com/office/drawing/2014/main" id="{C5ED5224-9618-4461-863F-3AF6655CA613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6" name="Rechthoek 195">
                  <a:extLst>
                    <a:ext uri="{FF2B5EF4-FFF2-40B4-BE49-F238E27FC236}">
                      <a16:creationId xmlns:a16="http://schemas.microsoft.com/office/drawing/2014/main" id="{ABD5BB4C-E9FC-4EBE-A874-6F7C3F7F85EA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91" name="Rechthoek 190">
                <a:extLst>
                  <a:ext uri="{FF2B5EF4-FFF2-40B4-BE49-F238E27FC236}">
                    <a16:creationId xmlns:a16="http://schemas.microsoft.com/office/drawing/2014/main" id="{CEDEEF95-0891-4E6F-8116-33B0A55E8C84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6" name="HAAK LIJN">
            <a:extLst>
              <a:ext uri="{FF2B5EF4-FFF2-40B4-BE49-F238E27FC236}">
                <a16:creationId xmlns:a16="http://schemas.microsoft.com/office/drawing/2014/main" id="{461C02C3-71A9-4180-9BA6-CDC428218BF0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7" name="LIJN">
              <a:extLst>
                <a:ext uri="{FF2B5EF4-FFF2-40B4-BE49-F238E27FC236}">
                  <a16:creationId xmlns:a16="http://schemas.microsoft.com/office/drawing/2014/main" id="{70C6F105-BBDF-409A-A64C-F21A25395B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FDED3C4C-295F-4DFE-B2D5-8110A780A8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9" name="LIJN">
              <a:extLst>
                <a:ext uri="{FF2B5EF4-FFF2-40B4-BE49-F238E27FC236}">
                  <a16:creationId xmlns:a16="http://schemas.microsoft.com/office/drawing/2014/main" id="{7FAE1D37-EC74-4F9A-99AB-49D3E78A83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Tijdelijke aanduiding voor afbeelding 8">
            <a:extLst>
              <a:ext uri="{FF2B5EF4-FFF2-40B4-BE49-F238E27FC236}">
                <a16:creationId xmlns:a16="http://schemas.microsoft.com/office/drawing/2014/main" id="{E909BB5C-4BBE-4A17-B7C9-9421049DFC8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93656" y="1434"/>
            <a:ext cx="5698344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</a:p>
        </p:txBody>
      </p:sp>
      <p:sp>
        <p:nvSpPr>
          <p:cNvPr id="194" name="Logo">
            <a:extLst>
              <a:ext uri="{FF2B5EF4-FFF2-40B4-BE49-F238E27FC236}">
                <a16:creationId xmlns:a16="http://schemas.microsoft.com/office/drawing/2014/main" id="{F2F8D9C1-29CC-4621-BC21-3CB89DBCB581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549612" y="6480355"/>
            <a:ext cx="1060019" cy="185413"/>
          </a:xfrm>
          <a:blipFill>
            <a:blip r:embed="rId8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188" name="Tekst">
            <a:extLst>
              <a:ext uri="{FF2B5EF4-FFF2-40B4-BE49-F238E27FC236}">
                <a16:creationId xmlns:a16="http://schemas.microsoft.com/office/drawing/2014/main" id="{0913F88F-D24E-4B05-A0C4-5702DF7B6B0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77232" y="563700"/>
            <a:ext cx="6257265" cy="5730594"/>
          </a:xfrm>
          <a:gradFill>
            <a:gsLst>
              <a:gs pos="7500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</p:spPr>
        <p:txBody>
          <a:bodyPr vert="horz" lIns="0" tIns="1296000" rIns="216000" bIns="14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0D430EB3-20C6-47BB-9818-57BF558573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93C5F-DB18-4797-88B9-B8B0D60519F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7F9C49C4-AF35-4216-8F31-B02A1075D7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Ondertitel">
            <a:extLst>
              <a:ext uri="{FF2B5EF4-FFF2-40B4-BE49-F238E27FC236}">
                <a16:creationId xmlns:a16="http://schemas.microsoft.com/office/drawing/2014/main" id="{49A542DA-75FE-4413-AC0E-7C8134E2722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6075594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tweede titel hier</a:t>
            </a:r>
          </a:p>
        </p:txBody>
      </p:sp>
      <p:sp>
        <p:nvSpPr>
          <p:cNvPr id="5" name="Titel">
            <a:extLst>
              <a:ext uri="{FF2B5EF4-FFF2-40B4-BE49-F238E27FC236}">
                <a16:creationId xmlns:a16="http://schemas.microsoft.com/office/drawing/2014/main" id="{E3AE8D94-FBEC-45F4-9E29-E69D7A2375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5" y="619124"/>
            <a:ext cx="6075594" cy="268289"/>
          </a:xfrm>
        </p:spPr>
        <p:txBody>
          <a:bodyPr/>
          <a:lstStyle/>
          <a:p>
            <a:r>
              <a:rPr lang="nl-NL" dirty="0"/>
              <a:t>Plaats eerste titel hier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3AFA5-EF20-4325-8A86-FCBE548B67E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2414138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INSTRUCTIE">
            <a:extLst>
              <a:ext uri="{FF2B5EF4-FFF2-40B4-BE49-F238E27FC236}">
                <a16:creationId xmlns:a16="http://schemas.microsoft.com/office/drawing/2014/main" id="{56E0AF1E-E7C0-4171-854C-056204F82655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3B51690E-B231-46CA-AAFB-C81D1FBE7749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781463D2-11CA-4779-99A1-20FE235C1B9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D952BF58-9F56-4C0F-B699-1436829673EB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0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BFDD36E4-F791-49B3-9C04-245B57CDD3AD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AA118E65-619F-4E2B-9EDF-6A398B2EA47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4618D646-34FD-45C4-823D-AF82D77756C0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1" indent="-17621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66252384-DBA3-43F3-A3C0-B6C986FE5518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008577A2-B04F-4509-87C0-D0529994A78A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D696D2DD-7950-426B-A58C-13AD32270106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EBE2FCA8-2E1C-428C-8FA3-42DCD12FE094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30" normalizeH="0" baseline="0" noProof="0" dirty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EA92AE7E-8A98-4560-913C-B644CE4E3A87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C1F46A4C-6144-4F11-9027-AF34B9693013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4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+mj-lt"/>
                <a:buAutoNum type="arabicPeriod"/>
                <a:tabLst>
                  <a:tab pos="182563" algn="l"/>
                </a:tabLst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41EBC3D7-D4E2-49C3-95F6-CAC6DF99DAAB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26E90D5D-38DD-4EAF-9BF3-F67793C95F39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6" indent="-17621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38710FD4-694F-4CEC-891D-9AD9A17E8DDB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69B1A83F-6268-4F58-9AC4-1A08F80EEA7D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7" indent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992444C9-4319-4315-90FB-C4F9CBD95123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3940CBF8-7140-475C-9B14-A7FB1FE34B0B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0" normalizeH="0" baseline="0" noProof="0" dirty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07C60208-79F6-48D8-8954-A764ED5DFDA1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E986A40B-77FA-44E6-8EF3-5210C4246A83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5" indent="-18256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181" name="Rechthoek 180">
              <a:extLst>
                <a:ext uri="{FF2B5EF4-FFF2-40B4-BE49-F238E27FC236}">
                  <a16:creationId xmlns:a16="http://schemas.microsoft.com/office/drawing/2014/main" id="{71D5E2DC-EBB0-403F-AF28-948743F5F0FE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82" name="ICOON_info">
              <a:extLst>
                <a:ext uri="{FF2B5EF4-FFF2-40B4-BE49-F238E27FC236}">
                  <a16:creationId xmlns:a16="http://schemas.microsoft.com/office/drawing/2014/main" id="{C7DA08DB-A033-432A-9F7D-FA9C04FA8511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24" name="Ovaal 223">
                <a:extLst>
                  <a:ext uri="{FF2B5EF4-FFF2-40B4-BE49-F238E27FC236}">
                    <a16:creationId xmlns:a16="http://schemas.microsoft.com/office/drawing/2014/main" id="{9F0E20A2-1F00-4CDA-8826-2C0ADC3A9CE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5" name="Graphic 163" descr="Informatie">
                <a:extLst>
                  <a:ext uri="{FF2B5EF4-FFF2-40B4-BE49-F238E27FC236}">
                    <a16:creationId xmlns:a16="http://schemas.microsoft.com/office/drawing/2014/main" id="{8C4B3338-5542-493D-AAEC-070CFAA7B3E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3" name="VOORBEELD">
              <a:extLst>
                <a:ext uri="{FF2B5EF4-FFF2-40B4-BE49-F238E27FC236}">
                  <a16:creationId xmlns:a16="http://schemas.microsoft.com/office/drawing/2014/main" id="{8C3FADB3-1CB9-42AA-A5E0-283321470C22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B2F61A6F-F9C2-44F8-9E5C-7D7C4B94E16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051DF511-BF60-4366-AA8D-E19566A2C3C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6" name="Groep 185">
                <a:extLst>
                  <a:ext uri="{FF2B5EF4-FFF2-40B4-BE49-F238E27FC236}">
                    <a16:creationId xmlns:a16="http://schemas.microsoft.com/office/drawing/2014/main" id="{B3F7510F-EE17-4165-80FB-D03F965F32F0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17" name="Groep 216">
                  <a:extLst>
                    <a:ext uri="{FF2B5EF4-FFF2-40B4-BE49-F238E27FC236}">
                      <a16:creationId xmlns:a16="http://schemas.microsoft.com/office/drawing/2014/main" id="{6826B67F-0435-41E7-B8FB-4B3A54DA44E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19" name="Rechte verbindingslijn 218">
                    <a:extLst>
                      <a:ext uri="{FF2B5EF4-FFF2-40B4-BE49-F238E27FC236}">
                        <a16:creationId xmlns:a16="http://schemas.microsoft.com/office/drawing/2014/main" id="{8188C22A-C17D-40F5-88E9-847F8CE132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219">
                    <a:extLst>
                      <a:ext uri="{FF2B5EF4-FFF2-40B4-BE49-F238E27FC236}">
                        <a16:creationId xmlns:a16="http://schemas.microsoft.com/office/drawing/2014/main" id="{78E61C2D-EB70-42A4-846E-823278D8ED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1" name="Rechte verbindingslijn 220">
                    <a:extLst>
                      <a:ext uri="{FF2B5EF4-FFF2-40B4-BE49-F238E27FC236}">
                        <a16:creationId xmlns:a16="http://schemas.microsoft.com/office/drawing/2014/main" id="{7EE2FBA1-83B0-476F-AFD4-504DC84ABB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2" name="Rechte verbindingslijn 221">
                    <a:extLst>
                      <a:ext uri="{FF2B5EF4-FFF2-40B4-BE49-F238E27FC236}">
                        <a16:creationId xmlns:a16="http://schemas.microsoft.com/office/drawing/2014/main" id="{54F5890B-92A7-4689-B313-936FE09D49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222">
                    <a:extLst>
                      <a:ext uri="{FF2B5EF4-FFF2-40B4-BE49-F238E27FC236}">
                        <a16:creationId xmlns:a16="http://schemas.microsoft.com/office/drawing/2014/main" id="{81032ACF-9316-44CE-968E-21F539CFDC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8" name="Pijl: rechts 217">
                  <a:extLst>
                    <a:ext uri="{FF2B5EF4-FFF2-40B4-BE49-F238E27FC236}">
                      <a16:creationId xmlns:a16="http://schemas.microsoft.com/office/drawing/2014/main" id="{17DF2D54-F8C2-4C21-82A0-59656A896E8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7" name="Groep 186">
                <a:extLst>
                  <a:ext uri="{FF2B5EF4-FFF2-40B4-BE49-F238E27FC236}">
                    <a16:creationId xmlns:a16="http://schemas.microsoft.com/office/drawing/2014/main" id="{8904F9D0-4E60-4476-9FF8-58B3D9967016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10" name="Groep 209">
                  <a:extLst>
                    <a:ext uri="{FF2B5EF4-FFF2-40B4-BE49-F238E27FC236}">
                      <a16:creationId xmlns:a16="http://schemas.microsoft.com/office/drawing/2014/main" id="{D04ED1EF-58E6-48B4-9CD5-8B6A41B189A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12" name="Rechte verbindingslijn 211">
                    <a:extLst>
                      <a:ext uri="{FF2B5EF4-FFF2-40B4-BE49-F238E27FC236}">
                        <a16:creationId xmlns:a16="http://schemas.microsoft.com/office/drawing/2014/main" id="{91284489-4B49-455F-A0D0-1A95AE5393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3" name="Rechte verbindingslijn 212">
                    <a:extLst>
                      <a:ext uri="{FF2B5EF4-FFF2-40B4-BE49-F238E27FC236}">
                        <a16:creationId xmlns:a16="http://schemas.microsoft.com/office/drawing/2014/main" id="{A3BF5596-851B-4D4B-B84F-0FAFC29D43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4" name="Rechte verbindingslijn 213">
                    <a:extLst>
                      <a:ext uri="{FF2B5EF4-FFF2-40B4-BE49-F238E27FC236}">
                        <a16:creationId xmlns:a16="http://schemas.microsoft.com/office/drawing/2014/main" id="{639CA5C3-4185-47D2-9A3A-059A396B74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Rechte verbindingslijn 214">
                    <a:extLst>
                      <a:ext uri="{FF2B5EF4-FFF2-40B4-BE49-F238E27FC236}">
                        <a16:creationId xmlns:a16="http://schemas.microsoft.com/office/drawing/2014/main" id="{25CB433B-DE21-439B-96E7-0EF3B0DEFB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6" name="Rechte verbindingslijn 215">
                    <a:extLst>
                      <a:ext uri="{FF2B5EF4-FFF2-40B4-BE49-F238E27FC236}">
                        <a16:creationId xmlns:a16="http://schemas.microsoft.com/office/drawing/2014/main" id="{16FCB685-1AC1-4D86-8944-420BBEE4A2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1" name="Pijl: rechts 210">
                  <a:extLst>
                    <a:ext uri="{FF2B5EF4-FFF2-40B4-BE49-F238E27FC236}">
                      <a16:creationId xmlns:a16="http://schemas.microsoft.com/office/drawing/2014/main" id="{6D432F55-21F0-4BA8-A9A6-79E3C8706CD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88" name="Rechte verbindingslijn 187">
                <a:extLst>
                  <a:ext uri="{FF2B5EF4-FFF2-40B4-BE49-F238E27FC236}">
                    <a16:creationId xmlns:a16="http://schemas.microsoft.com/office/drawing/2014/main" id="{06B28555-C7EB-436B-93CD-483046739A1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89" name="Rechte verbindingslijn 188">
                <a:extLst>
                  <a:ext uri="{FF2B5EF4-FFF2-40B4-BE49-F238E27FC236}">
                    <a16:creationId xmlns:a16="http://schemas.microsoft.com/office/drawing/2014/main" id="{44A8D932-351D-44B3-9B50-4518F932B1F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2B0E224C-D4AB-4058-A7F5-60A554519879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91" name="Rechthoek 190">
                <a:extLst>
                  <a:ext uri="{FF2B5EF4-FFF2-40B4-BE49-F238E27FC236}">
                    <a16:creationId xmlns:a16="http://schemas.microsoft.com/office/drawing/2014/main" id="{9CB1CF0C-D79A-47E5-A739-15125AFC52D1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AD511622-9622-49E1-83A7-D52F2EC2FE57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02" name="Rechthoek 201">
                  <a:extLst>
                    <a:ext uri="{FF2B5EF4-FFF2-40B4-BE49-F238E27FC236}">
                      <a16:creationId xmlns:a16="http://schemas.microsoft.com/office/drawing/2014/main" id="{9B6A2C07-DF44-43B9-9947-D9FFBFBF240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3" name="Groep 202">
                  <a:extLst>
                    <a:ext uri="{FF2B5EF4-FFF2-40B4-BE49-F238E27FC236}">
                      <a16:creationId xmlns:a16="http://schemas.microsoft.com/office/drawing/2014/main" id="{8B436CCE-6215-43D6-9903-54A209A961F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D37FED45-36DA-4C30-BEC4-590B04F51E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E07ED9C7-81C8-4D81-B835-98F1B049B0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997FC4C5-56F7-452D-94C8-B583B28136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8" name="Rechte verbindingslijn 207">
                    <a:extLst>
                      <a:ext uri="{FF2B5EF4-FFF2-40B4-BE49-F238E27FC236}">
                        <a16:creationId xmlns:a16="http://schemas.microsoft.com/office/drawing/2014/main" id="{DAF5C432-EE5C-4399-8EDB-E571A0794B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9" name="Rechte verbindingslijn 208">
                    <a:extLst>
                      <a:ext uri="{FF2B5EF4-FFF2-40B4-BE49-F238E27FC236}">
                        <a16:creationId xmlns:a16="http://schemas.microsoft.com/office/drawing/2014/main" id="{8504E5FE-4737-4BDB-A13C-498A3A6EDC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4" name="Pijl: rechts 203">
                  <a:extLst>
                    <a:ext uri="{FF2B5EF4-FFF2-40B4-BE49-F238E27FC236}">
                      <a16:creationId xmlns:a16="http://schemas.microsoft.com/office/drawing/2014/main" id="{20F43C52-E208-4D55-A702-2BCAF7A1F42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EC37D8FD-1117-457C-AEC4-4CB40D9515F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94" name="Rechthoek 193">
                  <a:extLst>
                    <a:ext uri="{FF2B5EF4-FFF2-40B4-BE49-F238E27FC236}">
                      <a16:creationId xmlns:a16="http://schemas.microsoft.com/office/drawing/2014/main" id="{E0231768-CA2C-4CB8-9B40-24FB74B0EFD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3A7B840F-35BA-4B43-BB51-26313AF2EA4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7" name="Rechte verbindingslijn 196">
                    <a:extLst>
                      <a:ext uri="{FF2B5EF4-FFF2-40B4-BE49-F238E27FC236}">
                        <a16:creationId xmlns:a16="http://schemas.microsoft.com/office/drawing/2014/main" id="{A032B9F0-A012-4BFD-9279-8943DF9559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8" name="Rechte verbindingslijn 197">
                    <a:extLst>
                      <a:ext uri="{FF2B5EF4-FFF2-40B4-BE49-F238E27FC236}">
                        <a16:creationId xmlns:a16="http://schemas.microsoft.com/office/drawing/2014/main" id="{EBEA2717-0A71-495E-B56F-F78C8F247C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198">
                    <a:extLst>
                      <a:ext uri="{FF2B5EF4-FFF2-40B4-BE49-F238E27FC236}">
                        <a16:creationId xmlns:a16="http://schemas.microsoft.com/office/drawing/2014/main" id="{604096D3-1DC4-4680-B187-8A2AD8B605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99">
                    <a:extLst>
                      <a:ext uri="{FF2B5EF4-FFF2-40B4-BE49-F238E27FC236}">
                        <a16:creationId xmlns:a16="http://schemas.microsoft.com/office/drawing/2014/main" id="{5714D4AD-3C95-4638-90B5-92797ED773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200">
                    <a:extLst>
                      <a:ext uri="{FF2B5EF4-FFF2-40B4-BE49-F238E27FC236}">
                        <a16:creationId xmlns:a16="http://schemas.microsoft.com/office/drawing/2014/main" id="{CA898CA2-5679-4DBC-9D14-5E2E8F272B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6" name="Pijl: rechts 195">
                  <a:extLst>
                    <a:ext uri="{FF2B5EF4-FFF2-40B4-BE49-F238E27FC236}">
                      <a16:creationId xmlns:a16="http://schemas.microsoft.com/office/drawing/2014/main" id="{C66015C6-6D98-45CD-9B2B-69C87664C67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4" name="INFO">
            <a:extLst>
              <a:ext uri="{FF2B5EF4-FFF2-40B4-BE49-F238E27FC236}">
                <a16:creationId xmlns:a16="http://schemas.microsoft.com/office/drawing/2014/main" id="{63F6DBDF-45EF-45F4-B45A-E829981AB849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TEKST +  AFBEELDING (L)</a:t>
            </a:r>
          </a:p>
        </p:txBody>
      </p:sp>
      <p:grpSp>
        <p:nvGrpSpPr>
          <p:cNvPr id="88" name="INSTRUCTIE">
            <a:extLst>
              <a:ext uri="{FF2B5EF4-FFF2-40B4-BE49-F238E27FC236}">
                <a16:creationId xmlns:a16="http://schemas.microsoft.com/office/drawing/2014/main" id="{8A7CEC2E-8D9F-4B04-B32D-F2E5C28FA8F5}"/>
              </a:ext>
            </a:extLst>
          </p:cNvPr>
          <p:cNvGrpSpPr/>
          <p:nvPr userDrawn="1"/>
        </p:nvGrpSpPr>
        <p:grpSpPr>
          <a:xfrm>
            <a:off x="12377595" y="0"/>
            <a:ext cx="3693386" cy="6452863"/>
            <a:chOff x="-3786437" y="0"/>
            <a:chExt cx="3693386" cy="6452863"/>
          </a:xfrm>
        </p:grpSpPr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2C96870-44A4-4293-AACD-6B661B1883F9}"/>
                </a:ext>
              </a:extLst>
            </p:cNvPr>
            <p:cNvSpPr/>
            <p:nvPr userDrawn="1"/>
          </p:nvSpPr>
          <p:spPr>
            <a:xfrm>
              <a:off x="-3786437" y="562486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90" name="INSTRUCTIE">
              <a:extLst>
                <a:ext uri="{FF2B5EF4-FFF2-40B4-BE49-F238E27FC236}">
                  <a16:creationId xmlns:a16="http://schemas.microsoft.com/office/drawing/2014/main" id="{16E1F55A-7BB6-4FF2-A472-513697F2D69A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5782322"/>
              <a:chOff x="-3786165" y="0"/>
              <a:chExt cx="3693114" cy="5782322"/>
            </a:xfrm>
          </p:grpSpPr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CC696C53-CCF7-424D-ABA7-86B554CF319E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562486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92" name="Ovaal 91">
                <a:extLst>
                  <a:ext uri="{FF2B5EF4-FFF2-40B4-BE49-F238E27FC236}">
                    <a16:creationId xmlns:a16="http://schemas.microsoft.com/office/drawing/2014/main" id="{0CC76A35-83F9-49C0-9714-6B2C4F9F5E59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D538383B-2287-4C99-A6CE-30F3C4661B06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94" name="Groep 93">
                <a:extLst>
                  <a:ext uri="{FF2B5EF4-FFF2-40B4-BE49-F238E27FC236}">
                    <a16:creationId xmlns:a16="http://schemas.microsoft.com/office/drawing/2014/main" id="{5C501FBF-EC33-4C90-9E52-CBFD5D12AFF8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140" name="Rechthoek 139">
                  <a:extLst>
                    <a:ext uri="{FF2B5EF4-FFF2-40B4-BE49-F238E27FC236}">
                      <a16:creationId xmlns:a16="http://schemas.microsoft.com/office/drawing/2014/main" id="{49189152-4123-46D8-9C6C-333BC909C820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9D249E8F-23FD-43C2-8C68-50565AC888A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2" name="Vrije vorm: vorm 141">
                  <a:extLst>
                    <a:ext uri="{FF2B5EF4-FFF2-40B4-BE49-F238E27FC236}">
                      <a16:creationId xmlns:a16="http://schemas.microsoft.com/office/drawing/2014/main" id="{9A89EED3-EF7F-485E-9CA7-719E9C5204CE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3" name="Rechthoek: afgeronde hoeken 142">
                  <a:extLst>
                    <a:ext uri="{FF2B5EF4-FFF2-40B4-BE49-F238E27FC236}">
                      <a16:creationId xmlns:a16="http://schemas.microsoft.com/office/drawing/2014/main" id="{58175F18-4D2D-4F34-88A1-D057BCAF6FC2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CF80F2E0-5E97-4E64-A65B-DDA8F8A98F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45" name="Rechte verbindingslijn 144">
                  <a:extLst>
                    <a:ext uri="{FF2B5EF4-FFF2-40B4-BE49-F238E27FC236}">
                      <a16:creationId xmlns:a16="http://schemas.microsoft.com/office/drawing/2014/main" id="{5D8AEECD-F5B0-4252-9E9B-22C54E8CBFE2}"/>
                    </a:ext>
                  </a:extLst>
                </p:cNvPr>
                <p:cNvCxnSpPr>
                  <a:cxnSpLocks/>
                  <a:stCxn id="143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95" name="Ovaal 94">
                <a:extLst>
                  <a:ext uri="{FF2B5EF4-FFF2-40B4-BE49-F238E27FC236}">
                    <a16:creationId xmlns:a16="http://schemas.microsoft.com/office/drawing/2014/main" id="{B1729DF9-3379-4774-B2AB-152B96E51B5C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5A4EEE2E-7BFD-4717-B5DA-59771A565C2F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59203319-180F-4AE1-902A-7349742DA16D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37" name="Rechthoek 136">
                  <a:extLst>
                    <a:ext uri="{FF2B5EF4-FFF2-40B4-BE49-F238E27FC236}">
                      <a16:creationId xmlns:a16="http://schemas.microsoft.com/office/drawing/2014/main" id="{B1F7012C-3FE2-4C28-85C8-C0757C863812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38" name="Rechte verbindingslijn 137">
                  <a:extLst>
                    <a:ext uri="{FF2B5EF4-FFF2-40B4-BE49-F238E27FC236}">
                      <a16:creationId xmlns:a16="http://schemas.microsoft.com/office/drawing/2014/main" id="{ED6F6EF3-BCE5-42B8-ACA4-BD79508DF02F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39" name="Gelijkbenige driehoek 138">
                  <a:extLst>
                    <a:ext uri="{FF2B5EF4-FFF2-40B4-BE49-F238E27FC236}">
                      <a16:creationId xmlns:a16="http://schemas.microsoft.com/office/drawing/2014/main" id="{53A7F070-0046-4927-BD61-AEF71C19BB86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7BD6F98C-060C-4D15-A8C5-23FE3D3D4DD5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20CEE246-5668-4733-8DCC-68B4EDD1CED6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afbeelding en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‘Naar achtergrond’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100" name="Ovaal 99">
                <a:extLst>
                  <a:ext uri="{FF2B5EF4-FFF2-40B4-BE49-F238E27FC236}">
                    <a16:creationId xmlns:a16="http://schemas.microsoft.com/office/drawing/2014/main" id="{F09F3E81-8F2C-46EF-843D-688BAFC7D573}"/>
                  </a:ext>
                </a:extLst>
              </p:cNvPr>
              <p:cNvSpPr/>
              <p:nvPr userDrawn="1"/>
            </p:nvSpPr>
            <p:spPr>
              <a:xfrm>
                <a:off x="-3603587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FD1CBF51-D2F6-4A08-8FA9-C45027259F38}"/>
                  </a:ext>
                </a:extLst>
              </p:cNvPr>
              <p:cNvSpPr/>
              <p:nvPr userDrawn="1"/>
            </p:nvSpPr>
            <p:spPr>
              <a:xfrm>
                <a:off x="-3319415" y="3744238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102" name="Groep 101">
                <a:extLst>
                  <a:ext uri="{FF2B5EF4-FFF2-40B4-BE49-F238E27FC236}">
                    <a16:creationId xmlns:a16="http://schemas.microsoft.com/office/drawing/2014/main" id="{4857B2AB-0AA4-4834-95A0-15F44EFA53BB}"/>
                  </a:ext>
                </a:extLst>
              </p:cNvPr>
              <p:cNvGrpSpPr/>
              <p:nvPr userDrawn="1"/>
            </p:nvGrpSpPr>
            <p:grpSpPr>
              <a:xfrm>
                <a:off x="-3408294" y="4834615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E0565A32-4967-4F04-8664-55F4020AB4BC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3AEBE43E-F9C7-498E-8DE7-03D63FF183D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1CADCC1E-EB9A-4012-8C87-9276E1F1B4B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134" name="Rechthoek 133">
                        <a:extLst>
                          <a:ext uri="{FF2B5EF4-FFF2-40B4-BE49-F238E27FC236}">
                            <a16:creationId xmlns:a16="http://schemas.microsoft.com/office/drawing/2014/main" id="{5AA6FFDC-F903-428C-B7ED-981DE2FF8E4E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35" name="Rechthoek 134">
                        <a:extLst>
                          <a:ext uri="{FF2B5EF4-FFF2-40B4-BE49-F238E27FC236}">
                            <a16:creationId xmlns:a16="http://schemas.microsoft.com/office/drawing/2014/main" id="{35699434-CF38-4F44-B929-48302AFC9B7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36" name="Ovaal 135">
                        <a:extLst>
                          <a:ext uri="{FF2B5EF4-FFF2-40B4-BE49-F238E27FC236}">
                            <a16:creationId xmlns:a16="http://schemas.microsoft.com/office/drawing/2014/main" id="{B95874C4-19B9-486C-8F6B-F2767A5F606D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32" name="Afbeelding 131">
                      <a:extLst>
                        <a:ext uri="{FF2B5EF4-FFF2-40B4-BE49-F238E27FC236}">
                          <a16:creationId xmlns:a16="http://schemas.microsoft.com/office/drawing/2014/main" id="{43FA60EF-A197-4020-A498-5A9E84F56DD0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6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3" name="Afbeelding 132">
                      <a:extLst>
                        <a:ext uri="{FF2B5EF4-FFF2-40B4-BE49-F238E27FC236}">
                          <a16:creationId xmlns:a16="http://schemas.microsoft.com/office/drawing/2014/main" id="{471B94E7-E4C3-42E1-8A11-00B41FE734AD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6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25" name="Groep 124">
                    <a:extLst>
                      <a:ext uri="{FF2B5EF4-FFF2-40B4-BE49-F238E27FC236}">
                        <a16:creationId xmlns:a16="http://schemas.microsoft.com/office/drawing/2014/main" id="{69B912CA-D145-41C7-9EED-072FEA52808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29" name="Rechthoek 128">
                      <a:extLst>
                        <a:ext uri="{FF2B5EF4-FFF2-40B4-BE49-F238E27FC236}">
                          <a16:creationId xmlns:a16="http://schemas.microsoft.com/office/drawing/2014/main" id="{8D82A24C-761A-4004-9D2D-CC3EC71CB5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0" name="Rechthoek 129">
                      <a:extLst>
                        <a:ext uri="{FF2B5EF4-FFF2-40B4-BE49-F238E27FC236}">
                          <a16:creationId xmlns:a16="http://schemas.microsoft.com/office/drawing/2014/main" id="{C52A7EEE-9EA1-4EA9-90D0-953CC5746C5A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6" name="Groep 125">
                    <a:extLst>
                      <a:ext uri="{FF2B5EF4-FFF2-40B4-BE49-F238E27FC236}">
                        <a16:creationId xmlns:a16="http://schemas.microsoft.com/office/drawing/2014/main" id="{B6DBBDE1-F0A8-4DD4-913C-A408DD4A436A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27" name="Rechthoek 126">
                      <a:extLst>
                        <a:ext uri="{FF2B5EF4-FFF2-40B4-BE49-F238E27FC236}">
                          <a16:creationId xmlns:a16="http://schemas.microsoft.com/office/drawing/2014/main" id="{1352287F-0058-4169-BDD5-F01AA15D0F5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BD686C26-5DA8-4493-A512-D5B098F4470C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22" name="Rechthoek 121">
                  <a:extLst>
                    <a:ext uri="{FF2B5EF4-FFF2-40B4-BE49-F238E27FC236}">
                      <a16:creationId xmlns:a16="http://schemas.microsoft.com/office/drawing/2014/main" id="{AFC7C629-E014-4B11-9A07-B3BF23BDA89C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23" name="Gelijkbenige driehoek 122">
                  <a:extLst>
                    <a:ext uri="{FF2B5EF4-FFF2-40B4-BE49-F238E27FC236}">
                      <a16:creationId xmlns:a16="http://schemas.microsoft.com/office/drawing/2014/main" id="{D8A7A5AD-E24D-47C6-8D8C-FB929D50F9CB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3" name="Groep 102">
                <a:extLst>
                  <a:ext uri="{FF2B5EF4-FFF2-40B4-BE49-F238E27FC236}">
                    <a16:creationId xmlns:a16="http://schemas.microsoft.com/office/drawing/2014/main" id="{94335EAC-9D1E-4813-A9D0-1CFEA06CF32E}"/>
                  </a:ext>
                </a:extLst>
              </p:cNvPr>
              <p:cNvGrpSpPr/>
              <p:nvPr userDrawn="1"/>
            </p:nvGrpSpPr>
            <p:grpSpPr>
              <a:xfrm>
                <a:off x="-3314821" y="2981448"/>
                <a:ext cx="1558053" cy="563933"/>
                <a:chOff x="-3314821" y="2981448"/>
                <a:chExt cx="1558053" cy="5639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92E1BB1C-3359-4329-B37C-A7DFB56A8DB2}"/>
                    </a:ext>
                  </a:extLst>
                </p:cNvPr>
                <p:cNvSpPr/>
                <p:nvPr userDrawn="1"/>
              </p:nvSpPr>
              <p:spPr>
                <a:xfrm>
                  <a:off x="-3314821" y="2981448"/>
                  <a:ext cx="1558053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7C6C62B8-9F0E-47A2-8422-2CDC6D2CD1FF}"/>
                    </a:ext>
                  </a:extLst>
                </p:cNvPr>
                <p:cNvSpPr/>
                <p:nvPr userDrawn="1"/>
              </p:nvSpPr>
              <p:spPr>
                <a:xfrm>
                  <a:off x="-3304719" y="3235173"/>
                  <a:ext cx="15403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9" name="Tekstvak 108">
                  <a:extLst>
                    <a:ext uri="{FF2B5EF4-FFF2-40B4-BE49-F238E27FC236}">
                      <a16:creationId xmlns:a16="http://schemas.microsoft.com/office/drawing/2014/main" id="{02FE1995-8B2E-440C-B7F6-B078A80B7357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038892"/>
                  <a:ext cx="1089248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voorgrond</a:t>
                  </a:r>
                </a:p>
              </p:txBody>
            </p:sp>
            <p:sp>
              <p:nvSpPr>
                <p:cNvPr id="110" name="Tekstvak 109">
                  <a:extLst>
                    <a:ext uri="{FF2B5EF4-FFF2-40B4-BE49-F238E27FC236}">
                      <a16:creationId xmlns:a16="http://schemas.microsoft.com/office/drawing/2014/main" id="{8C10EE6E-3F66-4E5E-8AED-893928ABF0F7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295269"/>
                  <a:ext cx="109851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achtergrond</a:t>
                  </a:r>
                </a:p>
              </p:txBody>
            </p:sp>
            <p:sp>
              <p:nvSpPr>
                <p:cNvPr id="111" name="Vrije vorm: vorm 110">
                  <a:extLst>
                    <a:ext uri="{FF2B5EF4-FFF2-40B4-BE49-F238E27FC236}">
                      <a16:creationId xmlns:a16="http://schemas.microsoft.com/office/drawing/2014/main" id="{E3EB92F0-7B12-404D-A053-D9440D6A32E0}"/>
                    </a:ext>
                  </a:extLst>
                </p:cNvPr>
                <p:cNvSpPr/>
                <p:nvPr userDrawn="1"/>
              </p:nvSpPr>
              <p:spPr>
                <a:xfrm>
                  <a:off x="-2051274" y="3365381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2" name="Gelijkbenige driehoek 111">
                  <a:extLst>
                    <a:ext uri="{FF2B5EF4-FFF2-40B4-BE49-F238E27FC236}">
                      <a16:creationId xmlns:a16="http://schemas.microsoft.com/office/drawing/2014/main" id="{CB1DCC74-2D98-48D1-9A8E-C0311886AB37}"/>
                    </a:ext>
                  </a:extLst>
                </p:cNvPr>
                <p:cNvSpPr/>
                <p:nvPr userDrawn="1"/>
              </p:nvSpPr>
              <p:spPr>
                <a:xfrm rot="5400000">
                  <a:off x="-1900674" y="3332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3" name="Groep 112">
                  <a:extLst>
                    <a:ext uri="{FF2B5EF4-FFF2-40B4-BE49-F238E27FC236}">
                      <a16:creationId xmlns:a16="http://schemas.microsoft.com/office/drawing/2014/main" id="{948CF875-74F1-498D-A330-F56B1B673A21}"/>
                    </a:ext>
                  </a:extLst>
                </p:cNvPr>
                <p:cNvGrpSpPr/>
                <p:nvPr userDrawn="1"/>
              </p:nvGrpSpPr>
              <p:grpSpPr>
                <a:xfrm>
                  <a:off x="-3257052" y="3032066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18" name="Rechthoek 117">
                    <a:extLst>
                      <a:ext uri="{FF2B5EF4-FFF2-40B4-BE49-F238E27FC236}">
                        <a16:creationId xmlns:a16="http://schemas.microsoft.com/office/drawing/2014/main" id="{982F3385-23B4-4553-B385-73D90C6888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9" name="Rechthoek 118">
                    <a:extLst>
                      <a:ext uri="{FF2B5EF4-FFF2-40B4-BE49-F238E27FC236}">
                        <a16:creationId xmlns:a16="http://schemas.microsoft.com/office/drawing/2014/main" id="{3461C040-3EEC-431E-A061-88350135CC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0" name="Rechthoek 119">
                    <a:extLst>
                      <a:ext uri="{FF2B5EF4-FFF2-40B4-BE49-F238E27FC236}">
                        <a16:creationId xmlns:a16="http://schemas.microsoft.com/office/drawing/2014/main" id="{D9AA326C-A93B-4A28-8047-CE4318A27F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4" name="Groep 113">
                  <a:extLst>
                    <a:ext uri="{FF2B5EF4-FFF2-40B4-BE49-F238E27FC236}">
                      <a16:creationId xmlns:a16="http://schemas.microsoft.com/office/drawing/2014/main" id="{A09C5DCC-53F0-4590-851B-617D130E303D}"/>
                    </a:ext>
                  </a:extLst>
                </p:cNvPr>
                <p:cNvGrpSpPr/>
                <p:nvPr userDrawn="1"/>
              </p:nvGrpSpPr>
              <p:grpSpPr>
                <a:xfrm>
                  <a:off x="-3257053" y="3276580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DFF78D53-A3F9-420A-B540-81258F4A68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40A68EE5-E297-4D17-8316-7ED6D5D68E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7" name="Rechthoek 116">
                    <a:extLst>
                      <a:ext uri="{FF2B5EF4-FFF2-40B4-BE49-F238E27FC236}">
                        <a16:creationId xmlns:a16="http://schemas.microsoft.com/office/drawing/2014/main" id="{E242603B-4D82-4E25-B451-E2BFFB0491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104" name="ICOON_info">
                <a:extLst>
                  <a:ext uri="{FF2B5EF4-FFF2-40B4-BE49-F238E27FC236}">
                    <a16:creationId xmlns:a16="http://schemas.microsoft.com/office/drawing/2014/main" id="{34A75095-BCCA-4B14-88D3-61DF515EE10E}"/>
                  </a:ext>
                </a:extLst>
              </p:cNvPr>
              <p:cNvGrpSpPr/>
              <p:nvPr userDrawn="1"/>
            </p:nvGrpSpPr>
            <p:grpSpPr>
              <a:xfrm>
                <a:off x="-376736" y="5498637"/>
                <a:ext cx="283685" cy="283685"/>
                <a:chOff x="-510741" y="5913713"/>
                <a:chExt cx="267555" cy="267555"/>
              </a:xfrm>
            </p:grpSpPr>
            <p:sp>
              <p:nvSpPr>
                <p:cNvPr id="105" name="Ovaal 104">
                  <a:extLst>
                    <a:ext uri="{FF2B5EF4-FFF2-40B4-BE49-F238E27FC236}">
                      <a16:creationId xmlns:a16="http://schemas.microsoft.com/office/drawing/2014/main" id="{5474A222-F10E-4604-8980-81B187825927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6" name="Graphic 163" descr="Informatie">
                  <a:extLst>
                    <a:ext uri="{FF2B5EF4-FFF2-40B4-BE49-F238E27FC236}">
                      <a16:creationId xmlns:a16="http://schemas.microsoft.com/office/drawing/2014/main" id="{95B7521C-964A-4120-98AF-E4CFC44DA23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47" name="INSTRUCTIE">
            <a:extLst>
              <a:ext uri="{FF2B5EF4-FFF2-40B4-BE49-F238E27FC236}">
                <a16:creationId xmlns:a16="http://schemas.microsoft.com/office/drawing/2014/main" id="{9617C24C-D031-4EC7-8C43-BEA94778D817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148" name="Rechthoek 147">
              <a:extLst>
                <a:ext uri="{FF2B5EF4-FFF2-40B4-BE49-F238E27FC236}">
                  <a16:creationId xmlns:a16="http://schemas.microsoft.com/office/drawing/2014/main" id="{2C80AA4D-81D8-489F-9941-9B6B09BDC06F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6C2056B9-C71F-4481-ACAF-24FD84D354D4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5424C004-CA63-4558-A84E-5FB3BB774F80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79FCCE53-2F65-4DBF-8A59-13ED8E1F9955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E7BD35B2-D1A1-4735-8002-811AC3B4BDCB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53" name="Groep 152">
              <a:extLst>
                <a:ext uri="{FF2B5EF4-FFF2-40B4-BE49-F238E27FC236}">
                  <a16:creationId xmlns:a16="http://schemas.microsoft.com/office/drawing/2014/main" id="{1078B293-FF4F-45F8-A43D-52D6481B5E81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54" name="Groep 153">
                <a:extLst>
                  <a:ext uri="{FF2B5EF4-FFF2-40B4-BE49-F238E27FC236}">
                    <a16:creationId xmlns:a16="http://schemas.microsoft.com/office/drawing/2014/main" id="{4FAC09C2-4DDF-4423-A086-34E5CC074768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56" name="Rechthoek met één afgeknipte en afgeronde hoek 47">
                  <a:extLst>
                    <a:ext uri="{FF2B5EF4-FFF2-40B4-BE49-F238E27FC236}">
                      <a16:creationId xmlns:a16="http://schemas.microsoft.com/office/drawing/2014/main" id="{4B32B43D-FA2F-49BF-8337-8AFAFF58B194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Rechthoekige driehoek 156">
                  <a:extLst>
                    <a:ext uri="{FF2B5EF4-FFF2-40B4-BE49-F238E27FC236}">
                      <a16:creationId xmlns:a16="http://schemas.microsoft.com/office/drawing/2014/main" id="{C4D43CF6-C799-4697-85DF-1A0C5BF17A5F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" name="Rechthoek 157">
                  <a:extLst>
                    <a:ext uri="{FF2B5EF4-FFF2-40B4-BE49-F238E27FC236}">
                      <a16:creationId xmlns:a16="http://schemas.microsoft.com/office/drawing/2014/main" id="{5A3AB47C-20F9-4E4A-8955-4409E23E7847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id="{45573C40-8182-48D8-A287-7035FFE5EB33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6BB84D0B-BE4D-4BAF-BFD1-505913286336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6" name="HAAK LIJN">
            <a:extLst>
              <a:ext uri="{FF2B5EF4-FFF2-40B4-BE49-F238E27FC236}">
                <a16:creationId xmlns:a16="http://schemas.microsoft.com/office/drawing/2014/main" id="{D7882384-1712-41E6-9D6B-F217C844E4E0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7" name="LIJN">
              <a:extLst>
                <a:ext uri="{FF2B5EF4-FFF2-40B4-BE49-F238E27FC236}">
                  <a16:creationId xmlns:a16="http://schemas.microsoft.com/office/drawing/2014/main" id="{CA66AB2C-0DEF-41A4-8A9D-6D155CA2B0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F6C0404-AD63-455B-AFF8-AC0BC74B32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10" name="LIJN">
              <a:extLst>
                <a:ext uri="{FF2B5EF4-FFF2-40B4-BE49-F238E27FC236}">
                  <a16:creationId xmlns:a16="http://schemas.microsoft.com/office/drawing/2014/main" id="{C2999465-7311-4A1D-8A5A-A0092EF974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jdelijke aanduiding voor afbeelding 8">
            <a:extLst>
              <a:ext uri="{FF2B5EF4-FFF2-40B4-BE49-F238E27FC236}">
                <a16:creationId xmlns:a16="http://schemas.microsoft.com/office/drawing/2014/main" id="{8BD98969-41D6-49E7-8A6D-7119EAC93F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21626" y="1434"/>
            <a:ext cx="7970374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</a:p>
        </p:txBody>
      </p:sp>
      <p:sp>
        <p:nvSpPr>
          <p:cNvPr id="17" name="Tijdelijke aanduiding voor verticale tekst 2">
            <a:extLst>
              <a:ext uri="{FF2B5EF4-FFF2-40B4-BE49-F238E27FC236}">
                <a16:creationId xmlns:a16="http://schemas.microsoft.com/office/drawing/2014/main" id="{88E18419-1C58-41CE-97BB-2A5F5D6DB9F2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77233" y="563700"/>
            <a:ext cx="3993654" cy="5730594"/>
          </a:xfrm>
          <a:gradFill>
            <a:gsLst>
              <a:gs pos="7500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</p:spPr>
        <p:txBody>
          <a:bodyPr vert="horz" lIns="0" tIns="1296000" rIns="216000" bIns="14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46" name="Logo">
            <a:extLst>
              <a:ext uri="{FF2B5EF4-FFF2-40B4-BE49-F238E27FC236}">
                <a16:creationId xmlns:a16="http://schemas.microsoft.com/office/drawing/2014/main" id="{37D9BEDA-95C5-4F02-84C8-119FE3496BD4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549612" y="6480355"/>
            <a:ext cx="1060019" cy="185413"/>
          </a:xfrm>
          <a:blipFill>
            <a:blip r:embed="rId8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2B7207A5-0C51-46E7-8409-7885FAC1D3D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93C5F-DB18-4797-88B9-B8B0D60519F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CF2C8389-F9C2-4D34-9675-D3F1B363A61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Ondertitel">
            <a:extLst>
              <a:ext uri="{FF2B5EF4-FFF2-40B4-BE49-F238E27FC236}">
                <a16:creationId xmlns:a16="http://schemas.microsoft.com/office/drawing/2014/main" id="{E7103454-A8D4-4EB6-8BE7-429690CF079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3" y="924516"/>
            <a:ext cx="3816083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tweede titel</a:t>
            </a:r>
          </a:p>
        </p:txBody>
      </p:sp>
      <p:sp>
        <p:nvSpPr>
          <p:cNvPr id="5" name="Titel">
            <a:extLst>
              <a:ext uri="{FF2B5EF4-FFF2-40B4-BE49-F238E27FC236}">
                <a16:creationId xmlns:a16="http://schemas.microsoft.com/office/drawing/2014/main" id="{A3A6F5FC-F7A7-4338-872F-3F8BF725E3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5" y="619124"/>
            <a:ext cx="3816082" cy="268289"/>
          </a:xfrm>
        </p:spPr>
        <p:txBody>
          <a:bodyPr/>
          <a:lstStyle/>
          <a:p>
            <a:r>
              <a:rPr lang="nl-NL" dirty="0"/>
              <a:t>Plaats eerste titel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05FCA-2D2A-4963-9231-88F2E4E8834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6498578"/>
      </p:ext>
    </p:extLst>
  </p:cSld>
  <p:clrMapOvr>
    <a:masterClrMapping/>
  </p:clrMapOvr>
  <p:transition spd="slow">
    <p:push dir="u"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12.jp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41FF29CE-FB36-4A94-A675-DDBE1348BD41}"/>
              </a:ext>
            </a:extLst>
          </p:cNvPr>
          <p:cNvGrpSpPr/>
          <p:nvPr userDrawn="1"/>
        </p:nvGrpSpPr>
        <p:grpSpPr>
          <a:xfrm>
            <a:off x="240030" y="-243206"/>
            <a:ext cx="11807190" cy="7101203"/>
            <a:chOff x="240030" y="-243206"/>
            <a:chExt cx="11807190" cy="7101203"/>
          </a:xfrm>
        </p:grpSpPr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AE520030-A6A5-41C2-A96D-1462341C54EE}"/>
                </a:ext>
              </a:extLst>
            </p:cNvPr>
            <p:cNvCxnSpPr/>
            <p:nvPr userDrawn="1"/>
          </p:nvCxnSpPr>
          <p:spPr>
            <a:xfrm>
              <a:off x="765803" y="-243206"/>
              <a:ext cx="0" cy="710120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5F220E02-12B0-40E0-ABF6-C815F8DA4046}"/>
                </a:ext>
              </a:extLst>
            </p:cNvPr>
            <p:cNvCxnSpPr/>
            <p:nvPr userDrawn="1"/>
          </p:nvCxnSpPr>
          <p:spPr>
            <a:xfrm>
              <a:off x="11615770" y="-243206"/>
              <a:ext cx="0" cy="710120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9E8E50B-D47B-4BBC-827F-1366C4AAD0CA}"/>
                </a:ext>
              </a:extLst>
            </p:cNvPr>
            <p:cNvCxnSpPr/>
            <p:nvPr userDrawn="1"/>
          </p:nvCxnSpPr>
          <p:spPr>
            <a:xfrm flipH="1">
              <a:off x="240030" y="556259"/>
              <a:ext cx="1180719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4929D352-BA6B-4746-8410-66F16EF31467}"/>
                </a:ext>
              </a:extLst>
            </p:cNvPr>
            <p:cNvCxnSpPr/>
            <p:nvPr userDrawn="1"/>
          </p:nvCxnSpPr>
          <p:spPr>
            <a:xfrm flipH="1">
              <a:off x="240030" y="922019"/>
              <a:ext cx="1180719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8BE275D2-DE2C-4FBA-9D11-C668ABF4979C}"/>
                </a:ext>
              </a:extLst>
            </p:cNvPr>
            <p:cNvCxnSpPr/>
            <p:nvPr userDrawn="1"/>
          </p:nvCxnSpPr>
          <p:spPr>
            <a:xfrm flipH="1">
              <a:off x="240030" y="1478101"/>
              <a:ext cx="1180719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2C3B6A12-DA2F-4814-8660-472B2EEC0D92}"/>
                </a:ext>
              </a:extLst>
            </p:cNvPr>
            <p:cNvCxnSpPr/>
            <p:nvPr userDrawn="1"/>
          </p:nvCxnSpPr>
          <p:spPr>
            <a:xfrm flipH="1">
              <a:off x="240030" y="5711009"/>
              <a:ext cx="1180719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atum">
            <a:extLst>
              <a:ext uri="{FF2B5EF4-FFF2-40B4-BE49-F238E27FC236}">
                <a16:creationId xmlns:a16="http://schemas.microsoft.com/office/drawing/2014/main" id="{CBEA4851-877C-40F6-B8BA-24A4A19AA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600" y="6480000"/>
            <a:ext cx="3315597" cy="1854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77233" y="1856128"/>
            <a:ext cx="10827107" cy="44381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/>
              <a:t>Bullet</a:t>
            </a:r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6" name="Datum">
            <a:extLst>
              <a:ext uri="{FF2B5EF4-FFF2-40B4-BE49-F238E27FC236}">
                <a16:creationId xmlns:a16="http://schemas.microsoft.com/office/drawing/2014/main" id="{48A9FB6B-5087-4423-A1CA-6D25601F6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5611" y="6480355"/>
            <a:ext cx="421607" cy="185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93C5F-DB18-4797-88B9-B8B0D60519F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Voettekst">
            <a:extLst>
              <a:ext uri="{FF2B5EF4-FFF2-40B4-BE49-F238E27FC236}">
                <a16:creationId xmlns:a16="http://schemas.microsoft.com/office/drawing/2014/main" id="{AF8099B3-10E2-46C1-BF04-AE3AD12B9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2" y="6480355"/>
            <a:ext cx="5318757" cy="1854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777244" y="619124"/>
            <a:ext cx="10828685" cy="268289"/>
          </a:xfrm>
          <a:prstGeom prst="rect">
            <a:avLst/>
          </a:prstGeom>
        </p:spPr>
        <p:txBody>
          <a:bodyPr vert="horz" lIns="0" tIns="0" rIns="0" bIns="385200" rtlCol="0" anchor="t">
            <a:noAutofit/>
          </a:bodyPr>
          <a:lstStyle/>
          <a:p>
            <a:r>
              <a:rPr lang="nl-NL" dirty="0"/>
              <a:t>Plaats eerste titel hier</a:t>
            </a:r>
          </a:p>
        </p:txBody>
      </p:sp>
    </p:spTree>
    <p:extLst>
      <p:ext uri="{BB962C8B-B14F-4D97-AF65-F5344CB8AC3E}">
        <p14:creationId xmlns:p14="http://schemas.microsoft.com/office/powerpoint/2010/main" val="327599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255713" algn="l"/>
        </a:tabLst>
        <a:defRPr sz="30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2"/>
        </a:buClr>
        <a:buSzPct val="100000"/>
        <a:buFontTx/>
        <a:buBlip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2"/>
        </a:buClr>
        <a:buSzPct val="100000"/>
        <a:buFontTx/>
        <a:buBlip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</a:buBlip>
        <a:defRPr sz="16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rgbClr val="0070C0"/>
        </a:buClr>
        <a:buSzPct val="85000"/>
        <a:buFontTx/>
        <a:buNone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719138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FontTx/>
        <a:buNone/>
        <a:defRPr sz="2000" b="1" kern="1200" cap="all" spc="30" baseline="0">
          <a:solidFill>
            <a:schemeClr val="tx2"/>
          </a:solidFill>
          <a:latin typeface="Franklin Gothic Medium" panose="020B0603020102020204" pitchFamily="34" charset="0"/>
          <a:ea typeface="+mn-ea"/>
          <a:cs typeface="Calibri" panose="020F0502020204030204" pitchFamily="34" charset="0"/>
        </a:defRPr>
      </a:lvl4pPr>
      <a:lvl5pPr marL="179388" indent="-179388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1"/>
        </a:buClr>
        <a:buFont typeface="+mj-lt"/>
        <a:buAutoNum type="arabicPeriod"/>
        <a:tabLst>
          <a:tab pos="179388" algn="l"/>
        </a:tabLst>
        <a:defRPr sz="16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9388" indent="-179388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Tx/>
        <a:buBlip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</a:buBlip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7188" indent="-1778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Tx/>
        <a:buBlip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</a:buBlip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FontTx/>
        <a:buNone/>
        <a:defRPr sz="2000" b="1" kern="1200" cap="all" baseline="0">
          <a:solidFill>
            <a:schemeClr val="tx2"/>
          </a:solidFill>
          <a:latin typeface="Franklin Gothic Medium" panose="020B0603020102020204" pitchFamily="34" charset="0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orient="horz">
          <p15:clr>
            <a:srgbClr val="F26B43"/>
          </p15:clr>
        </p15:guide>
        <p15:guide id="3" orient="horz" pos="4320">
          <p15:clr>
            <a:srgbClr val="F26B43"/>
          </p15:clr>
        </p15:guide>
        <p15:guide id="5" orient="horz" pos="3966">
          <p15:clr>
            <a:srgbClr val="5ACBF0"/>
          </p15:clr>
        </p15:guide>
        <p15:guide id="6" orient="horz" pos="1167">
          <p15:clr>
            <a:srgbClr val="5ACBF0"/>
          </p15:clr>
        </p15:guide>
        <p15:guide id="7" orient="horz" pos="559">
          <p15:clr>
            <a:srgbClr val="5ACBF0"/>
          </p15:clr>
        </p15:guide>
        <p15:guide id="8" orient="horz" pos="390">
          <p15:clr>
            <a:srgbClr val="5ACBF0"/>
          </p15:clr>
        </p15:guide>
        <p15:guide id="9" pos="7680">
          <p15:clr>
            <a:srgbClr val="F26B43"/>
          </p15:clr>
        </p15:guide>
        <p15:guide id="10" pos="487">
          <p15:clr>
            <a:srgbClr val="5ACBF0"/>
          </p15:clr>
        </p15:guide>
        <p15:guide id="11" pos="7313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41981" y="1342800"/>
            <a:ext cx="10730616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41983" y="2199600"/>
            <a:ext cx="10726119" cy="4320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41981" y="6525345"/>
            <a:ext cx="361464" cy="16899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236286-4DC8-46DE-9269-8F728FBC06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617677" y="6526800"/>
            <a:ext cx="2844800" cy="1692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128287" y="6526800"/>
            <a:ext cx="5760000" cy="1692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Dutch Offshore Wind Atlas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97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transition spd="slow">
    <p:fade thruBlk="1"/>
  </p:transition>
  <p:hf hdr="0" dt="0"/>
  <p:txStyles>
    <p:titleStyle>
      <a:lvl1pPr algn="l" defTabSz="914377" rtl="0" eaLnBrk="1" latinLnBrk="0" hangingPunct="1">
        <a:lnSpc>
          <a:spcPts val="2800"/>
        </a:lnSpc>
        <a:spcBef>
          <a:spcPct val="0"/>
        </a:spcBef>
        <a:buNone/>
        <a:defRPr sz="2800" b="1" kern="1200" cap="all" spc="0">
          <a:solidFill>
            <a:schemeClr val="tx2"/>
          </a:solidFill>
          <a:latin typeface="Arial Black"/>
          <a:ea typeface="+mj-ea"/>
          <a:cs typeface="Arial Black"/>
        </a:defRPr>
      </a:lvl1pPr>
    </p:titleStyle>
    <p:bodyStyle>
      <a:lvl1pPr marL="185734" indent="-185734" algn="l" defTabSz="914377" rtl="0" eaLnBrk="1" latinLnBrk="0" hangingPunct="1">
        <a:lnSpc>
          <a:spcPts val="2811"/>
        </a:lnSpc>
        <a:spcBef>
          <a:spcPts val="0"/>
        </a:spcBef>
        <a:buSzPct val="100000"/>
        <a:buFontTx/>
        <a:buBlip>
          <a:blip r:embed="rId19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57179" indent="-171446" algn="l" defTabSz="914377" rtl="0" eaLnBrk="1" latinLnBrk="0" hangingPunct="1">
        <a:lnSpc>
          <a:spcPts val="2811"/>
        </a:lnSpc>
        <a:spcBef>
          <a:spcPts val="0"/>
        </a:spcBef>
        <a:buSzPct val="100000"/>
        <a:buFontTx/>
        <a:buBlip>
          <a:blip r:embed="rId19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2912" indent="-185734" algn="l" defTabSz="914377" rtl="0" eaLnBrk="1" latinLnBrk="0" hangingPunct="1">
        <a:lnSpc>
          <a:spcPts val="2811"/>
        </a:lnSpc>
        <a:spcBef>
          <a:spcPts val="0"/>
        </a:spcBef>
        <a:buSzPct val="100000"/>
        <a:buFontTx/>
        <a:buBlip>
          <a:blip r:embed="rId19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15945" indent="-173034" algn="l" defTabSz="914377" rtl="0" eaLnBrk="1" latinLnBrk="0" hangingPunct="1">
        <a:lnSpc>
          <a:spcPts val="2811"/>
        </a:lnSpc>
        <a:spcBef>
          <a:spcPts val="0"/>
        </a:spcBef>
        <a:buSzPct val="100000"/>
        <a:buFontTx/>
        <a:buBlip>
          <a:blip r:embed="rId19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01677" indent="-185734" algn="l" defTabSz="914377" rtl="0" eaLnBrk="1" latinLnBrk="0" hangingPunct="1">
        <a:lnSpc>
          <a:spcPts val="2811"/>
        </a:lnSpc>
        <a:spcBef>
          <a:spcPts val="0"/>
        </a:spcBef>
        <a:buSzPct val="100000"/>
        <a:buFontTx/>
        <a:buBlip>
          <a:blip r:embed="rId19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6353DB2-6482-4E60-830C-8ABF75E8C7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5" tIns="45470" rIns="90925" bIns="454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9E06260-532C-4C03-A238-2FC1EB149D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5" tIns="45470" rIns="90925" bIns="45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A79A1-6B77-4765-BF33-A178545D5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0925" tIns="45470" rIns="90925" bIns="4547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EE969B-BF4A-4FA2-8B0A-9DD727BE5302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322B9-E56E-47B7-A1EC-9B5AD347F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0925" tIns="45470" rIns="90925" bIns="4547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FC056-75D0-43B2-8D01-C2CD790B9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0925" tIns="45470" rIns="90925" bIns="4547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4CB51D5-1313-4C94-81D0-F264B4B78C4A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3783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ransition spd="slow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461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0923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38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184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067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00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0429" indent="-227296" algn="l" defTabSz="9092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5057" indent="-227296" algn="l" defTabSz="9092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683" indent="-227296" algn="l" defTabSz="9092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306" indent="-227296" algn="l" defTabSz="9092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15" algn="l" defTabSz="909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234" algn="l" defTabSz="909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860" algn="l" defTabSz="909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489" algn="l" defTabSz="909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120" algn="l" defTabSz="909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743" algn="l" defTabSz="909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369" algn="l" defTabSz="909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6993" algn="l" defTabSz="909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rajpwind.eu/events/sp4-workshop-on-blade-erosion-from-the-prospective-of-loads-controls-and-aerodynamic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jdelijke aanduiding voor verticale tekst 22">
            <a:extLst>
              <a:ext uri="{FF2B5EF4-FFF2-40B4-BE49-F238E27FC236}">
                <a16:creationId xmlns:a16="http://schemas.microsoft.com/office/drawing/2014/main" id="{9837A8C3-18E1-4A07-BFF6-F86BD25EBC92}"/>
              </a:ext>
            </a:extLst>
          </p:cNvPr>
          <p:cNvSpPr>
            <a:spLocks noGrp="1"/>
          </p:cNvSpPr>
          <p:nvPr>
            <p:ph type="body" orient="vert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976C5212-975A-40FF-9FD4-BD7DC3886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73" y="2050106"/>
            <a:ext cx="9809656" cy="319549"/>
          </a:xfrm>
        </p:spPr>
        <p:txBody>
          <a:bodyPr/>
          <a:lstStyle/>
          <a:p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AIRTUB WP 6: </a:t>
            </a:r>
            <a:r>
              <a:rPr lang="en-US" altLang="nl-NL" sz="2800" dirty="0"/>
              <a:t>erosion MODELLING AND repair recipes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F9C17B8D-6859-43E2-93FF-4D52EF337D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9" name="Ondertitel 18">
            <a:extLst>
              <a:ext uri="{FF2B5EF4-FFF2-40B4-BE49-F238E27FC236}">
                <a16:creationId xmlns:a16="http://schemas.microsoft.com/office/drawing/2014/main" id="{92239BDE-AC69-48BF-8A7D-54D291E08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140" y="2816979"/>
            <a:ext cx="9809656" cy="448184"/>
          </a:xfrm>
        </p:spPr>
        <p:txBody>
          <a:bodyPr/>
          <a:lstStyle/>
          <a:p>
            <a:r>
              <a:rPr lang="nl-NL" dirty="0"/>
              <a:t>G. Schepers</a:t>
            </a:r>
            <a:br>
              <a:rPr lang="nl-NL" dirty="0"/>
            </a:br>
            <a:r>
              <a:rPr lang="nl-NL" dirty="0"/>
              <a:t>(TNO Energy </a:t>
            </a:r>
            <a:r>
              <a:rPr lang="nl-NL" dirty="0" err="1"/>
              <a:t>Transition</a:t>
            </a:r>
            <a:r>
              <a:rPr lang="nl-NL" dirty="0"/>
              <a:t>/</a:t>
            </a:r>
            <a:br>
              <a:rPr lang="nl-NL" dirty="0"/>
            </a:br>
            <a:r>
              <a:rPr lang="nl-NL" dirty="0"/>
              <a:t>Hanze UAS)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E0650F71-88D2-42C0-BC18-8BFA41A9FB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EECDA816-A100-41FA-BBF8-AC9B008FA9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2C1AA-B269-42A3-A5CE-5F8CA702B237}"/>
              </a:ext>
            </a:extLst>
          </p:cNvPr>
          <p:cNvSpPr txBox="1"/>
          <p:nvPr/>
        </p:nvSpPr>
        <p:spPr>
          <a:xfrm>
            <a:off x="10508759" y="283237"/>
            <a:ext cx="1316828" cy="3957102"/>
          </a:xfrm>
          <a:custGeom>
            <a:avLst/>
            <a:gdLst>
              <a:gd name="connsiteX0" fmla="*/ 0 w 1316828"/>
              <a:gd name="connsiteY0" fmla="*/ 0 h 3785652"/>
              <a:gd name="connsiteX1" fmla="*/ 1316828 w 1316828"/>
              <a:gd name="connsiteY1" fmla="*/ 0 h 3785652"/>
              <a:gd name="connsiteX2" fmla="*/ 1316828 w 1316828"/>
              <a:gd name="connsiteY2" fmla="*/ 3785652 h 3785652"/>
              <a:gd name="connsiteX3" fmla="*/ 0 w 1316828"/>
              <a:gd name="connsiteY3" fmla="*/ 3785652 h 3785652"/>
              <a:gd name="connsiteX4" fmla="*/ 0 w 1316828"/>
              <a:gd name="connsiteY4" fmla="*/ 0 h 3785652"/>
              <a:gd name="connsiteX0" fmla="*/ 0 w 1316828"/>
              <a:gd name="connsiteY0" fmla="*/ 0 h 3947577"/>
              <a:gd name="connsiteX1" fmla="*/ 1316828 w 1316828"/>
              <a:gd name="connsiteY1" fmla="*/ 0 h 3947577"/>
              <a:gd name="connsiteX2" fmla="*/ 1316828 w 1316828"/>
              <a:gd name="connsiteY2" fmla="*/ 3785652 h 3947577"/>
              <a:gd name="connsiteX3" fmla="*/ 0 w 1316828"/>
              <a:gd name="connsiteY3" fmla="*/ 3947577 h 3947577"/>
              <a:gd name="connsiteX4" fmla="*/ 0 w 1316828"/>
              <a:gd name="connsiteY4" fmla="*/ 0 h 3947577"/>
              <a:gd name="connsiteX0" fmla="*/ 0 w 1316828"/>
              <a:gd name="connsiteY0" fmla="*/ 0 h 3957102"/>
              <a:gd name="connsiteX1" fmla="*/ 1316828 w 1316828"/>
              <a:gd name="connsiteY1" fmla="*/ 0 h 3957102"/>
              <a:gd name="connsiteX2" fmla="*/ 1316828 w 1316828"/>
              <a:gd name="connsiteY2" fmla="*/ 3957102 h 3957102"/>
              <a:gd name="connsiteX3" fmla="*/ 0 w 1316828"/>
              <a:gd name="connsiteY3" fmla="*/ 3947577 h 3957102"/>
              <a:gd name="connsiteX4" fmla="*/ 0 w 1316828"/>
              <a:gd name="connsiteY4" fmla="*/ 0 h 395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828" h="3957102">
                <a:moveTo>
                  <a:pt x="0" y="0"/>
                </a:moveTo>
                <a:lnTo>
                  <a:pt x="1316828" y="0"/>
                </a:lnTo>
                <a:lnTo>
                  <a:pt x="1316828" y="3957102"/>
                </a:lnTo>
                <a:lnTo>
                  <a:pt x="0" y="39475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3A800">
                  <a:shade val="30000"/>
                  <a:satMod val="115000"/>
                </a:srgbClr>
              </a:gs>
              <a:gs pos="54000">
                <a:srgbClr val="D47425">
                  <a:alpha val="77000"/>
                  <a:lumMod val="95000"/>
                  <a:lumOff val="500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WP 6:</a:t>
            </a: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Erosion</a:t>
            </a: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modelling</a:t>
            </a: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nl-NL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repair</a:t>
            </a: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recipe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ED2C8D-9304-4A9A-A4FE-EFBE55203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6492" y="2305981"/>
            <a:ext cx="1052235" cy="2744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147E24-296A-4F4D-ADC4-9216CEE98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641" y="2937212"/>
            <a:ext cx="985443" cy="5551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27C868-17AE-4395-8C6A-672872BED2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9419" y="2615599"/>
            <a:ext cx="1100125" cy="286491"/>
          </a:xfrm>
          <a:prstGeom prst="rect">
            <a:avLst/>
          </a:prstGeom>
        </p:spPr>
      </p:pic>
      <p:pic>
        <p:nvPicPr>
          <p:cNvPr id="15" name="Picture 2" descr="Afbeeldingsresultaat voor ecn tno logo">
            <a:extLst>
              <a:ext uri="{FF2B5EF4-FFF2-40B4-BE49-F238E27FC236}">
                <a16:creationId xmlns:a16="http://schemas.microsoft.com/office/drawing/2014/main" id="{D8974A24-47E4-43C1-8049-99ACEC89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796" y="2029239"/>
            <a:ext cx="1164748" cy="30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81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889278-5C70-4651-89AF-6F0C05A1B70A}"/>
              </a:ext>
            </a:extLst>
          </p:cNvPr>
          <p:cNvSpPr txBox="1">
            <a:spLocks/>
          </p:cNvSpPr>
          <p:nvPr/>
        </p:nvSpPr>
        <p:spPr>
          <a:xfrm>
            <a:off x="-322202" y="1052736"/>
            <a:ext cx="11931833" cy="3957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315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6200" indent="-2730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9130" lvl="2" indent="-285744" defTabSz="1219170"/>
            <a:endParaRPr lang="en-US" sz="1600" dirty="0">
              <a:solidFill>
                <a:srgbClr val="71A4C3"/>
              </a:solidFill>
              <a:latin typeface="Arial"/>
            </a:endParaRPr>
          </a:p>
          <a:p>
            <a:pPr marL="819130" lvl="2" indent="-285744" defTabSz="1219170"/>
            <a:r>
              <a:rPr lang="en-US" dirty="0">
                <a:solidFill>
                  <a:schemeClr val="tx1"/>
                </a:solidFill>
                <a:latin typeface="Arial"/>
              </a:rPr>
              <a:t>Reynolds number (Re) is an aerodynamic scaling </a:t>
            </a:r>
            <a:br>
              <a:rPr lang="en-US" dirty="0">
                <a:solidFill>
                  <a:schemeClr val="tx1"/>
                </a:solidFill>
                <a:latin typeface="Arial"/>
              </a:rPr>
            </a:br>
            <a:r>
              <a:rPr lang="en-US" dirty="0">
                <a:solidFill>
                  <a:schemeClr val="tx1"/>
                </a:solidFill>
                <a:latin typeface="Arial"/>
              </a:rPr>
              <a:t>parameter, determined  by size, velocity and viscosity</a:t>
            </a:r>
          </a:p>
          <a:p>
            <a:pPr marL="819130" lvl="2" indent="-285744" defTabSz="1219170"/>
            <a:r>
              <a:rPr lang="en-US" dirty="0">
                <a:solidFill>
                  <a:schemeClr val="tx1"/>
                </a:solidFill>
                <a:latin typeface="Arial"/>
              </a:rPr>
              <a:t>Boundary layer transition depends heavily on Re</a:t>
            </a:r>
          </a:p>
          <a:p>
            <a:pPr marL="1085830" lvl="3" indent="-285744" defTabSz="1219170"/>
            <a:r>
              <a:rPr lang="en-US" sz="1600" dirty="0">
                <a:solidFill>
                  <a:schemeClr val="tx1"/>
                </a:solidFill>
                <a:latin typeface="Arial"/>
              </a:rPr>
              <a:t>Erosion effects largely determined by transition</a:t>
            </a:r>
          </a:p>
          <a:p>
            <a:pPr marL="819130" lvl="2" indent="-285744" defTabSz="1219170"/>
            <a:r>
              <a:rPr lang="en-US" dirty="0">
                <a:solidFill>
                  <a:schemeClr val="tx1"/>
                </a:solidFill>
                <a:latin typeface="Arial"/>
              </a:rPr>
              <a:t>Off-shore wind turbines Re &gt; 10 M</a:t>
            </a:r>
          </a:p>
          <a:p>
            <a:pPr marL="819130" lvl="2" indent="-285744" defTabSz="1219170"/>
            <a:r>
              <a:rPr lang="en-US" dirty="0">
                <a:solidFill>
                  <a:schemeClr val="tx1"/>
                </a:solidFill>
                <a:latin typeface="Arial"/>
              </a:rPr>
              <a:t>(Conventional) Wind tunnel measurements Re &lt; 6M</a:t>
            </a:r>
          </a:p>
          <a:p>
            <a:pPr marL="819130" lvl="2" indent="-285744" defTabSz="1219170"/>
            <a:r>
              <a:rPr lang="en-US" dirty="0">
                <a:solidFill>
                  <a:schemeClr val="tx1"/>
                </a:solidFill>
                <a:latin typeface="Arial"/>
              </a:rPr>
              <a:t>Within the EU project AVATAR measurements on clean airfoils </a:t>
            </a:r>
            <a:br>
              <a:rPr lang="en-US" dirty="0">
                <a:solidFill>
                  <a:schemeClr val="tx1"/>
                </a:solidFill>
                <a:latin typeface="Arial"/>
              </a:rPr>
            </a:br>
            <a:r>
              <a:rPr lang="en-US" dirty="0">
                <a:solidFill>
                  <a:schemeClr val="tx1"/>
                </a:solidFill>
                <a:latin typeface="Arial"/>
              </a:rPr>
              <a:t>have  been done in a pressurized wind tunnel up to Re =15 M</a:t>
            </a:r>
            <a:r>
              <a:rPr lang="en-US" sz="2000" dirty="0">
                <a:solidFill>
                  <a:schemeClr val="tx1"/>
                </a:solidFill>
                <a:latin typeface="Arial"/>
              </a:rPr>
              <a:t>.</a:t>
            </a:r>
          </a:p>
          <a:p>
            <a:pPr marL="1174721" lvl="3" indent="-285744" defTabSz="1219170"/>
            <a:r>
              <a:rPr lang="en-US" sz="1600" dirty="0">
                <a:solidFill>
                  <a:schemeClr val="tx1"/>
                </a:solidFill>
                <a:latin typeface="Arial"/>
              </a:rPr>
              <a:t>XFOIL (RFOIL) can predict airfoil performance at RE = 15 M well;</a:t>
            </a:r>
            <a:br>
              <a:rPr lang="en-US" sz="1600" dirty="0">
                <a:solidFill>
                  <a:schemeClr val="tx1"/>
                </a:solidFill>
                <a:latin typeface="Arial"/>
              </a:rPr>
            </a:br>
            <a:r>
              <a:rPr lang="en-US" sz="1600" dirty="0">
                <a:solidFill>
                  <a:schemeClr val="tx1"/>
                </a:solidFill>
                <a:latin typeface="Arial"/>
              </a:rPr>
              <a:t>CFD predicts airfoil performance at Re = 15 M poorly</a:t>
            </a:r>
          </a:p>
          <a:p>
            <a:pPr marL="1174721" lvl="3" indent="-285744" defTabSz="1219170"/>
            <a:r>
              <a:rPr lang="en-US" sz="1600" dirty="0">
                <a:solidFill>
                  <a:schemeClr val="tx1"/>
                </a:solidFill>
                <a:latin typeface="Arial"/>
              </a:rPr>
              <a:t>Explanation: boundary layer transition model: </a:t>
            </a:r>
            <a:br>
              <a:rPr lang="en-US" sz="1600" dirty="0">
                <a:solidFill>
                  <a:schemeClr val="tx1"/>
                </a:solidFill>
                <a:latin typeface="Arial"/>
              </a:rPr>
            </a:br>
            <a:r>
              <a:rPr lang="en-US" sz="1600" dirty="0" err="1">
                <a:solidFill>
                  <a:schemeClr val="tx1"/>
                </a:solidFill>
                <a:latin typeface="Arial"/>
              </a:rPr>
              <a:t>e</a:t>
            </a:r>
            <a:r>
              <a:rPr lang="en-US" sz="1600" baseline="30000" dirty="0" err="1">
                <a:solidFill>
                  <a:schemeClr val="tx1"/>
                </a:solidFill>
                <a:latin typeface="Arial"/>
              </a:rPr>
              <a:t>N</a:t>
            </a:r>
            <a:r>
              <a:rPr lang="en-US" sz="1600" dirty="0">
                <a:solidFill>
                  <a:schemeClr val="tx1"/>
                </a:solidFill>
                <a:latin typeface="Arial"/>
              </a:rPr>
              <a:t> (XFOIL/RFOIL), SSTLM (CFD)</a:t>
            </a:r>
          </a:p>
          <a:p>
            <a:pPr marL="819130" lvl="2" indent="-285744" defTabSz="1219170"/>
            <a:r>
              <a:rPr lang="en-US" sz="2000" dirty="0">
                <a:solidFill>
                  <a:schemeClr val="tx1"/>
                </a:solidFill>
                <a:latin typeface="Arial"/>
              </a:rPr>
              <a:t>SSTLM makes use of a calibration curve between</a:t>
            </a:r>
            <a:br>
              <a:rPr lang="en-US" sz="2000" dirty="0">
                <a:solidFill>
                  <a:schemeClr val="tx1"/>
                </a:solidFill>
                <a:latin typeface="Arial"/>
              </a:rPr>
            </a:br>
            <a:r>
              <a:rPr lang="en-US" sz="2000" dirty="0">
                <a:solidFill>
                  <a:schemeClr val="tx1"/>
                </a:solidFill>
                <a:latin typeface="Arial"/>
              </a:rPr>
              <a:t>turbulence intensity and transition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onset momentum </a:t>
            </a:r>
            <a:b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 Reynolds number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</a:t>
            </a:r>
            <a:r>
              <a:rPr lang="en-US" sz="2000" baseline="-25000" dirty="0" err="1">
                <a:solidFill>
                  <a:schemeClr val="tx1"/>
                </a:solidFill>
                <a:latin typeface="Symbol" panose="05050102010706020507" pitchFamily="18" charset="2"/>
                <a:ea typeface="Times New Roman" panose="02020603050405020304" pitchFamily="18" charset="0"/>
                <a:cs typeface="Calibri" panose="020F0502020204030204" pitchFamily="34" charset="0"/>
              </a:rPr>
              <a:t>q,</a:t>
            </a:r>
            <a:r>
              <a:rPr lang="en-US" sz="2000" baseline="-250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000" baseline="-25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</a:p>
          <a:p>
            <a:pPr marL="819130" lvl="2" indent="-285744" defTabSz="1219170"/>
            <a:r>
              <a:rPr lang="en-US" sz="2000" dirty="0">
                <a:solidFill>
                  <a:schemeClr val="tx1"/>
                </a:solidFill>
                <a:latin typeface="Arial"/>
                <a:ea typeface="Times New Roman" panose="02020603050405020304" pitchFamily="18" charset="0"/>
              </a:rPr>
              <a:t>SSTLM relation needs adjustment or SSTLM model itself </a:t>
            </a:r>
            <a:br>
              <a:rPr lang="en-US" sz="2000" dirty="0">
                <a:solidFill>
                  <a:schemeClr val="tx1"/>
                </a:solidFill>
                <a:latin typeface="Arial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Arial"/>
                <a:ea typeface="Times New Roman" panose="02020603050405020304" pitchFamily="18" charset="0"/>
              </a:rPr>
              <a:t>needs adjustment for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higher Re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80" lvl="3" indent="0" defTabSz="1219170">
              <a:buNone/>
            </a:pPr>
            <a:endParaRPr lang="en-US" sz="2000" dirty="0">
              <a:solidFill>
                <a:schemeClr val="tx1"/>
              </a:solidFill>
              <a:latin typeface="Arial"/>
            </a:endParaRPr>
          </a:p>
          <a:p>
            <a:pPr marL="719649" lvl="1" indent="-364058" defTabSz="1219170"/>
            <a:endParaRPr lang="nl-NL" sz="2000" dirty="0">
              <a:solidFill>
                <a:schemeClr val="tx1"/>
              </a:solidFill>
              <a:latin typeface="Arial"/>
            </a:endParaRPr>
          </a:p>
          <a:p>
            <a:pPr marL="719649" lvl="1" indent="-364058" defTabSz="1219170"/>
            <a:endParaRPr lang="en-US" sz="2000" b="1" u="sng" dirty="0">
              <a:solidFill>
                <a:srgbClr val="71A4C3"/>
              </a:solidFill>
              <a:latin typeface="Arial"/>
            </a:endParaRPr>
          </a:p>
          <a:p>
            <a:pPr marL="1075240" lvl="2" indent="-355591" defTabSz="1219170"/>
            <a:endParaRPr lang="en-US" sz="2000" dirty="0">
              <a:solidFill>
                <a:srgbClr val="71A4C3"/>
              </a:solidFill>
              <a:latin typeface="Arial"/>
            </a:endParaRPr>
          </a:p>
          <a:p>
            <a:pPr marL="0" indent="0" defTabSz="1219170">
              <a:buNone/>
            </a:pPr>
            <a:endParaRPr lang="en-US" b="1" u="sng" dirty="0">
              <a:solidFill>
                <a:srgbClr val="71A4C3"/>
              </a:solidFill>
              <a:latin typeface="Arial"/>
            </a:endParaRPr>
          </a:p>
          <a:p>
            <a:pPr marL="266693" lvl="1" indent="0" defTabSz="1219170">
              <a:buNone/>
            </a:pPr>
            <a:endParaRPr lang="en-US" dirty="0">
              <a:solidFill>
                <a:srgbClr val="71A4C3"/>
              </a:solidFill>
              <a:latin typeface="Arial"/>
            </a:endParaRP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491A0822-8FBC-4EF9-8616-A3B41AF72B84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2195B1-0D21-407A-8A60-95623EA1B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57" y="140639"/>
            <a:ext cx="10828685" cy="268289"/>
          </a:xfrm>
        </p:spPr>
        <p:txBody>
          <a:bodyPr/>
          <a:lstStyle/>
          <a:p>
            <a:r>
              <a:rPr lang="en-US" sz="3200" b="1" dirty="0"/>
              <a:t>What about HIGH Reynolds numbers?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A6EAF3-326C-4349-B73B-385BFF53F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688088"/>
            <a:ext cx="5291909" cy="5117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35AC62-C735-47EC-8431-1F6CD7512F83}"/>
              </a:ext>
            </a:extLst>
          </p:cNvPr>
          <p:cNvSpPr txBox="1"/>
          <p:nvPr/>
        </p:nvSpPr>
        <p:spPr>
          <a:xfrm>
            <a:off x="7015621" y="5762037"/>
            <a:ext cx="812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8762" lvl="3" algn="l">
              <a:spcBef>
                <a:spcPts val="1200"/>
              </a:spcBef>
            </a:pPr>
            <a:r>
              <a:rPr lang="en-US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 Caboni </a:t>
            </a:r>
            <a:r>
              <a:rPr lang="en-US" sz="12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Validation of high Reynolds number, free-transition, RANS-based </a:t>
            </a:r>
            <a:br>
              <a:rPr lang="en-US" sz="12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CFD simulations using the DNW-HDG's airfoil experiment</a:t>
            </a:r>
            <a:r>
              <a:rPr lang="en-US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TNO 2021 R12123 , Public report, December 2021 </a:t>
            </a:r>
          </a:p>
        </p:txBody>
      </p:sp>
    </p:spTree>
    <p:extLst>
      <p:ext uri="{BB962C8B-B14F-4D97-AF65-F5344CB8AC3E}">
        <p14:creationId xmlns:p14="http://schemas.microsoft.com/office/powerpoint/2010/main" val="782458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9C8AB81-470F-4216-9F67-572055D6C246}"/>
              </a:ext>
            </a:extLst>
          </p:cNvPr>
          <p:cNvSpPr txBox="1">
            <a:spLocks/>
          </p:cNvSpPr>
          <p:nvPr/>
        </p:nvSpPr>
        <p:spPr>
          <a:xfrm>
            <a:off x="-84348" y="1074764"/>
            <a:ext cx="12360696" cy="470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315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6200" indent="-2730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2437" lvl="1" indent="-285744" defTabSz="1219170"/>
            <a:r>
              <a:rPr lang="nl-NL" sz="2667" dirty="0">
                <a:solidFill>
                  <a:schemeClr val="tx1"/>
                </a:solidFill>
                <a:latin typeface="Arial"/>
              </a:rPr>
              <a:t>RFOIL </a:t>
            </a:r>
            <a:r>
              <a:rPr lang="nl-NL" sz="2667" dirty="0" err="1">
                <a:solidFill>
                  <a:schemeClr val="tx1"/>
                </a:solidFill>
                <a:latin typeface="Arial"/>
              </a:rPr>
              <a:t>can</a:t>
            </a:r>
            <a:r>
              <a:rPr lang="nl-NL" sz="2667" dirty="0">
                <a:solidFill>
                  <a:schemeClr val="tx1"/>
                </a:solidFill>
                <a:latin typeface="Arial"/>
              </a:rPr>
              <a:t> </a:t>
            </a:r>
            <a:r>
              <a:rPr lang="nl-NL" sz="2667" dirty="0" err="1">
                <a:solidFill>
                  <a:schemeClr val="tx1"/>
                </a:solidFill>
                <a:latin typeface="Arial"/>
              </a:rPr>
              <a:t>be</a:t>
            </a:r>
            <a:r>
              <a:rPr lang="nl-NL" sz="2667" dirty="0">
                <a:solidFill>
                  <a:schemeClr val="tx1"/>
                </a:solidFill>
                <a:latin typeface="Arial"/>
              </a:rPr>
              <a:t> </a:t>
            </a:r>
            <a:r>
              <a:rPr lang="nl-NL" sz="2667" dirty="0" err="1">
                <a:solidFill>
                  <a:schemeClr val="tx1"/>
                </a:solidFill>
                <a:latin typeface="Arial"/>
              </a:rPr>
              <a:t>used</a:t>
            </a:r>
            <a:r>
              <a:rPr lang="nl-NL" sz="2667" dirty="0">
                <a:solidFill>
                  <a:schemeClr val="tx1"/>
                </a:solidFill>
                <a:latin typeface="Arial"/>
              </a:rPr>
              <a:t> </a:t>
            </a:r>
            <a:r>
              <a:rPr lang="nl-NL" sz="2667" dirty="0" err="1">
                <a:solidFill>
                  <a:schemeClr val="tx1"/>
                </a:solidFill>
                <a:latin typeface="Arial"/>
              </a:rPr>
              <a:t>to</a:t>
            </a:r>
            <a:r>
              <a:rPr lang="nl-NL" sz="2667" dirty="0">
                <a:solidFill>
                  <a:schemeClr val="tx1"/>
                </a:solidFill>
                <a:latin typeface="Arial"/>
              </a:rPr>
              <a:t> </a:t>
            </a:r>
            <a:r>
              <a:rPr lang="nl-NL" sz="2667" dirty="0" err="1">
                <a:solidFill>
                  <a:schemeClr val="tx1"/>
                </a:solidFill>
                <a:latin typeface="Arial"/>
              </a:rPr>
              <a:t>determine</a:t>
            </a:r>
            <a:r>
              <a:rPr lang="nl-NL" sz="2667" dirty="0">
                <a:solidFill>
                  <a:schemeClr val="tx1"/>
                </a:solidFill>
                <a:latin typeface="Arial"/>
              </a:rPr>
              <a:t> </a:t>
            </a:r>
            <a:r>
              <a:rPr lang="nl-NL" sz="2667" dirty="0" err="1">
                <a:solidFill>
                  <a:schemeClr val="tx1"/>
                </a:solidFill>
                <a:latin typeface="Arial"/>
              </a:rPr>
              <a:t>the</a:t>
            </a:r>
            <a:r>
              <a:rPr lang="nl-NL" sz="2667" dirty="0">
                <a:solidFill>
                  <a:schemeClr val="tx1"/>
                </a:solidFill>
                <a:latin typeface="Arial"/>
              </a:rPr>
              <a:t> </a:t>
            </a:r>
            <a:r>
              <a:rPr lang="nl-NL" sz="2667" dirty="0" err="1">
                <a:solidFill>
                  <a:schemeClr val="tx1"/>
                </a:solidFill>
                <a:latin typeface="Arial"/>
              </a:rPr>
              <a:t>aerodynamic</a:t>
            </a:r>
            <a:r>
              <a:rPr lang="nl-NL" sz="2667" dirty="0">
                <a:solidFill>
                  <a:schemeClr val="tx1"/>
                </a:solidFill>
                <a:latin typeface="Arial"/>
              </a:rPr>
              <a:t> </a:t>
            </a:r>
            <a:r>
              <a:rPr lang="nl-NL" sz="2667" dirty="0" err="1">
                <a:solidFill>
                  <a:schemeClr val="tx1"/>
                </a:solidFill>
                <a:latin typeface="Arial"/>
              </a:rPr>
              <a:t>losses</a:t>
            </a:r>
            <a:r>
              <a:rPr lang="nl-NL" sz="2667" dirty="0">
                <a:solidFill>
                  <a:schemeClr val="tx1"/>
                </a:solidFill>
                <a:latin typeface="Arial"/>
              </a:rPr>
              <a:t> </a:t>
            </a:r>
            <a:r>
              <a:rPr lang="nl-NL" sz="2667" dirty="0" err="1">
                <a:solidFill>
                  <a:schemeClr val="tx1"/>
                </a:solidFill>
                <a:latin typeface="Arial"/>
              </a:rPr>
              <a:t>from</a:t>
            </a:r>
            <a:r>
              <a:rPr lang="nl-NL" sz="2667" dirty="0">
                <a:solidFill>
                  <a:schemeClr val="tx1"/>
                </a:solidFill>
                <a:latin typeface="Arial"/>
              </a:rPr>
              <a:t> </a:t>
            </a:r>
            <a:r>
              <a:rPr lang="nl-NL" sz="2667" dirty="0" err="1">
                <a:solidFill>
                  <a:schemeClr val="tx1"/>
                </a:solidFill>
                <a:latin typeface="Arial"/>
              </a:rPr>
              <a:t>erosion</a:t>
            </a:r>
            <a:r>
              <a:rPr lang="nl-NL" sz="2667" dirty="0">
                <a:solidFill>
                  <a:schemeClr val="tx1"/>
                </a:solidFill>
                <a:latin typeface="Arial"/>
              </a:rPr>
              <a:t> in </a:t>
            </a:r>
            <a:r>
              <a:rPr lang="nl-NL" sz="2667" dirty="0" err="1">
                <a:solidFill>
                  <a:schemeClr val="tx1"/>
                </a:solidFill>
                <a:latin typeface="Arial"/>
              </a:rPr>
              <a:t>an</a:t>
            </a:r>
            <a:r>
              <a:rPr lang="nl-NL" sz="2667" dirty="0">
                <a:solidFill>
                  <a:schemeClr val="tx1"/>
                </a:solidFill>
                <a:latin typeface="Arial"/>
              </a:rPr>
              <a:t> </a:t>
            </a:r>
            <a:r>
              <a:rPr lang="nl-NL" sz="2667" dirty="0" err="1">
                <a:solidFill>
                  <a:schemeClr val="tx1"/>
                </a:solidFill>
                <a:latin typeface="Arial"/>
              </a:rPr>
              <a:t>efficient</a:t>
            </a:r>
            <a:r>
              <a:rPr lang="nl-NL" sz="2667" dirty="0">
                <a:solidFill>
                  <a:schemeClr val="tx1"/>
                </a:solidFill>
                <a:latin typeface="Arial"/>
              </a:rPr>
              <a:t> public domain approach</a:t>
            </a:r>
          </a:p>
          <a:p>
            <a:pPr marL="819137" lvl="2" indent="-285744" defTabSz="1219170"/>
            <a:r>
              <a:rPr lang="nl-NL" sz="2400" dirty="0" err="1">
                <a:solidFill>
                  <a:schemeClr val="tx1"/>
                </a:solidFill>
                <a:latin typeface="Arial"/>
              </a:rPr>
              <a:t>Determination</a:t>
            </a:r>
            <a:r>
              <a:rPr lang="nl-NL" sz="2400" dirty="0">
                <a:solidFill>
                  <a:schemeClr val="tx1"/>
                </a:solidFill>
                <a:latin typeface="Arial"/>
              </a:rPr>
              <a:t> of a </a:t>
            </a:r>
            <a:r>
              <a:rPr lang="nl-NL" sz="2400" dirty="0" err="1">
                <a:solidFill>
                  <a:schemeClr val="tx1"/>
                </a:solidFill>
                <a:latin typeface="Arial"/>
              </a:rPr>
              <a:t>generalised</a:t>
            </a:r>
            <a:r>
              <a:rPr lang="nl-NL" sz="2400" dirty="0">
                <a:solidFill>
                  <a:schemeClr val="tx1"/>
                </a:solidFill>
                <a:latin typeface="Arial"/>
              </a:rPr>
              <a:t> I</a:t>
            </a:r>
            <a:r>
              <a:rPr lang="nl-NL" sz="2400" baseline="-25000" dirty="0">
                <a:solidFill>
                  <a:schemeClr val="tx1"/>
                </a:solidFill>
                <a:latin typeface="Arial"/>
              </a:rPr>
              <a:t>k</a:t>
            </a:r>
            <a:r>
              <a:rPr lang="nl-NL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nl-NL" sz="2400" dirty="0" err="1">
                <a:solidFill>
                  <a:schemeClr val="tx1"/>
                </a:solidFill>
                <a:latin typeface="Arial"/>
              </a:rPr>
              <a:t>from</a:t>
            </a:r>
            <a:r>
              <a:rPr lang="nl-NL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nl-NL" sz="2400" dirty="0" err="1">
                <a:solidFill>
                  <a:schemeClr val="tx1"/>
                </a:solidFill>
                <a:latin typeface="Arial"/>
              </a:rPr>
              <a:t>erosion</a:t>
            </a:r>
            <a:r>
              <a:rPr lang="nl-NL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nl-NL" sz="2400" dirty="0" err="1">
                <a:solidFill>
                  <a:schemeClr val="tx1"/>
                </a:solidFill>
                <a:latin typeface="Arial"/>
              </a:rPr>
              <a:t>patterns</a:t>
            </a:r>
            <a:r>
              <a:rPr lang="nl-NL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nl-NL" sz="2400" dirty="0" err="1">
                <a:solidFill>
                  <a:schemeClr val="tx1"/>
                </a:solidFill>
                <a:latin typeface="Arial"/>
              </a:rPr>
              <a:t>may</a:t>
            </a:r>
            <a:r>
              <a:rPr lang="nl-NL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nl-NL" sz="2400" dirty="0" err="1">
                <a:solidFill>
                  <a:schemeClr val="tx1"/>
                </a:solidFill>
                <a:latin typeface="Arial"/>
              </a:rPr>
              <a:t>need</a:t>
            </a:r>
            <a:r>
              <a:rPr lang="nl-NL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nl-NL" sz="2400" dirty="0" err="1">
                <a:solidFill>
                  <a:schemeClr val="tx1"/>
                </a:solidFill>
                <a:latin typeface="Arial"/>
              </a:rPr>
              <a:t>some</a:t>
            </a:r>
            <a:r>
              <a:rPr lang="nl-NL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nl-NL" sz="2400" dirty="0" err="1">
                <a:solidFill>
                  <a:schemeClr val="tx1"/>
                </a:solidFill>
                <a:latin typeface="Arial"/>
              </a:rPr>
              <a:t>experience</a:t>
            </a:r>
            <a:endParaRPr lang="nl-NL" sz="2400" dirty="0">
              <a:solidFill>
                <a:schemeClr val="tx1"/>
              </a:solidFill>
              <a:latin typeface="Arial"/>
            </a:endParaRPr>
          </a:p>
          <a:p>
            <a:pPr marL="819137" lvl="2" indent="-285744" defTabSz="1219170"/>
            <a:r>
              <a:rPr lang="nl-NL" sz="2400" dirty="0" err="1">
                <a:solidFill>
                  <a:schemeClr val="tx1"/>
                </a:solidFill>
                <a:latin typeface="Arial"/>
              </a:rPr>
              <a:t>Calibrate</a:t>
            </a:r>
            <a:r>
              <a:rPr lang="nl-NL" sz="2400" dirty="0">
                <a:solidFill>
                  <a:schemeClr val="tx1"/>
                </a:solidFill>
                <a:latin typeface="Arial"/>
              </a:rPr>
              <a:t> f(I</a:t>
            </a:r>
            <a:r>
              <a:rPr lang="nl-NL" sz="2400" baseline="-25000" dirty="0">
                <a:solidFill>
                  <a:schemeClr val="tx1"/>
                </a:solidFill>
                <a:latin typeface="Arial"/>
              </a:rPr>
              <a:t>k</a:t>
            </a:r>
            <a:r>
              <a:rPr lang="nl-NL" sz="2400" dirty="0">
                <a:solidFill>
                  <a:schemeClr val="tx1"/>
                </a:solidFill>
                <a:latin typeface="Arial"/>
              </a:rPr>
              <a:t>) </a:t>
            </a:r>
            <a:r>
              <a:rPr lang="nl-NL" sz="2400" dirty="0" err="1">
                <a:solidFill>
                  <a:schemeClr val="tx1"/>
                </a:solidFill>
                <a:latin typeface="Arial"/>
              </a:rPr>
              <a:t>for</a:t>
            </a:r>
            <a:r>
              <a:rPr lang="nl-NL" sz="2400" dirty="0">
                <a:solidFill>
                  <a:schemeClr val="tx1"/>
                </a:solidFill>
                <a:latin typeface="Arial"/>
              </a:rPr>
              <a:t> a </a:t>
            </a:r>
            <a:r>
              <a:rPr lang="nl-NL" sz="2400" dirty="0" err="1">
                <a:solidFill>
                  <a:schemeClr val="tx1"/>
                </a:solidFill>
                <a:latin typeface="Arial"/>
              </a:rPr>
              <a:t>situation</a:t>
            </a:r>
            <a:r>
              <a:rPr lang="nl-NL" sz="2400" dirty="0">
                <a:solidFill>
                  <a:schemeClr val="tx1"/>
                </a:solidFill>
                <a:latin typeface="Arial"/>
              </a:rPr>
              <a:t> as </a:t>
            </a:r>
            <a:r>
              <a:rPr lang="nl-NL" sz="2400" dirty="0" err="1">
                <a:solidFill>
                  <a:schemeClr val="tx1"/>
                </a:solidFill>
                <a:latin typeface="Arial"/>
              </a:rPr>
              <a:t>representative</a:t>
            </a:r>
            <a:r>
              <a:rPr lang="nl-NL" sz="2400" dirty="0">
                <a:solidFill>
                  <a:schemeClr val="tx1"/>
                </a:solidFill>
                <a:latin typeface="Arial"/>
              </a:rPr>
              <a:t> as </a:t>
            </a:r>
            <a:r>
              <a:rPr lang="nl-NL" sz="2400" dirty="0" err="1">
                <a:solidFill>
                  <a:schemeClr val="tx1"/>
                </a:solidFill>
                <a:latin typeface="Arial"/>
              </a:rPr>
              <a:t>possible</a:t>
            </a:r>
            <a:endParaRPr lang="nl-NL" sz="2400" dirty="0">
              <a:solidFill>
                <a:schemeClr val="tx1"/>
              </a:solidFill>
              <a:latin typeface="Arial"/>
            </a:endParaRPr>
          </a:p>
          <a:p>
            <a:pPr marL="533393" lvl="2" indent="0" defTabSz="1219170">
              <a:buNone/>
            </a:pPr>
            <a:r>
              <a:rPr lang="nl-NL" sz="2400" dirty="0">
                <a:solidFill>
                  <a:schemeClr val="tx1"/>
                </a:solidFill>
                <a:latin typeface="Arial"/>
              </a:rPr>
              <a:t>                       OR….</a:t>
            </a:r>
          </a:p>
          <a:p>
            <a:pPr marL="819137" lvl="2" indent="-285744" defTabSz="1219170"/>
            <a:r>
              <a:rPr lang="nl-NL" sz="2400" dirty="0" err="1">
                <a:solidFill>
                  <a:schemeClr val="tx1"/>
                </a:solidFill>
                <a:latin typeface="Arial"/>
              </a:rPr>
              <a:t>Use</a:t>
            </a:r>
            <a:r>
              <a:rPr lang="nl-NL" sz="2400" dirty="0">
                <a:solidFill>
                  <a:schemeClr val="tx1"/>
                </a:solidFill>
                <a:latin typeface="Arial"/>
              </a:rPr>
              <a:t> CFD </a:t>
            </a:r>
            <a:r>
              <a:rPr lang="nl-NL" sz="2400" dirty="0" err="1">
                <a:solidFill>
                  <a:schemeClr val="tx1"/>
                </a:solidFill>
                <a:latin typeface="Arial"/>
              </a:rPr>
              <a:t>from</a:t>
            </a:r>
            <a:r>
              <a:rPr lang="nl-NL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nl-NL" sz="2400" dirty="0" err="1">
                <a:solidFill>
                  <a:schemeClr val="tx1"/>
                </a:solidFill>
                <a:latin typeface="Arial"/>
              </a:rPr>
              <a:t>generalised</a:t>
            </a:r>
            <a:r>
              <a:rPr lang="nl-NL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nl-NL" sz="2400" dirty="0" err="1">
                <a:solidFill>
                  <a:schemeClr val="tx1"/>
                </a:solidFill>
                <a:latin typeface="Arial"/>
              </a:rPr>
              <a:t>erosion</a:t>
            </a:r>
            <a:r>
              <a:rPr lang="nl-NL" sz="2400" dirty="0">
                <a:solidFill>
                  <a:schemeClr val="tx1"/>
                </a:solidFill>
                <a:latin typeface="Arial"/>
              </a:rPr>
              <a:t> or </a:t>
            </a:r>
            <a:r>
              <a:rPr lang="nl-NL" sz="2400" dirty="0" err="1">
                <a:solidFill>
                  <a:schemeClr val="tx1"/>
                </a:solidFill>
                <a:latin typeface="Arial"/>
              </a:rPr>
              <a:t>from</a:t>
            </a:r>
            <a:r>
              <a:rPr lang="nl-NL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nl-NL" sz="2400" dirty="0" err="1">
                <a:solidFill>
                  <a:schemeClr val="tx1"/>
                </a:solidFill>
                <a:latin typeface="Arial"/>
              </a:rPr>
              <a:t>the</a:t>
            </a:r>
            <a:r>
              <a:rPr lang="nl-NL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nl-NL" sz="2400" dirty="0" err="1">
                <a:solidFill>
                  <a:schemeClr val="tx1"/>
                </a:solidFill>
                <a:latin typeface="Arial"/>
              </a:rPr>
              <a:t>actual</a:t>
            </a:r>
            <a:r>
              <a:rPr lang="nl-NL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nl-NL" sz="2400" dirty="0" err="1">
                <a:solidFill>
                  <a:schemeClr val="tx1"/>
                </a:solidFill>
                <a:latin typeface="Arial"/>
              </a:rPr>
              <a:t>deformed</a:t>
            </a:r>
            <a:r>
              <a:rPr lang="nl-NL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nl-NL" sz="2400" dirty="0" err="1">
                <a:solidFill>
                  <a:schemeClr val="tx1"/>
                </a:solidFill>
                <a:latin typeface="Arial"/>
              </a:rPr>
              <a:t>blade</a:t>
            </a:r>
            <a:r>
              <a:rPr lang="nl-NL" sz="2400" dirty="0">
                <a:solidFill>
                  <a:schemeClr val="tx1"/>
                </a:solidFill>
                <a:latin typeface="Arial"/>
              </a:rPr>
              <a:t> (Kishore) </a:t>
            </a:r>
          </a:p>
          <a:p>
            <a:pPr marL="552437" lvl="1" indent="-285744" defTabSz="1219170"/>
            <a:r>
              <a:rPr lang="nl-NL" sz="2700" dirty="0">
                <a:solidFill>
                  <a:schemeClr val="tx1"/>
                </a:solidFill>
                <a:latin typeface="Arial"/>
              </a:rPr>
              <a:t>More research is </a:t>
            </a:r>
            <a:r>
              <a:rPr lang="nl-NL" sz="2700" dirty="0" err="1">
                <a:solidFill>
                  <a:schemeClr val="tx1"/>
                </a:solidFill>
                <a:latin typeface="Arial"/>
              </a:rPr>
              <a:t>needed</a:t>
            </a:r>
            <a:r>
              <a:rPr lang="nl-NL" sz="2700" dirty="0">
                <a:solidFill>
                  <a:schemeClr val="tx1"/>
                </a:solidFill>
                <a:latin typeface="Arial"/>
              </a:rPr>
              <a:t> </a:t>
            </a:r>
            <a:r>
              <a:rPr lang="nl-NL" sz="2700" dirty="0" err="1">
                <a:solidFill>
                  <a:schemeClr val="tx1"/>
                </a:solidFill>
                <a:latin typeface="Arial"/>
              </a:rPr>
              <a:t>for</a:t>
            </a:r>
            <a:r>
              <a:rPr lang="nl-NL" sz="2700" dirty="0">
                <a:solidFill>
                  <a:schemeClr val="tx1"/>
                </a:solidFill>
                <a:latin typeface="Arial"/>
              </a:rPr>
              <a:t> </a:t>
            </a:r>
            <a:r>
              <a:rPr lang="nl-NL" sz="2700" dirty="0" err="1">
                <a:solidFill>
                  <a:schemeClr val="tx1"/>
                </a:solidFill>
                <a:latin typeface="Arial"/>
              </a:rPr>
              <a:t>erosion</a:t>
            </a:r>
            <a:r>
              <a:rPr lang="nl-NL" sz="2700" dirty="0">
                <a:solidFill>
                  <a:schemeClr val="tx1"/>
                </a:solidFill>
                <a:latin typeface="Arial"/>
              </a:rPr>
              <a:t> </a:t>
            </a:r>
            <a:r>
              <a:rPr lang="nl-NL" sz="2700" dirty="0" err="1">
                <a:solidFill>
                  <a:schemeClr val="tx1"/>
                </a:solidFill>
                <a:latin typeface="Arial"/>
              </a:rPr>
              <a:t>effects</a:t>
            </a:r>
            <a:r>
              <a:rPr lang="nl-NL" sz="2700" dirty="0">
                <a:solidFill>
                  <a:schemeClr val="tx1"/>
                </a:solidFill>
                <a:latin typeface="Arial"/>
              </a:rPr>
              <a:t> at high Reynolds </a:t>
            </a:r>
            <a:r>
              <a:rPr lang="nl-NL" sz="2700" dirty="0" err="1">
                <a:solidFill>
                  <a:schemeClr val="tx1"/>
                </a:solidFill>
                <a:latin typeface="Arial"/>
              </a:rPr>
              <a:t>numbers</a:t>
            </a:r>
            <a:endParaRPr lang="nl-NL" sz="2700" dirty="0">
              <a:solidFill>
                <a:schemeClr val="tx1"/>
              </a:solidFill>
              <a:latin typeface="Arial"/>
            </a:endParaRPr>
          </a:p>
          <a:p>
            <a:pPr marL="552437" lvl="1" indent="-285744" defTabSz="1219170"/>
            <a:r>
              <a:rPr lang="nl-NL" sz="2700" dirty="0">
                <a:solidFill>
                  <a:schemeClr val="tx1"/>
                </a:solidFill>
                <a:latin typeface="Arial"/>
              </a:rPr>
              <a:t>More information in [</a:t>
            </a:r>
            <a:r>
              <a:rPr lang="nl-NL" sz="2700">
                <a:solidFill>
                  <a:schemeClr val="tx1"/>
                </a:solidFill>
                <a:latin typeface="Arial"/>
              </a:rPr>
              <a:t>1]</a:t>
            </a:r>
            <a:br>
              <a:rPr lang="nl-NL" sz="2700">
                <a:solidFill>
                  <a:schemeClr val="tx1"/>
                </a:solidFill>
                <a:latin typeface="Arial"/>
              </a:rPr>
            </a:br>
            <a:br>
              <a:rPr lang="nl-NL" sz="2700" dirty="0">
                <a:solidFill>
                  <a:schemeClr val="tx1"/>
                </a:solidFill>
                <a:latin typeface="Arial"/>
              </a:rPr>
            </a:br>
            <a:r>
              <a:rPr lang="nl-NL" sz="2667" dirty="0">
                <a:solidFill>
                  <a:schemeClr val="tx1"/>
                </a:solidFill>
                <a:latin typeface="Arial"/>
              </a:rPr>
              <a:t>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[1] </a:t>
            </a:r>
            <a:r>
              <a:rPr lang="en-GB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/>
                <a:cs typeface="Times New Roman" panose="02020603050405020304" pitchFamily="18" charset="0"/>
              </a:rPr>
              <a:t>.G. Schepers, N. Adema, M. Caboni, K. Vimalakanthan, M.J. Vermeulen WP6.1 </a:t>
            </a:r>
            <a:r>
              <a:rPr lang="en-GB" sz="1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/>
                <a:cs typeface="Times New Roman" panose="02020603050405020304" pitchFamily="18" charset="0"/>
              </a:rPr>
              <a:t>Aerodynamic modelling of wind turbine blades exposed to erosion</a:t>
            </a:r>
            <a:r>
              <a:rPr lang="en-GB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/>
                <a:cs typeface="Times New Roman" panose="02020603050405020304" pitchFamily="18" charset="0"/>
              </a:rPr>
              <a:t>,  TNO report, available in draft</a:t>
            </a:r>
            <a:endParaRPr lang="en-US" sz="2667" dirty="0">
              <a:solidFill>
                <a:schemeClr val="tx1"/>
              </a:solidFill>
              <a:latin typeface="Arial"/>
            </a:endParaRPr>
          </a:p>
          <a:p>
            <a:pPr marL="1075240" lvl="2" indent="-355591" defTabSz="1219170"/>
            <a:endParaRPr lang="en-US" sz="2667" dirty="0">
              <a:solidFill>
                <a:srgbClr val="71A4C3"/>
              </a:solidFill>
              <a:latin typeface="Arial"/>
            </a:endParaRPr>
          </a:p>
          <a:p>
            <a:pPr marL="0" indent="0" defTabSz="1219170">
              <a:buNone/>
            </a:pPr>
            <a:endParaRPr lang="en-US" b="1" u="sng" dirty="0">
              <a:solidFill>
                <a:srgbClr val="71A4C3"/>
              </a:solidFill>
              <a:latin typeface="Arial"/>
            </a:endParaRPr>
          </a:p>
          <a:p>
            <a:pPr marL="266693" lvl="1" indent="0" defTabSz="1219170">
              <a:buNone/>
            </a:pPr>
            <a:endParaRPr lang="en-US" dirty="0">
              <a:solidFill>
                <a:srgbClr val="71A4C3"/>
              </a:solidFill>
              <a:latin typeface="Arial"/>
            </a:endParaRP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30DC9-BF9D-47A6-B813-00143C84B2F8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666214-BFDF-41CD-9E5C-07936950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444132"/>
            <a:ext cx="10828685" cy="268289"/>
          </a:xfrm>
        </p:spPr>
        <p:txBody>
          <a:bodyPr/>
          <a:lstStyle/>
          <a:p>
            <a:r>
              <a:rPr lang="nl-NL" dirty="0" err="1"/>
              <a:t>conclusions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presentaton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5958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F6B0F7A1-38B1-4891-BF71-EF6AECA58FA4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88DFA-9C40-47F8-BD24-8BEE46FF5F2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marL="544512" lvl="3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 Caboni </a:t>
            </a:r>
            <a:r>
              <a:rPr lang="en-US" sz="11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Validation of high Reynolds number, free-transition, RANS-based CFD simulations using the DNW-HDG's airfoil experiment</a:t>
            </a:r>
            <a:r>
              <a:rPr lang="en-US" sz="1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TNO 2021 R12123 , Public report, December 2021 </a:t>
            </a:r>
          </a:p>
          <a:p>
            <a:pPr marL="544512" lvl="3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 Vimalakanthan </a:t>
            </a:r>
            <a:r>
              <a:rPr lang="en-US" sz="11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CFD transition model for rough surfaces </a:t>
            </a:r>
            <a:r>
              <a:rPr lang="en-US" sz="1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TNO 2021 R12579, Public report, December 2021</a:t>
            </a:r>
          </a:p>
          <a:p>
            <a:pPr marL="544512" lvl="3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K. Vimalakanthan </a:t>
            </a:r>
            <a:r>
              <a:rPr lang="en-US" sz="11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Aerodynamic performance prediction of eroded and rough wind turbine blade sections using RANS CFD. EERA workshop on blade erosion from the perspective of loads, controls and aerodynamics</a:t>
            </a:r>
            <a:r>
              <a:rPr lang="en-US" sz="1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December 14, 2022 </a:t>
            </a:r>
            <a:r>
              <a:rPr lang="en-US" sz="1100" b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SP4 WORKSHOP on Blade Erosion from the prospective of loads, controls and aerodynamics | EERA JP Wind</a:t>
            </a:r>
            <a:endParaRPr lang="en-US" sz="1100" b="0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4512" lvl="3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100" b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1100" b="0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Lallelis</a:t>
            </a:r>
            <a:r>
              <a:rPr lang="en-US" sz="1100" b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0" i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Validation for Simulating the Effects of Leading Edge Erosio</a:t>
            </a:r>
            <a:r>
              <a:rPr lang="en-US" sz="1100" b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Hanze/TNO Student thesis report, January 2019.</a:t>
            </a:r>
          </a:p>
          <a:p>
            <a:pPr marL="544512" lvl="3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100" b="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 Shamir: </a:t>
            </a:r>
            <a:r>
              <a:rPr lang="en-US" sz="1100" b="0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 of LM wind tunnel measurements at erosion</a:t>
            </a:r>
            <a:r>
              <a:rPr lang="en-US" sz="1100" b="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Public Hanze report, November 2020</a:t>
            </a:r>
          </a:p>
          <a:p>
            <a:pPr marL="544512" lvl="3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100" b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J. Nwa</a:t>
            </a:r>
            <a:r>
              <a:rPr lang="en-US" sz="1100" b="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ehie: </a:t>
            </a:r>
            <a:r>
              <a:rPr lang="en-US" sz="1100" b="0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Automation of IRPWIND roughness experiment</a:t>
            </a:r>
            <a:r>
              <a:rPr lang="en-US" sz="1100" b="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b="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InHolland</a:t>
            </a:r>
            <a:r>
              <a:rPr lang="en-US" sz="1100" b="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/TNO Student thesis report September 2020</a:t>
            </a:r>
          </a:p>
          <a:p>
            <a:pPr marL="544512" lvl="3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M.J. Vermeulen: </a:t>
            </a:r>
            <a:r>
              <a:rPr lang="en-US" sz="11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Erosion on wind turbine blade wind tunnel test,</a:t>
            </a:r>
            <a:r>
              <a:rPr lang="en-US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NLR-CR-2021-516, September 2021</a:t>
            </a:r>
            <a:endParaRPr lang="nl-NL" sz="1100" b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4512" lvl="3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1100" b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Kisorthman Vimalakanthan, Harald van der Mijle Meijer, Iana Bakhmet, </a:t>
            </a:r>
            <a:r>
              <a:rPr lang="nl-NL" sz="1100" b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nl-NL" sz="1100" b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Gerard Schepers</a:t>
            </a:r>
            <a:r>
              <a:rPr lang="en-US" sz="1100" b="0" u="none" strike="noStrike" kern="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0" i="1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modeling of eroded wind turbine blade using CFD</a:t>
            </a:r>
            <a:r>
              <a:rPr lang="en-US" sz="1100" b="0" u="none" strike="noStrike" kern="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Preprint for </a:t>
            </a:r>
            <a:r>
              <a:rPr lang="en-US" sz="1100" b="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Wind Energy Science https://wes.copernicus.org/preprints/wes-2022-65/</a:t>
            </a:r>
          </a:p>
          <a:p>
            <a:pPr marL="544512" lvl="3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100" b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en-US" sz="1100" b="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G. Schepers et al: </a:t>
            </a:r>
            <a:r>
              <a:rPr lang="en-US" sz="1100" b="0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Summary of </a:t>
            </a:r>
            <a:r>
              <a:rPr lang="en-US" sz="1100" b="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Airtub</a:t>
            </a:r>
            <a:r>
              <a:rPr lang="en-US" sz="1100" b="0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WP6.1 results</a:t>
            </a:r>
            <a:r>
              <a:rPr lang="en-US" sz="1100" b="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Available in draft, in review at project partners</a:t>
            </a:r>
            <a:endParaRPr lang="en-US" sz="1100" kern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2" lvl="4" indent="0">
              <a:lnSpc>
                <a:spcPct val="100000"/>
              </a:lnSpc>
              <a:spcBef>
                <a:spcPts val="1200"/>
              </a:spcBef>
              <a:buNone/>
            </a:pPr>
            <a:br>
              <a:rPr lang="en-US" sz="1400" dirty="0"/>
            </a:br>
            <a:br>
              <a:rPr lang="en-US" sz="16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endParaRPr lang="nl-NL" sz="1600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D4EB4-17C9-4539-A0B9-09CABDC1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820" y="260648"/>
            <a:ext cx="10828685" cy="268289"/>
          </a:xfrm>
        </p:spPr>
        <p:txBody>
          <a:bodyPr/>
          <a:lstStyle/>
          <a:p>
            <a:pPr lvl="0"/>
            <a:r>
              <a:rPr lang="en-US" dirty="0"/>
              <a:t>WP 6.1 DELIVERABLES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1329628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9C8AB81-470F-4216-9F67-572055D6C246}"/>
              </a:ext>
            </a:extLst>
          </p:cNvPr>
          <p:cNvSpPr txBox="1">
            <a:spLocks/>
          </p:cNvSpPr>
          <p:nvPr/>
        </p:nvSpPr>
        <p:spPr>
          <a:xfrm>
            <a:off x="720008" y="1627495"/>
            <a:ext cx="12000728" cy="470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315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6200" indent="-2730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2437" lvl="1" indent="-285744" defTabSz="1219170"/>
            <a:r>
              <a:rPr lang="nl-NL" sz="2667" dirty="0"/>
              <a:t>TKI WOZ For </a:t>
            </a:r>
            <a:r>
              <a:rPr lang="nl-NL" sz="2667" dirty="0" err="1"/>
              <a:t>Funding</a:t>
            </a:r>
            <a:r>
              <a:rPr lang="nl-NL" sz="2667" dirty="0"/>
              <a:t> </a:t>
            </a:r>
            <a:r>
              <a:rPr lang="nl-NL" sz="2667" dirty="0" err="1"/>
              <a:t>Airtub</a:t>
            </a:r>
            <a:r>
              <a:rPr lang="nl-NL" sz="2667" dirty="0"/>
              <a:t> project</a:t>
            </a:r>
          </a:p>
          <a:p>
            <a:pPr marL="552437" lvl="1" indent="-285744" defTabSz="1219170"/>
            <a:r>
              <a:rPr lang="nl-NL" sz="2667" dirty="0" err="1"/>
              <a:t>Sandia</a:t>
            </a:r>
            <a:r>
              <a:rPr lang="nl-NL" sz="2667" dirty="0"/>
              <a:t> </a:t>
            </a:r>
            <a:r>
              <a:rPr lang="nl-NL" sz="2667" dirty="0" err="1"/>
              <a:t>Laboratory</a:t>
            </a:r>
            <a:r>
              <a:rPr lang="nl-NL" sz="2667" dirty="0"/>
              <a:t> (D. Maniaci) </a:t>
            </a:r>
            <a:r>
              <a:rPr lang="nl-NL" sz="2667" dirty="0" err="1"/>
              <a:t>for</a:t>
            </a:r>
            <a:r>
              <a:rPr lang="nl-NL" sz="2667" dirty="0"/>
              <a:t> wind tunnel </a:t>
            </a:r>
            <a:r>
              <a:rPr lang="nl-NL" sz="2667" dirty="0" err="1"/>
              <a:t>measurements</a:t>
            </a:r>
            <a:endParaRPr lang="nl-NL" sz="2667" dirty="0"/>
          </a:p>
          <a:p>
            <a:pPr marL="552437" lvl="1" indent="-285744" defTabSz="1219170"/>
            <a:r>
              <a:rPr lang="nl-NL" sz="2800" dirty="0" err="1"/>
              <a:t>Zephyros</a:t>
            </a:r>
            <a:r>
              <a:rPr lang="nl-NL" sz="2800" dirty="0"/>
              <a:t>: Ferry Visser, Jeroen Verschelling </a:t>
            </a:r>
            <a:r>
              <a:rPr lang="nl-NL" sz="2800" dirty="0" err="1"/>
              <a:t>for</a:t>
            </a:r>
            <a:r>
              <a:rPr lang="nl-NL" sz="2800" dirty="0"/>
              <a:t> </a:t>
            </a:r>
            <a:r>
              <a:rPr lang="nl-NL" sz="2800" dirty="0" err="1"/>
              <a:t>coordination</a:t>
            </a:r>
            <a:endParaRPr lang="nl-NL" sz="2800" dirty="0"/>
          </a:p>
          <a:p>
            <a:pPr marL="0" indent="0" defTabSz="1219170">
              <a:buNone/>
            </a:pPr>
            <a:endParaRPr lang="en-US" b="1" u="sng" dirty="0">
              <a:solidFill>
                <a:srgbClr val="71A4C3"/>
              </a:solidFill>
              <a:latin typeface="Arial"/>
            </a:endParaRPr>
          </a:p>
          <a:p>
            <a:pPr marL="266693" lvl="1" indent="0" defTabSz="1219170">
              <a:buNone/>
            </a:pPr>
            <a:endParaRPr lang="en-US" dirty="0">
              <a:solidFill>
                <a:srgbClr val="71A4C3"/>
              </a:solidFill>
              <a:latin typeface="Arial"/>
            </a:endParaRP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7D170C-CA8C-4766-9A87-FFB5F9F373D9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666214-BFDF-41CD-9E5C-07936950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Acknowledgements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050846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589AD262-77B8-43BE-A1EB-74CAFE4BF619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70723" name="Slide Number Placeholder 3">
            <a:extLst>
              <a:ext uri="{FF2B5EF4-FFF2-40B4-BE49-F238E27FC236}">
                <a16:creationId xmlns:a16="http://schemas.microsoft.com/office/drawing/2014/main" id="{A6949A66-4012-4654-AF83-D589BA381DF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582" indent="-28256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34" indent="-22542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0635" indent="-22542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4649" indent="-22542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1837" indent="-22542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9026" indent="-22542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6215" indent="-22542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3403" indent="-22542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BC03B112-1D28-41D8-85D9-CA92FCCB36AA}" type="slidenum">
              <a:rPr lang="nl-NL" altLang="nl-NL" sz="1200">
                <a:solidFill>
                  <a:srgbClr val="898989"/>
                </a:solidFill>
                <a:latin typeface="Times New Roman" panose="02020603050405020304" pitchFamily="18" charset="0"/>
              </a:rPr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nl-NL" altLang="nl-NL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0722" name="Rectangle 2">
            <a:extLst>
              <a:ext uri="{FF2B5EF4-FFF2-40B4-BE49-F238E27FC236}">
                <a16:creationId xmlns:a16="http://schemas.microsoft.com/office/drawing/2014/main" id="{88601412-7143-4289-B186-1DCDC9CEA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3600" dirty="0"/>
              <a:t>WP6: </a:t>
            </a:r>
            <a:r>
              <a:rPr lang="nl-NL" altLang="nl-NL" sz="3600" dirty="0" err="1"/>
              <a:t>Erosion</a:t>
            </a:r>
            <a:r>
              <a:rPr lang="nl-NL" altLang="nl-NL" sz="3600" dirty="0"/>
              <a:t> </a:t>
            </a:r>
            <a:r>
              <a:rPr lang="nl-NL" altLang="nl-NL" sz="3600" dirty="0" err="1"/>
              <a:t>Modelling</a:t>
            </a:r>
            <a:r>
              <a:rPr lang="nl-NL" altLang="nl-NL" sz="3600" dirty="0"/>
              <a:t> </a:t>
            </a:r>
            <a:r>
              <a:rPr lang="nl-NL" altLang="nl-NL" sz="3600" dirty="0" err="1"/>
              <a:t>and</a:t>
            </a:r>
            <a:r>
              <a:rPr lang="nl-NL" altLang="nl-NL" sz="3600" dirty="0"/>
              <a:t> </a:t>
            </a:r>
            <a:r>
              <a:rPr lang="nl-NL" altLang="nl-NL" sz="3600" dirty="0" err="1"/>
              <a:t>repair</a:t>
            </a:r>
            <a:r>
              <a:rPr lang="nl-NL" altLang="nl-NL" sz="3600" dirty="0"/>
              <a:t> </a:t>
            </a:r>
            <a:r>
              <a:rPr lang="nl-NL" altLang="nl-NL" sz="3600" dirty="0" err="1"/>
              <a:t>recipes</a:t>
            </a:r>
            <a:endParaRPr lang="nl-NL" altLang="nl-NL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F497F8-618F-4DF6-8F75-25B986C92478}"/>
              </a:ext>
            </a:extLst>
          </p:cNvPr>
          <p:cNvSpPr txBox="1"/>
          <p:nvPr/>
        </p:nvSpPr>
        <p:spPr>
          <a:xfrm>
            <a:off x="983432" y="1772816"/>
            <a:ext cx="464075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3600" b="1" dirty="0">
                <a:solidFill>
                  <a:srgbClr val="71A4C3"/>
                </a:solidFill>
                <a:latin typeface="Arial"/>
              </a:rPr>
              <a:t>Participants:</a:t>
            </a:r>
          </a:p>
          <a:p>
            <a:pPr marL="285744" indent="-285744" defTabSz="60958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1A4C3"/>
                </a:solidFill>
                <a:latin typeface="Arial"/>
              </a:rPr>
              <a:t>TNO Energy Transition</a:t>
            </a:r>
          </a:p>
          <a:p>
            <a:pPr marL="285744" indent="-285744" defTabSz="60958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1A4C3"/>
                </a:solidFill>
                <a:latin typeface="Arial"/>
              </a:rPr>
              <a:t>Hanze UAS</a:t>
            </a:r>
          </a:p>
          <a:p>
            <a:pPr marL="285744" indent="-285744" defTabSz="60958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1A4C3"/>
                </a:solidFill>
                <a:latin typeface="Arial"/>
              </a:rPr>
              <a:t>HZ UAS</a:t>
            </a:r>
          </a:p>
          <a:p>
            <a:pPr marL="285744" indent="-285744" defTabSz="60958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1A4C3"/>
                </a:solidFill>
                <a:latin typeface="Arial"/>
              </a:rPr>
              <a:t>NLR</a:t>
            </a:r>
          </a:p>
          <a:p>
            <a:pPr defTabSz="609585"/>
            <a:endParaRPr lang="en-US" dirty="0">
              <a:solidFill>
                <a:prstClr val="black"/>
              </a:solidFill>
              <a:latin typeface="Arial"/>
            </a:endParaRPr>
          </a:p>
          <a:p>
            <a:pPr defTabSz="609585"/>
            <a:endParaRPr lang="nl-NL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72F127E-AB7D-4168-8C9A-04F0454F31C2}"/>
              </a:ext>
            </a:extLst>
          </p:cNvPr>
          <p:cNvGrpSpPr/>
          <p:nvPr/>
        </p:nvGrpSpPr>
        <p:grpSpPr>
          <a:xfrm>
            <a:off x="10525761" y="2305982"/>
            <a:ext cx="1432520" cy="3785652"/>
            <a:chOff x="7794801" y="212428"/>
            <a:chExt cx="1074390" cy="28392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36AA04-E8C6-4FAD-A577-E626D79819E6}"/>
                </a:ext>
              </a:extLst>
            </p:cNvPr>
            <p:cNvSpPr txBox="1"/>
            <p:nvPr/>
          </p:nvSpPr>
          <p:spPr>
            <a:xfrm>
              <a:off x="7794801" y="212428"/>
              <a:ext cx="1074390" cy="2839239"/>
            </a:xfrm>
            <a:custGeom>
              <a:avLst/>
              <a:gdLst>
                <a:gd name="connsiteX0" fmla="*/ 0 w 1316828"/>
                <a:gd name="connsiteY0" fmla="*/ 0 h 3785652"/>
                <a:gd name="connsiteX1" fmla="*/ 1316828 w 1316828"/>
                <a:gd name="connsiteY1" fmla="*/ 0 h 3785652"/>
                <a:gd name="connsiteX2" fmla="*/ 1316828 w 1316828"/>
                <a:gd name="connsiteY2" fmla="*/ 3785652 h 3785652"/>
                <a:gd name="connsiteX3" fmla="*/ 0 w 1316828"/>
                <a:gd name="connsiteY3" fmla="*/ 3785652 h 3785652"/>
                <a:gd name="connsiteX4" fmla="*/ 0 w 1316828"/>
                <a:gd name="connsiteY4" fmla="*/ 0 h 3785652"/>
                <a:gd name="connsiteX0" fmla="*/ 0 w 1316828"/>
                <a:gd name="connsiteY0" fmla="*/ 0 h 3947577"/>
                <a:gd name="connsiteX1" fmla="*/ 1316828 w 1316828"/>
                <a:gd name="connsiteY1" fmla="*/ 0 h 3947577"/>
                <a:gd name="connsiteX2" fmla="*/ 1316828 w 1316828"/>
                <a:gd name="connsiteY2" fmla="*/ 3785652 h 3947577"/>
                <a:gd name="connsiteX3" fmla="*/ 0 w 1316828"/>
                <a:gd name="connsiteY3" fmla="*/ 3947577 h 3947577"/>
                <a:gd name="connsiteX4" fmla="*/ 0 w 1316828"/>
                <a:gd name="connsiteY4" fmla="*/ 0 h 3947577"/>
                <a:gd name="connsiteX0" fmla="*/ 0 w 1316828"/>
                <a:gd name="connsiteY0" fmla="*/ 0 h 3957102"/>
                <a:gd name="connsiteX1" fmla="*/ 1316828 w 1316828"/>
                <a:gd name="connsiteY1" fmla="*/ 0 h 3957102"/>
                <a:gd name="connsiteX2" fmla="*/ 1316828 w 1316828"/>
                <a:gd name="connsiteY2" fmla="*/ 3957102 h 3957102"/>
                <a:gd name="connsiteX3" fmla="*/ 0 w 1316828"/>
                <a:gd name="connsiteY3" fmla="*/ 3947577 h 3957102"/>
                <a:gd name="connsiteX4" fmla="*/ 0 w 1316828"/>
                <a:gd name="connsiteY4" fmla="*/ 0 h 395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828" h="3957102">
                  <a:moveTo>
                    <a:pt x="0" y="0"/>
                  </a:moveTo>
                  <a:lnTo>
                    <a:pt x="1316828" y="0"/>
                  </a:lnTo>
                  <a:lnTo>
                    <a:pt x="1316828" y="3957102"/>
                  </a:lnTo>
                  <a:lnTo>
                    <a:pt x="0" y="394757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4000">
                  <a:srgbClr val="D47425">
                    <a:alpha val="77000"/>
                    <a:lumMod val="95000"/>
                    <a:lumOff val="5000"/>
                  </a:srgbClr>
                </a:gs>
              </a:gsLst>
              <a:lin ang="5400000" scaled="0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609585"/>
              <a:r>
                <a:rPr lang="nl-NL" sz="2400" dirty="0">
                  <a:solidFill>
                    <a:prstClr val="white"/>
                  </a:solidFill>
                  <a:latin typeface="Arial"/>
                </a:rPr>
                <a:t>WP 6:</a:t>
              </a:r>
              <a:r>
                <a:rPr lang="nl-NL" b="1" dirty="0">
                  <a:solidFill>
                    <a:prstClr val="white"/>
                  </a:solidFill>
                  <a:latin typeface="Arial"/>
                </a:rPr>
                <a:t> </a:t>
              </a:r>
              <a:r>
                <a:rPr lang="nl-NL" b="1" dirty="0" err="1">
                  <a:solidFill>
                    <a:prstClr val="white"/>
                  </a:solidFill>
                  <a:latin typeface="Arial"/>
                </a:rPr>
                <a:t>Erosion</a:t>
              </a:r>
              <a:r>
                <a:rPr lang="nl-NL" b="1" dirty="0">
                  <a:solidFill>
                    <a:prstClr val="white"/>
                  </a:solidFill>
                  <a:latin typeface="Arial"/>
                </a:rPr>
                <a:t> </a:t>
              </a:r>
              <a:r>
                <a:rPr lang="nl-NL" b="1" dirty="0" err="1">
                  <a:solidFill>
                    <a:prstClr val="white"/>
                  </a:solidFill>
                  <a:latin typeface="Arial"/>
                </a:rPr>
                <a:t>modelling</a:t>
              </a:r>
              <a:r>
                <a:rPr lang="nl-NL" b="1" dirty="0">
                  <a:solidFill>
                    <a:prstClr val="white"/>
                  </a:solidFill>
                  <a:latin typeface="Arial"/>
                </a:rPr>
                <a:t> and </a:t>
              </a:r>
              <a:r>
                <a:rPr lang="nl-NL" b="1" dirty="0" err="1">
                  <a:solidFill>
                    <a:prstClr val="white"/>
                  </a:solidFill>
                  <a:latin typeface="Arial"/>
                </a:rPr>
                <a:t>repair</a:t>
              </a:r>
              <a:r>
                <a:rPr lang="nl-NL" b="1" dirty="0">
                  <a:solidFill>
                    <a:prstClr val="white"/>
                  </a:solidFill>
                  <a:latin typeface="Arial"/>
                </a:rPr>
                <a:t> </a:t>
              </a:r>
              <a:r>
                <a:rPr lang="nl-NL" b="1" dirty="0" err="1">
                  <a:solidFill>
                    <a:prstClr val="white"/>
                  </a:solidFill>
                  <a:latin typeface="Arial"/>
                </a:rPr>
                <a:t>recipe</a:t>
              </a:r>
              <a:endParaRPr lang="nl-NL" sz="2400" b="1" dirty="0">
                <a:solidFill>
                  <a:prstClr val="white"/>
                </a:solidFill>
                <a:latin typeface="Arial"/>
              </a:endParaRPr>
            </a:p>
            <a:p>
              <a:pPr algn="ctr" defTabSz="609585"/>
              <a:endParaRPr lang="nl-NL" sz="2400" dirty="0">
                <a:solidFill>
                  <a:prstClr val="white"/>
                </a:solidFill>
                <a:latin typeface="Arial"/>
              </a:endParaRPr>
            </a:p>
            <a:p>
              <a:pPr algn="ctr" defTabSz="609585"/>
              <a:endParaRPr lang="nl-NL" sz="2400" dirty="0">
                <a:solidFill>
                  <a:prstClr val="white"/>
                </a:solidFill>
                <a:latin typeface="Arial"/>
              </a:endParaRPr>
            </a:p>
            <a:p>
              <a:pPr algn="ctr" defTabSz="609585"/>
              <a:endParaRPr lang="nl-NL" sz="2400" dirty="0">
                <a:solidFill>
                  <a:prstClr val="white"/>
                </a:solidFill>
                <a:latin typeface="Arial"/>
              </a:endParaRPr>
            </a:p>
            <a:p>
              <a:pPr algn="ctr" defTabSz="609585"/>
              <a:endParaRPr lang="nl-NL" sz="2400" dirty="0">
                <a:solidFill>
                  <a:prstClr val="white"/>
                </a:solidFill>
                <a:latin typeface="Arial"/>
              </a:endParaRPr>
            </a:p>
            <a:p>
              <a:pPr algn="ctr" defTabSz="609585"/>
              <a:endParaRPr lang="nl-NL" sz="2400" dirty="0">
                <a:solidFill>
                  <a:prstClr val="white"/>
                </a:solidFill>
                <a:latin typeface="Arial"/>
              </a:endParaRPr>
            </a:p>
            <a:p>
              <a:pPr algn="ctr" defTabSz="609585"/>
              <a:endParaRPr lang="nl-NL" sz="2400" dirty="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BFA412-216B-4B02-93A9-C3F9CED0A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7370" y="1729486"/>
              <a:ext cx="789176" cy="205872"/>
            </a:xfrm>
            <a:prstGeom prst="rect">
              <a:avLst/>
            </a:prstGeom>
          </p:spPr>
        </p:pic>
        <p:pic>
          <p:nvPicPr>
            <p:cNvPr id="9" name="Picture 2" descr="Afbeeldingsresultaat voor ecn tno logo">
              <a:extLst>
                <a:ext uri="{FF2B5EF4-FFF2-40B4-BE49-F238E27FC236}">
                  <a16:creationId xmlns:a16="http://schemas.microsoft.com/office/drawing/2014/main" id="{870457CF-B5FD-4AFC-BEA8-22AC81351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597" y="1418993"/>
              <a:ext cx="873561" cy="228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30F7450-EAD3-4A66-8635-0CA9FA826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455" y="2241372"/>
              <a:ext cx="739082" cy="4163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BC1E1F1-F043-4C16-93C8-BF62737FF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87064" y="1999973"/>
              <a:ext cx="825094" cy="214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2003876"/>
      </p:ext>
    </p:extLst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88DFA-9C40-47F8-BD24-8BEE46FF5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2446" y="1430889"/>
            <a:ext cx="10827107" cy="4438165"/>
          </a:xfrm>
        </p:spPr>
        <p:txBody>
          <a:bodyPr/>
          <a:lstStyle/>
          <a:p>
            <a:pPr marL="514338" indent="-514338">
              <a:buFont typeface="+mj-lt"/>
              <a:buAutoNum type="arabicPeriod"/>
            </a:pPr>
            <a:r>
              <a:rPr lang="en-US" sz="2400" dirty="0"/>
              <a:t>To answer the question: “How can we model the aerodynamic loss from a given blade erosion and the resulting loss in wind turbine energy production?”</a:t>
            </a:r>
            <a:endParaRPr lang="nl-NL" sz="2400" dirty="0"/>
          </a:p>
          <a:p>
            <a:pPr marL="514338" indent="-514338">
              <a:buFont typeface="+mj-lt"/>
              <a:buAutoNum type="arabicPeriod"/>
            </a:pPr>
            <a:r>
              <a:rPr lang="en-US" sz="2400" dirty="0"/>
              <a:t>To classify an arbitrary blade erosion into different categories</a:t>
            </a:r>
            <a:endParaRPr lang="nl-NL" sz="2400" dirty="0"/>
          </a:p>
          <a:p>
            <a:pPr marL="514338" indent="-514338">
              <a:buFont typeface="+mj-lt"/>
              <a:buAutoNum type="arabicPeriod"/>
            </a:pPr>
            <a:r>
              <a:rPr lang="en-US" sz="2400" dirty="0"/>
              <a:t>To develop a repair strategy for different erosion classes and implement it into a decision tool</a:t>
            </a:r>
            <a:endParaRPr lang="nl-NL" sz="2400" dirty="0"/>
          </a:p>
          <a:p>
            <a:endParaRPr lang="nl-NL" dirty="0"/>
          </a:p>
        </p:txBody>
      </p:sp>
      <p:sp>
        <p:nvSpPr>
          <p:cNvPr id="5" name="Vertical Text Placeholder 4">
            <a:extLst>
              <a:ext uri="{FF2B5EF4-FFF2-40B4-BE49-F238E27FC236}">
                <a16:creationId xmlns:a16="http://schemas.microsoft.com/office/drawing/2014/main" id="{9BD135AC-1DE4-4834-B3B1-BF59F0B8CAA7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1C1DF5-6567-417F-9B6C-1DBA72A8B1EF}"/>
              </a:ext>
            </a:extLst>
          </p:cNvPr>
          <p:cNvSpPr txBox="1"/>
          <p:nvPr/>
        </p:nvSpPr>
        <p:spPr>
          <a:xfrm>
            <a:off x="575733" y="4332724"/>
            <a:ext cx="3899144" cy="707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333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From MLW </a:t>
            </a:r>
            <a:r>
              <a:rPr lang="en-US" sz="1333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Veraart</a:t>
            </a:r>
            <a:r>
              <a:rPr lang="en-US" sz="1333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Deterioration in aerodynamic </a:t>
            </a:r>
            <a:br>
              <a:rPr lang="en-US" sz="1333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333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performance due to leading edge rain erosion </a:t>
            </a:r>
            <a:br>
              <a:rPr lang="en-US" sz="1333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333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LM, DTU, </a:t>
            </a:r>
            <a:r>
              <a:rPr lang="en-US" sz="1333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TUDelft</a:t>
            </a:r>
            <a:r>
              <a:rPr lang="en-US" sz="1333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report 2017</a:t>
            </a:r>
            <a:endParaRPr lang="nl-NL" sz="1333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709D7E-614A-4E17-941E-5E1FDDF9A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948" y="3649972"/>
            <a:ext cx="6629741" cy="315822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C2D76B10-62D7-47F5-89D4-9A66DDB05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AIRTUB WP6: Goal</a:t>
            </a:r>
          </a:p>
        </p:txBody>
      </p:sp>
    </p:spTree>
    <p:extLst>
      <p:ext uri="{BB962C8B-B14F-4D97-AF65-F5344CB8AC3E}">
        <p14:creationId xmlns:p14="http://schemas.microsoft.com/office/powerpoint/2010/main" val="154255856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0B40CF19-EC31-47DD-912E-1823E8452878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88DFA-9C40-47F8-BD24-8BEE46FF5F28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10042" y="2420888"/>
            <a:ext cx="10835542" cy="349200"/>
          </a:xfrm>
        </p:spPr>
        <p:txBody>
          <a:bodyPr/>
          <a:lstStyle/>
          <a:p>
            <a:pPr marL="514338" indent="-514338">
              <a:buFont typeface="+mj-lt"/>
              <a:buAutoNum type="arabicPeriod"/>
            </a:pPr>
            <a:r>
              <a:rPr lang="nl-N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6.1 </a:t>
            </a:r>
            <a:r>
              <a:rPr lang="nl-NL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Aerodynamics</a:t>
            </a:r>
            <a:r>
              <a:rPr lang="nl-N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nl-N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kISHORE</a:t>
            </a:r>
            <a:r>
              <a:rPr lang="nl-N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vimalakanthAN</a:t>
            </a:r>
            <a:r>
              <a:rPr lang="nl-N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38" indent="-514338">
              <a:buFont typeface="+mj-lt"/>
              <a:buAutoNum type="arabicPeriod"/>
            </a:pPr>
            <a:r>
              <a:rPr lang="nl-N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6.2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of erosion (Presented by Loek van der LINDE) </a:t>
            </a:r>
            <a:b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38" indent="-514338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 presentation: Beatriz Mendez Lopez, Erosion activities at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CENEr</a:t>
            </a:r>
            <a:endParaRPr lang="nl-NL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D4EB4-17C9-4539-A0B9-09CABDC1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13" y="887413"/>
            <a:ext cx="10416480" cy="597371"/>
          </a:xfrm>
        </p:spPr>
        <p:txBody>
          <a:bodyPr/>
          <a:lstStyle/>
          <a:p>
            <a:r>
              <a:rPr lang="nl-NL" dirty="0"/>
              <a:t>AIRTUB WP6: </a:t>
            </a:r>
            <a:r>
              <a:rPr lang="nl-NL" dirty="0" err="1"/>
              <a:t>sUB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Packages/</a:t>
            </a:r>
            <a:r>
              <a:rPr lang="nl-NL" dirty="0" err="1"/>
              <a:t>Presentations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788489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D145A-0FBF-499B-BB07-200FAB23C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99456" y="1856128"/>
            <a:ext cx="11151415" cy="4438165"/>
          </a:xfrm>
        </p:spPr>
        <p:txBody>
          <a:bodyPr/>
          <a:lstStyle/>
          <a:p>
            <a:pPr marL="0" indent="0">
              <a:buNone/>
            </a:pP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endParaRPr lang="nl-NL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/>
              <a:t>Input: lift </a:t>
            </a:r>
            <a:r>
              <a:rPr lang="nl-NL" sz="2400" dirty="0" err="1"/>
              <a:t>and</a:t>
            </a:r>
            <a:r>
              <a:rPr lang="nl-NL" sz="2400" dirty="0"/>
              <a:t> drag </a:t>
            </a:r>
            <a:r>
              <a:rPr lang="nl-NL" sz="2400" dirty="0" err="1"/>
              <a:t>coefficient</a:t>
            </a:r>
            <a:r>
              <a:rPr lang="nl-NL" sz="2400" dirty="0"/>
              <a:t> c</a:t>
            </a:r>
            <a:r>
              <a:rPr lang="nl-NL" sz="2400" baseline="-25000" dirty="0"/>
              <a:t>l</a:t>
            </a:r>
            <a:r>
              <a:rPr lang="nl-NL" sz="2400" dirty="0"/>
              <a:t> c</a:t>
            </a:r>
            <a:r>
              <a:rPr lang="nl-NL" sz="2400" baseline="-25000" dirty="0"/>
              <a:t>d</a:t>
            </a:r>
            <a:r>
              <a:rPr lang="nl-NL" sz="2400" dirty="0"/>
              <a:t> of </a:t>
            </a:r>
            <a:r>
              <a:rPr lang="nl-NL" sz="2400" dirty="0" err="1"/>
              <a:t>each</a:t>
            </a:r>
            <a:r>
              <a:rPr lang="nl-NL" sz="2400" dirty="0"/>
              <a:t> element </a:t>
            </a:r>
            <a:r>
              <a:rPr lang="nl-NL" sz="2400" dirty="0" err="1"/>
              <a:t>with</a:t>
            </a:r>
            <a:r>
              <a:rPr lang="nl-NL" sz="2400" dirty="0"/>
              <a:t> </a:t>
            </a:r>
            <a:r>
              <a:rPr lang="nl-NL" sz="2400" dirty="0" err="1"/>
              <a:t>given</a:t>
            </a:r>
            <a:r>
              <a:rPr lang="nl-NL" sz="2400" dirty="0"/>
              <a:t> </a:t>
            </a:r>
            <a:r>
              <a:rPr lang="nl-NL" sz="2400" dirty="0" err="1"/>
              <a:t>airfoil</a:t>
            </a:r>
            <a:r>
              <a:rPr lang="nl-NL" sz="2400" dirty="0"/>
              <a:t> </a:t>
            </a:r>
            <a:r>
              <a:rPr lang="nl-NL" sz="2400" dirty="0" err="1"/>
              <a:t>shape</a:t>
            </a:r>
            <a:r>
              <a:rPr lang="nl-NL" sz="2400" dirty="0"/>
              <a:t> as </a:t>
            </a:r>
            <a:r>
              <a:rPr lang="nl-NL" sz="2400" dirty="0" err="1"/>
              <a:t>function</a:t>
            </a:r>
            <a:r>
              <a:rPr lang="nl-NL" sz="2400" dirty="0"/>
              <a:t> of </a:t>
            </a:r>
            <a:r>
              <a:rPr lang="nl-NL" sz="2400" dirty="0" err="1"/>
              <a:t>angle</a:t>
            </a:r>
            <a:r>
              <a:rPr lang="nl-NL" sz="2400" dirty="0"/>
              <a:t> of attack </a:t>
            </a:r>
            <a:r>
              <a:rPr lang="nl-NL" sz="2400" dirty="0">
                <a:latin typeface="Symbol" panose="05050102010706020507" pitchFamily="18" charset="2"/>
              </a:rPr>
              <a:t>a</a:t>
            </a:r>
            <a:r>
              <a:rPr lang="nl-NL" sz="2400" dirty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 err="1"/>
              <a:t>Determine</a:t>
            </a:r>
            <a:r>
              <a:rPr lang="nl-NL" sz="2400" dirty="0"/>
              <a:t> </a:t>
            </a:r>
            <a:r>
              <a:rPr lang="nl-NL" sz="2400" dirty="0" err="1"/>
              <a:t>reduction</a:t>
            </a:r>
            <a:r>
              <a:rPr lang="nl-NL" sz="2400" dirty="0"/>
              <a:t> in </a:t>
            </a:r>
            <a:r>
              <a:rPr lang="nl-NL" sz="2400" b="1" dirty="0"/>
              <a:t>c</a:t>
            </a:r>
            <a:r>
              <a:rPr lang="nl-NL" sz="2400" b="1" baseline="-25000" dirty="0"/>
              <a:t>l</a:t>
            </a:r>
            <a:r>
              <a:rPr lang="nl-NL" sz="2400" b="1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increase</a:t>
            </a:r>
            <a:r>
              <a:rPr lang="nl-NL" sz="2400" dirty="0"/>
              <a:t> in </a:t>
            </a:r>
            <a:r>
              <a:rPr lang="nl-NL" sz="2400" b="1" dirty="0"/>
              <a:t>c</a:t>
            </a:r>
            <a:r>
              <a:rPr lang="nl-NL" sz="2400" b="1" baseline="-25000" dirty="0"/>
              <a:t>d</a:t>
            </a:r>
            <a:r>
              <a:rPr lang="nl-NL" sz="2400" baseline="-25000" dirty="0"/>
              <a:t> </a:t>
            </a:r>
            <a:r>
              <a:rPr lang="nl-NL" sz="2400" dirty="0" err="1"/>
              <a:t>from</a:t>
            </a:r>
            <a:r>
              <a:rPr lang="nl-NL" sz="2400" dirty="0"/>
              <a:t> </a:t>
            </a:r>
            <a:r>
              <a:rPr lang="nl-NL" sz="2400" dirty="0" err="1"/>
              <a:t>erosion</a:t>
            </a:r>
            <a:r>
              <a:rPr lang="nl-NL" sz="2400" dirty="0"/>
              <a:t> </a:t>
            </a:r>
            <a:r>
              <a:rPr lang="nl-NL" sz="2400" dirty="0" err="1"/>
              <a:t>with</a:t>
            </a:r>
            <a:r>
              <a:rPr lang="nl-NL" sz="2400" dirty="0"/>
              <a:t>:</a:t>
            </a:r>
          </a:p>
          <a:p>
            <a:pPr lvl="7"/>
            <a:r>
              <a:rPr lang="nl-NL" sz="2400" dirty="0"/>
              <a:t>            </a:t>
            </a:r>
            <a:r>
              <a:rPr lang="nl-NL" sz="1800" dirty="0" err="1"/>
              <a:t>Lower</a:t>
            </a:r>
            <a:r>
              <a:rPr lang="nl-NL" sz="1800" dirty="0"/>
              <a:t> </a:t>
            </a:r>
            <a:r>
              <a:rPr lang="nl-NL" sz="1800" dirty="0" err="1"/>
              <a:t>fidelity</a:t>
            </a:r>
            <a:r>
              <a:rPr lang="nl-NL" sz="1800" dirty="0"/>
              <a:t> engineering approach RFOIL (2D) </a:t>
            </a:r>
            <a:r>
              <a:rPr lang="nl-NL" sz="1800" dirty="0" err="1"/>
              <a:t>with</a:t>
            </a:r>
            <a:r>
              <a:rPr lang="nl-NL" sz="1800" dirty="0"/>
              <a:t> </a:t>
            </a:r>
            <a:r>
              <a:rPr lang="nl-NL" sz="1800" dirty="0" err="1"/>
              <a:t>generalised</a:t>
            </a:r>
            <a:r>
              <a:rPr lang="nl-NL" sz="1800" dirty="0"/>
              <a:t> </a:t>
            </a:r>
            <a:r>
              <a:rPr lang="nl-NL" sz="1800" dirty="0" err="1"/>
              <a:t>erosion</a:t>
            </a:r>
            <a:r>
              <a:rPr lang="nl-NL" sz="1800" dirty="0"/>
              <a:t> </a:t>
            </a:r>
          </a:p>
          <a:p>
            <a:pPr lvl="7"/>
            <a:r>
              <a:rPr lang="nl-NL" sz="1800" dirty="0"/>
              <a:t>                </a:t>
            </a:r>
            <a:r>
              <a:rPr lang="nl-NL" sz="1800" dirty="0" err="1"/>
              <a:t>Higher</a:t>
            </a:r>
            <a:r>
              <a:rPr lang="nl-NL" sz="1800" dirty="0"/>
              <a:t> </a:t>
            </a:r>
            <a:r>
              <a:rPr lang="nl-NL" sz="1800" dirty="0" err="1"/>
              <a:t>fidelity</a:t>
            </a:r>
            <a:r>
              <a:rPr lang="nl-NL" sz="1800" dirty="0"/>
              <a:t> CFD approach (2D) </a:t>
            </a:r>
            <a:r>
              <a:rPr lang="nl-NL" sz="1800" dirty="0" err="1"/>
              <a:t>with</a:t>
            </a:r>
            <a:r>
              <a:rPr lang="nl-NL" sz="1800" dirty="0"/>
              <a:t> </a:t>
            </a:r>
            <a:r>
              <a:rPr lang="nl-NL" sz="1800" dirty="0" err="1"/>
              <a:t>generalised</a:t>
            </a:r>
            <a:r>
              <a:rPr lang="nl-NL" sz="1800" dirty="0"/>
              <a:t> </a:t>
            </a:r>
            <a:r>
              <a:rPr lang="nl-NL" sz="1800" dirty="0" err="1"/>
              <a:t>erosion</a:t>
            </a:r>
            <a:r>
              <a:rPr lang="nl-NL" sz="1800" dirty="0"/>
              <a:t> (Kishore)</a:t>
            </a:r>
          </a:p>
          <a:p>
            <a:pPr lvl="7"/>
            <a:r>
              <a:rPr lang="nl-NL" sz="1800" dirty="0"/>
              <a:t>                </a:t>
            </a:r>
            <a:r>
              <a:rPr lang="nl-NL" sz="1800" dirty="0" err="1"/>
              <a:t>Higher</a:t>
            </a:r>
            <a:r>
              <a:rPr lang="nl-NL" sz="1800" dirty="0"/>
              <a:t> </a:t>
            </a:r>
            <a:r>
              <a:rPr lang="nl-NL" sz="1800" dirty="0" err="1"/>
              <a:t>fidelity</a:t>
            </a:r>
            <a:r>
              <a:rPr lang="nl-NL" sz="1800" dirty="0"/>
              <a:t> CFD approach </a:t>
            </a:r>
            <a:r>
              <a:rPr lang="nl-NL" sz="1800" dirty="0" err="1"/>
              <a:t>with</a:t>
            </a:r>
            <a:r>
              <a:rPr lang="nl-NL" sz="1800" dirty="0"/>
              <a:t> </a:t>
            </a:r>
            <a:r>
              <a:rPr lang="nl-NL" sz="1800" dirty="0" err="1"/>
              <a:t>actual</a:t>
            </a:r>
            <a:r>
              <a:rPr lang="nl-NL" sz="1800" dirty="0"/>
              <a:t> </a:t>
            </a:r>
            <a:r>
              <a:rPr lang="nl-NL" sz="1800" dirty="0" err="1"/>
              <a:t>scanned</a:t>
            </a:r>
            <a:r>
              <a:rPr lang="nl-NL" sz="1800" dirty="0"/>
              <a:t> 3D </a:t>
            </a:r>
            <a:r>
              <a:rPr lang="nl-NL" sz="1800" dirty="0" err="1"/>
              <a:t>blade</a:t>
            </a:r>
            <a:r>
              <a:rPr lang="nl-NL" sz="1800" dirty="0"/>
              <a:t> </a:t>
            </a:r>
            <a:r>
              <a:rPr lang="nl-NL" sz="1800" dirty="0" err="1"/>
              <a:t>geometry</a:t>
            </a:r>
            <a:r>
              <a:rPr lang="nl-NL" sz="1800" dirty="0"/>
              <a:t> (Kishore)</a:t>
            </a:r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5" name="Vertical Text Placeholder 4">
            <a:extLst>
              <a:ext uri="{FF2B5EF4-FFF2-40B4-BE49-F238E27FC236}">
                <a16:creationId xmlns:a16="http://schemas.microsoft.com/office/drawing/2014/main" id="{7E8DE7BC-F775-458C-AD0B-24A1E464E089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8138572-2372-4DAF-9591-AFB90806EF9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nl-NL" dirty="0"/>
              <a:t>BASED ON: BLADE ELEMENT MOMENTUM THEORY (BEM)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5434CC-698F-4A4E-AED5-2793E365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406" y="272288"/>
            <a:ext cx="11327250" cy="284811"/>
          </a:xfrm>
        </p:spPr>
        <p:txBody>
          <a:bodyPr/>
          <a:lstStyle/>
          <a:p>
            <a:r>
              <a:rPr lang="nl-NL" dirty="0"/>
              <a:t>Procedure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determine</a:t>
            </a:r>
            <a:r>
              <a:rPr lang="nl-NL" dirty="0"/>
              <a:t> energy </a:t>
            </a:r>
            <a:r>
              <a:rPr lang="nl-NL" dirty="0" err="1"/>
              <a:t>loss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Erosion</a:t>
            </a:r>
            <a:endParaRPr lang="nl-NL" dirty="0"/>
          </a:p>
        </p:txBody>
      </p:sp>
      <p:grpSp>
        <p:nvGrpSpPr>
          <p:cNvPr id="7" name="Group 35">
            <a:extLst>
              <a:ext uri="{FF2B5EF4-FFF2-40B4-BE49-F238E27FC236}">
                <a16:creationId xmlns:a16="http://schemas.microsoft.com/office/drawing/2014/main" id="{E7783CE0-C0C6-4FB7-83AE-2F27F4F23274}"/>
              </a:ext>
            </a:extLst>
          </p:cNvPr>
          <p:cNvGrpSpPr>
            <a:grpSpLocks/>
          </p:cNvGrpSpPr>
          <p:nvPr/>
        </p:nvGrpSpPr>
        <p:grpSpPr bwMode="auto">
          <a:xfrm>
            <a:off x="7670351" y="1856128"/>
            <a:ext cx="4508337" cy="1994835"/>
            <a:chOff x="1383" y="2024"/>
            <a:chExt cx="3312" cy="1765"/>
          </a:xfrm>
        </p:grpSpPr>
        <p:pic>
          <p:nvPicPr>
            <p:cNvPr id="8" name="Picture 9" descr="VERDEL">
              <a:extLst>
                <a:ext uri="{FF2B5EF4-FFF2-40B4-BE49-F238E27FC236}">
                  <a16:creationId xmlns:a16="http://schemas.microsoft.com/office/drawing/2014/main" id="{75D12AC0-A55C-4719-8387-406CE7DF9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2115"/>
              <a:ext cx="3113" cy="1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id="{83A6AA36-0C3D-485B-916F-310B14034EA7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1655" y="3294"/>
              <a:ext cx="363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defTabSz="857250">
                <a:spcBef>
                  <a:spcPct val="20000"/>
                </a:spcBef>
                <a:buFont typeface="Arial" panose="020B0604020202020204" pitchFamily="34" charset="0"/>
                <a:buChar char="•"/>
                <a:defRPr sz="3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572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57250">
                <a:spcBef>
                  <a:spcPct val="20000"/>
                </a:spcBef>
                <a:buFont typeface="Arial" panose="020B0604020202020204" pitchFamily="34" charset="0"/>
                <a:buChar char="•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57250">
                <a:spcBef>
                  <a:spcPct val="20000"/>
                </a:spcBef>
                <a:buFont typeface="Arial" panose="020B0604020202020204" pitchFamily="34" charset="0"/>
                <a:buChar char="–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57250">
                <a:spcBef>
                  <a:spcPct val="20000"/>
                </a:spcBef>
                <a:buFont typeface="Arial" panose="020B0604020202020204" pitchFamily="34" charset="0"/>
                <a:buChar char="»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142971" fontAlgn="base">
                <a:spcBef>
                  <a:spcPct val="50000"/>
                </a:spcBef>
                <a:spcAft>
                  <a:spcPct val="0"/>
                </a:spcAft>
                <a:buNone/>
                <a:defRPr/>
              </a:pPr>
              <a:r>
                <a:rPr lang="en-US" altLang="nl-NL" sz="16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36 %</a:t>
              </a:r>
              <a:endParaRPr lang="en-GB" altLang="nl-NL" sz="1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" name="Text Box 19">
              <a:extLst>
                <a:ext uri="{FF2B5EF4-FFF2-40B4-BE49-F238E27FC236}">
                  <a16:creationId xmlns:a16="http://schemas.microsoft.com/office/drawing/2014/main" id="{533DFC87-3EC5-4E4A-929F-FA645B4A312C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4332" y="3249"/>
              <a:ext cx="363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defTabSz="857250">
                <a:spcBef>
                  <a:spcPct val="20000"/>
                </a:spcBef>
                <a:buFont typeface="Arial" panose="020B0604020202020204" pitchFamily="34" charset="0"/>
                <a:buChar char="•"/>
                <a:defRPr sz="3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572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57250">
                <a:spcBef>
                  <a:spcPct val="20000"/>
                </a:spcBef>
                <a:buFont typeface="Arial" panose="020B0604020202020204" pitchFamily="34" charset="0"/>
                <a:buChar char="•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57250">
                <a:spcBef>
                  <a:spcPct val="20000"/>
                </a:spcBef>
                <a:buFont typeface="Arial" panose="020B0604020202020204" pitchFamily="34" charset="0"/>
                <a:buChar char="–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57250">
                <a:spcBef>
                  <a:spcPct val="20000"/>
                </a:spcBef>
                <a:buFont typeface="Arial" panose="020B0604020202020204" pitchFamily="34" charset="0"/>
                <a:buChar char="»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142971" fontAlgn="base">
                <a:spcBef>
                  <a:spcPct val="50000"/>
                </a:spcBef>
                <a:spcAft>
                  <a:spcPct val="0"/>
                </a:spcAft>
                <a:buNone/>
                <a:defRPr/>
              </a:pPr>
              <a:r>
                <a:rPr lang="en-US" altLang="nl-NL" sz="16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18 %</a:t>
              </a:r>
              <a:endParaRPr lang="en-GB" altLang="nl-NL" sz="1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30">
              <a:extLst>
                <a:ext uri="{FF2B5EF4-FFF2-40B4-BE49-F238E27FC236}">
                  <a16:creationId xmlns:a16="http://schemas.microsoft.com/office/drawing/2014/main" id="{6C7ABD05-A9A6-48E7-9317-83CF86F43A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5" y="2280"/>
              <a:ext cx="183" cy="316"/>
              <a:chOff x="2425" y="2280"/>
              <a:chExt cx="183" cy="316"/>
            </a:xfrm>
          </p:grpSpPr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A0584AD4-209C-43E2-A4FA-AA5A2FD1FC52}"/>
                  </a:ext>
                </a:extLst>
              </p:cNvPr>
              <p:cNvSpPr>
                <a:spLocks noChangeArrowheads="1"/>
              </p:cNvSpPr>
              <p:nvPr/>
            </p:nvSpPr>
            <p:spPr bwMode="black">
              <a:xfrm>
                <a:off x="2426" y="2299"/>
                <a:ext cx="182" cy="29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rIns="0" anchor="ctr"/>
              <a:lstStyle>
                <a:lvl1pPr defTabSz="8572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8572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8572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8572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85725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8572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8572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8572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8572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1142971" fontAlgn="base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lang="en-US" altLang="nl-NL" sz="16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28">
                <a:extLst>
                  <a:ext uri="{FF2B5EF4-FFF2-40B4-BE49-F238E27FC236}">
                    <a16:creationId xmlns:a16="http://schemas.microsoft.com/office/drawing/2014/main" id="{59B969F8-97EE-4B65-8ABA-0D142EBFF41F}"/>
                  </a:ext>
                </a:extLst>
              </p:cNvPr>
              <p:cNvSpPr>
                <a:spLocks noChangeArrowheads="1"/>
              </p:cNvSpPr>
              <p:nvPr/>
            </p:nvSpPr>
            <p:spPr bwMode="black">
              <a:xfrm>
                <a:off x="2425" y="2280"/>
                <a:ext cx="182" cy="23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rIns="0" anchor="ctr"/>
              <a:lstStyle>
                <a:lvl1pPr defTabSz="8572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8572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8572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8572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85725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8572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8572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8572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8572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1142971" fontAlgn="base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lang="en-US" altLang="nl-NL" sz="16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AutoShape 29">
                <a:extLst>
                  <a:ext uri="{FF2B5EF4-FFF2-40B4-BE49-F238E27FC236}">
                    <a16:creationId xmlns:a16="http://schemas.microsoft.com/office/drawing/2014/main" id="{D384F79D-308A-4228-A76C-91804BE8284B}"/>
                  </a:ext>
                </a:extLst>
              </p:cNvPr>
              <p:cNvSpPr>
                <a:spLocks noChangeArrowheads="1"/>
              </p:cNvSpPr>
              <p:nvPr/>
            </p:nvSpPr>
            <p:spPr bwMode="black">
              <a:xfrm rot="-240000">
                <a:off x="2425" y="2573"/>
                <a:ext cx="182" cy="23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rIns="0" anchor="ctr"/>
              <a:lstStyle>
                <a:lvl1pPr defTabSz="8572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8572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8572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8572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85725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8572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8572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8572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8572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1142971" fontAlgn="base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lang="en-US" altLang="nl-NL" sz="16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Text Box 31">
              <a:extLst>
                <a:ext uri="{FF2B5EF4-FFF2-40B4-BE49-F238E27FC236}">
                  <a16:creationId xmlns:a16="http://schemas.microsoft.com/office/drawing/2014/main" id="{90ECB185-9C79-4188-BFAB-FF577C1C2468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2290" y="2341"/>
              <a:ext cx="9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defTabSz="857250">
                <a:spcBef>
                  <a:spcPct val="20000"/>
                </a:spcBef>
                <a:buFont typeface="Arial" panose="020B0604020202020204" pitchFamily="34" charset="0"/>
                <a:buChar char="•"/>
                <a:defRPr sz="3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572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57250">
                <a:spcBef>
                  <a:spcPct val="20000"/>
                </a:spcBef>
                <a:buFont typeface="Arial" panose="020B0604020202020204" pitchFamily="34" charset="0"/>
                <a:buChar char="•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57250">
                <a:spcBef>
                  <a:spcPct val="20000"/>
                </a:spcBef>
                <a:buFont typeface="Arial" panose="020B0604020202020204" pitchFamily="34" charset="0"/>
                <a:buChar char="–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57250">
                <a:spcBef>
                  <a:spcPct val="20000"/>
                </a:spcBef>
                <a:buFont typeface="Arial" panose="020B0604020202020204" pitchFamily="34" charset="0"/>
                <a:buChar char="»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142971" fontAlgn="base">
                <a:spcBef>
                  <a:spcPct val="50000"/>
                </a:spcBef>
                <a:spcAft>
                  <a:spcPct val="0"/>
                </a:spcAft>
                <a:buNone/>
                <a:defRPr/>
              </a:pPr>
              <a:r>
                <a:rPr lang="en-US" altLang="nl-NL" sz="16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c</a:t>
              </a:r>
              <a:endParaRPr lang="en-GB" altLang="nl-NL" sz="1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32">
              <a:extLst>
                <a:ext uri="{FF2B5EF4-FFF2-40B4-BE49-F238E27FC236}">
                  <a16:creationId xmlns:a16="http://schemas.microsoft.com/office/drawing/2014/main" id="{83D7ACB6-B6A6-476C-99AA-C6324B644CBE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2472" y="2070"/>
              <a:ext cx="27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defTabSz="857250">
                <a:spcBef>
                  <a:spcPct val="20000"/>
                </a:spcBef>
                <a:buFont typeface="Arial" panose="020B0604020202020204" pitchFamily="34" charset="0"/>
                <a:buChar char="•"/>
                <a:defRPr sz="3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572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57250">
                <a:spcBef>
                  <a:spcPct val="20000"/>
                </a:spcBef>
                <a:buFont typeface="Arial" panose="020B0604020202020204" pitchFamily="34" charset="0"/>
                <a:buChar char="•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57250">
                <a:spcBef>
                  <a:spcPct val="20000"/>
                </a:spcBef>
                <a:buFont typeface="Arial" panose="020B0604020202020204" pitchFamily="34" charset="0"/>
                <a:buChar char="–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57250">
                <a:spcBef>
                  <a:spcPct val="20000"/>
                </a:spcBef>
                <a:buFont typeface="Arial" panose="020B0604020202020204" pitchFamily="34" charset="0"/>
                <a:buChar char="»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142971" fontAlgn="base">
                <a:spcBef>
                  <a:spcPct val="50000"/>
                </a:spcBef>
                <a:spcAft>
                  <a:spcPct val="0"/>
                </a:spcAft>
                <a:buNone/>
                <a:defRPr/>
              </a:pPr>
              <a:r>
                <a:rPr lang="en-US" altLang="nl-NL" sz="16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dr</a:t>
              </a:r>
              <a:endParaRPr lang="en-GB" altLang="nl-NL" sz="1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" name="Line 33">
              <a:extLst>
                <a:ext uri="{FF2B5EF4-FFF2-40B4-BE49-F238E27FC236}">
                  <a16:creationId xmlns:a16="http://schemas.microsoft.com/office/drawing/2014/main" id="{6B588FE6-F8F9-427F-A8C4-5B8A3CBFA985}"/>
                </a:ext>
              </a:extLst>
            </p:cNvPr>
            <p:cNvSpPr>
              <a:spLocks noChangeShapeType="1"/>
            </p:cNvSpPr>
            <p:nvPr/>
          </p:nvSpPr>
          <p:spPr bwMode="black">
            <a:xfrm>
              <a:off x="1478" y="2081"/>
              <a:ext cx="95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nl-NL" sz="1867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Text Box 34">
              <a:extLst>
                <a:ext uri="{FF2B5EF4-FFF2-40B4-BE49-F238E27FC236}">
                  <a16:creationId xmlns:a16="http://schemas.microsoft.com/office/drawing/2014/main" id="{D78B915A-38C6-4238-A7BF-022BBECA893D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1882" y="2024"/>
              <a:ext cx="9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defTabSz="857250">
                <a:spcBef>
                  <a:spcPct val="20000"/>
                </a:spcBef>
                <a:buFont typeface="Arial" panose="020B0604020202020204" pitchFamily="34" charset="0"/>
                <a:buChar char="•"/>
                <a:defRPr sz="3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572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57250">
                <a:spcBef>
                  <a:spcPct val="20000"/>
                </a:spcBef>
                <a:buFont typeface="Arial" panose="020B0604020202020204" pitchFamily="34" charset="0"/>
                <a:buChar char="•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57250">
                <a:spcBef>
                  <a:spcPct val="20000"/>
                </a:spcBef>
                <a:buFont typeface="Arial" panose="020B0604020202020204" pitchFamily="34" charset="0"/>
                <a:buChar char="–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57250">
                <a:spcBef>
                  <a:spcPct val="20000"/>
                </a:spcBef>
                <a:buFont typeface="Arial" panose="020B0604020202020204" pitchFamily="34" charset="0"/>
                <a:buChar char="»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572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142971" fontAlgn="base">
                <a:spcBef>
                  <a:spcPct val="50000"/>
                </a:spcBef>
                <a:spcAft>
                  <a:spcPct val="0"/>
                </a:spcAft>
                <a:buNone/>
                <a:defRPr/>
              </a:pPr>
              <a:r>
                <a:rPr lang="en-US" altLang="nl-NL" sz="16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r</a:t>
              </a:r>
              <a:endParaRPr lang="en-GB" altLang="nl-NL" sz="1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41" descr="DU97W32">
            <a:extLst>
              <a:ext uri="{FF2B5EF4-FFF2-40B4-BE49-F238E27FC236}">
                <a16:creationId xmlns:a16="http://schemas.microsoft.com/office/drawing/2014/main" id="{7CDFE445-0B2E-4874-87AF-E1735B0D7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36" y="1696305"/>
            <a:ext cx="2128755" cy="189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2" descr="DU97W41">
            <a:extLst>
              <a:ext uri="{FF2B5EF4-FFF2-40B4-BE49-F238E27FC236}">
                <a16:creationId xmlns:a16="http://schemas.microsoft.com/office/drawing/2014/main" id="{99DCF30E-FE5F-4DB2-8EC5-DEF43E743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336" y="1641133"/>
            <a:ext cx="2090355" cy="189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31853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D87ECF04-AD14-4ED2-81B9-A0C547A5ADBF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D145A-0FBF-499B-BB07-200FAB23CA98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76647" y="1282016"/>
            <a:ext cx="11332984" cy="418792"/>
          </a:xfrm>
        </p:spPr>
        <p:txBody>
          <a:bodyPr/>
          <a:lstStyle/>
          <a:p>
            <a:pPr lvl="1" algn="l"/>
            <a:r>
              <a:rPr lang="en-US" sz="2400" dirty="0"/>
              <a:t>Extension of approach from Sandia Laboratory (based on the publicly available XFOIL code and 1 set of wind tunnel measurements) </a:t>
            </a:r>
          </a:p>
          <a:p>
            <a:pPr lvl="2" algn="l"/>
            <a:r>
              <a:rPr lang="en-US" dirty="0"/>
              <a:t>Now: RFOIL and more measurements (2 airfoils, 4 Reynolds numbers, measurements performed by Sandia)</a:t>
            </a:r>
          </a:p>
          <a:p>
            <a:pPr lvl="1" algn="l"/>
            <a:r>
              <a:rPr lang="en-US" sz="2400" dirty="0"/>
              <a:t>Approach and assumptions :</a:t>
            </a:r>
          </a:p>
          <a:p>
            <a:pPr lvl="2" algn="l"/>
            <a:r>
              <a:rPr lang="en-US" sz="2400" dirty="0"/>
              <a:t>Aerodynamic effects erosion determined by forward shift of boundary layer transition point</a:t>
            </a:r>
          </a:p>
          <a:p>
            <a:pPr lvl="2" algn="l"/>
            <a:r>
              <a:rPr lang="en-US" sz="2400" dirty="0"/>
              <a:t>Forward shift is calculated from calibration curve f(</a:t>
            </a:r>
            <a:r>
              <a:rPr lang="en-US" sz="2400" dirty="0" err="1"/>
              <a:t>I</a:t>
            </a:r>
            <a:r>
              <a:rPr lang="en-US" sz="2400" baseline="-25000" dirty="0" err="1"/>
              <a:t>k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 err="1"/>
              <a:t>I</a:t>
            </a:r>
            <a:r>
              <a:rPr lang="en-US" sz="2400" baseline="-25000" dirty="0" err="1"/>
              <a:t>k</a:t>
            </a:r>
            <a:r>
              <a:rPr lang="en-US" sz="2400" dirty="0"/>
              <a:t> (height and density of roughness elements)</a:t>
            </a:r>
          </a:p>
          <a:p>
            <a:pPr lvl="2" algn="l"/>
            <a:r>
              <a:rPr lang="en-US" dirty="0"/>
              <a:t>  f = 1: No shift; f &lt; 1 Forward shift</a:t>
            </a:r>
          </a:p>
          <a:p>
            <a:pPr lvl="2" algn="l"/>
            <a:r>
              <a:rPr lang="en-US" dirty="0"/>
              <a:t>   Calibrated with wind tunnel measurements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5434CC-698F-4A4E-AED5-2793E365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671" y="151142"/>
            <a:ext cx="10828685" cy="268289"/>
          </a:xfrm>
        </p:spPr>
        <p:txBody>
          <a:bodyPr/>
          <a:lstStyle/>
          <a:p>
            <a:r>
              <a:rPr lang="nl-NL" dirty="0"/>
              <a:t>Procedure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determine</a:t>
            </a:r>
            <a:r>
              <a:rPr lang="nl-NL" dirty="0"/>
              <a:t> energy </a:t>
            </a:r>
            <a:r>
              <a:rPr lang="nl-NL" dirty="0" err="1"/>
              <a:t>loss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erosion</a:t>
            </a:r>
            <a:br>
              <a:rPr lang="nl-NL" dirty="0"/>
            </a:br>
            <a:r>
              <a:rPr lang="nl-NL" b="0" dirty="0">
                <a:solidFill>
                  <a:schemeClr val="tx1"/>
                </a:solidFill>
              </a:rPr>
              <a:t>Procedure </a:t>
            </a:r>
            <a:r>
              <a:rPr lang="nl-NL" b="0" dirty="0" err="1">
                <a:solidFill>
                  <a:schemeClr val="tx1"/>
                </a:solidFill>
              </a:rPr>
              <a:t>based</a:t>
            </a:r>
            <a:r>
              <a:rPr lang="nl-NL" b="0" dirty="0">
                <a:solidFill>
                  <a:schemeClr val="tx1"/>
                </a:solidFill>
              </a:rPr>
              <a:t> on RFOIL</a:t>
            </a:r>
            <a:endParaRPr lang="nl-NL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932AB4-DAA8-44AD-9DAE-809C57111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4005064"/>
            <a:ext cx="3837992" cy="2957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C6BA1D-09EA-4DF0-BC24-BA90E83A52C1}"/>
              </a:ext>
            </a:extLst>
          </p:cNvPr>
          <p:cNvSpPr txBox="1"/>
          <p:nvPr/>
        </p:nvSpPr>
        <p:spPr>
          <a:xfrm>
            <a:off x="8399907" y="3749007"/>
            <a:ext cx="3764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 dirty="0"/>
              <a:t>F(I</a:t>
            </a:r>
            <a:r>
              <a:rPr lang="nl-NL" sz="1400" i="1" baseline="-25000" dirty="0"/>
              <a:t>k</a:t>
            </a:r>
            <a:r>
              <a:rPr lang="nl-NL" sz="1400" i="1" dirty="0"/>
              <a:t>) </a:t>
            </a:r>
            <a:r>
              <a:rPr lang="nl-NL" sz="1400" i="1" dirty="0" err="1"/>
              <a:t>calibrated</a:t>
            </a:r>
            <a:r>
              <a:rPr lang="nl-NL" sz="1400" i="1" dirty="0"/>
              <a:t> </a:t>
            </a:r>
            <a:r>
              <a:rPr lang="nl-NL" sz="1400" i="1" dirty="0" err="1"/>
              <a:t>with</a:t>
            </a:r>
            <a:r>
              <a:rPr lang="nl-NL" sz="1400" i="1" dirty="0"/>
              <a:t> wind tunnel </a:t>
            </a:r>
            <a:r>
              <a:rPr lang="nl-NL" sz="1400" i="1" dirty="0" err="1"/>
              <a:t>measurements</a:t>
            </a:r>
            <a:endParaRPr lang="nl-NL" sz="1400" i="1" dirty="0"/>
          </a:p>
        </p:txBody>
      </p:sp>
      <p:pic>
        <p:nvPicPr>
          <p:cNvPr id="7" name="Picture 3076" descr="Laminar_Boundary">
            <a:extLst>
              <a:ext uri="{FF2B5EF4-FFF2-40B4-BE49-F238E27FC236}">
                <a16:creationId xmlns:a16="http://schemas.microsoft.com/office/drawing/2014/main" id="{B619BB58-E401-4B75-86A0-704431212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43" y="5427662"/>
            <a:ext cx="273208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077" descr="Turbulent_Boundary">
            <a:extLst>
              <a:ext uri="{FF2B5EF4-FFF2-40B4-BE49-F238E27FC236}">
                <a16:creationId xmlns:a16="http://schemas.microsoft.com/office/drawing/2014/main" id="{D855C7BB-E76B-44D7-BE41-38425693C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905" y="5449887"/>
            <a:ext cx="27082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09316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E516-628B-4E39-B71E-34C7EA508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Laminar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turbulent flow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5CCC3A3-E60E-432B-84D1-C3EC9E94D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547411"/>
            <a:ext cx="4464496" cy="503595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D1A1FF-C763-438A-90DA-3FB38AD29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1" y="1401228"/>
            <a:ext cx="6875251" cy="532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9666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434CC-698F-4A4E-AED5-2793E365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results</a:t>
            </a:r>
            <a:endParaRPr lang="nl-N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5DB04C-1390-4430-9C5C-B718F9212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78" y="830307"/>
            <a:ext cx="6725073" cy="58705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F4DF44-A72D-491E-A717-3DE6AB6B1143}"/>
              </a:ext>
            </a:extLst>
          </p:cNvPr>
          <p:cNvSpPr txBox="1"/>
          <p:nvPr/>
        </p:nvSpPr>
        <p:spPr>
          <a:xfrm>
            <a:off x="7109015" y="2736070"/>
            <a:ext cx="5012334" cy="2390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867" i="1" dirty="0">
                <a:solidFill>
                  <a:prstClr val="black"/>
                </a:solidFill>
                <a:latin typeface="NimbusSanL-Regu"/>
              </a:rPr>
              <a:t>Absolute difference between RFOIL approach and </a:t>
            </a:r>
            <a:br>
              <a:rPr lang="en-US" sz="1867" i="1" dirty="0">
                <a:solidFill>
                  <a:prstClr val="black"/>
                </a:solidFill>
                <a:latin typeface="NimbusSanL-Regu"/>
              </a:rPr>
            </a:br>
            <a:r>
              <a:rPr lang="en-US" sz="1867" i="1" dirty="0">
                <a:solidFill>
                  <a:prstClr val="black"/>
                </a:solidFill>
                <a:latin typeface="NimbusSanL-Regu"/>
              </a:rPr>
              <a:t>Sandia wind tunnel measurements, </a:t>
            </a:r>
            <a:br>
              <a:rPr lang="en-US" sz="1867" i="1" dirty="0">
                <a:solidFill>
                  <a:prstClr val="black"/>
                </a:solidFill>
                <a:latin typeface="NimbusSanL-Regu"/>
              </a:rPr>
            </a:br>
            <a:r>
              <a:rPr lang="en-US" sz="1867" i="1" dirty="0">
                <a:solidFill>
                  <a:prstClr val="black"/>
                </a:solidFill>
                <a:latin typeface="NimbusSanL-Regu"/>
              </a:rPr>
              <a:t>Different calibration curves</a:t>
            </a:r>
            <a:br>
              <a:rPr lang="en-US" sz="1867" i="1" dirty="0">
                <a:solidFill>
                  <a:prstClr val="black"/>
                </a:solidFill>
                <a:latin typeface="NimbusSanL-Regu"/>
              </a:rPr>
            </a:br>
            <a:br>
              <a:rPr lang="en-US" sz="1867" i="1" dirty="0">
                <a:solidFill>
                  <a:prstClr val="black"/>
                </a:solidFill>
                <a:latin typeface="NimbusSanL-Regu"/>
              </a:rPr>
            </a:br>
            <a:r>
              <a:rPr lang="en-US" sz="1867" i="1" dirty="0">
                <a:solidFill>
                  <a:prstClr val="black"/>
                </a:solidFill>
                <a:latin typeface="NimbusSanL-Regu"/>
              </a:rPr>
              <a:t>c</a:t>
            </a:r>
            <a:r>
              <a:rPr lang="en-US" sz="1867" i="1" baseline="-25000" dirty="0">
                <a:solidFill>
                  <a:prstClr val="black"/>
                </a:solidFill>
                <a:latin typeface="NimbusSanL-Regu"/>
              </a:rPr>
              <a:t>l,</a:t>
            </a:r>
            <a:r>
              <a:rPr lang="en-US" sz="1867" i="1" dirty="0">
                <a:solidFill>
                  <a:prstClr val="black"/>
                </a:solidFill>
                <a:latin typeface="NimbusSanL-Regu"/>
              </a:rPr>
              <a:t> c</a:t>
            </a:r>
            <a:r>
              <a:rPr lang="en-US" sz="1867" i="1" baseline="-25000" dirty="0">
                <a:solidFill>
                  <a:prstClr val="black"/>
                </a:solidFill>
                <a:latin typeface="NimbusSanL-Regu"/>
              </a:rPr>
              <a:t>d,</a:t>
            </a:r>
            <a:r>
              <a:rPr lang="en-US" sz="1867" i="1" dirty="0">
                <a:solidFill>
                  <a:prstClr val="black"/>
                </a:solidFill>
                <a:latin typeface="NimbusSanL-Regu"/>
              </a:rPr>
              <a:t>  and transition points as f(</a:t>
            </a:r>
            <a:r>
              <a:rPr lang="en-US" sz="1867" i="1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  <a:r>
              <a:rPr lang="en-US" sz="1867" i="1" dirty="0">
                <a:solidFill>
                  <a:prstClr val="black"/>
                </a:solidFill>
                <a:latin typeface="NimbusSanL-Regu"/>
              </a:rPr>
              <a:t>)</a:t>
            </a:r>
            <a:br>
              <a:rPr lang="en-US" sz="1867" i="1" dirty="0">
                <a:solidFill>
                  <a:prstClr val="black"/>
                </a:solidFill>
                <a:latin typeface="NimbusSanL-Regu"/>
              </a:rPr>
            </a:br>
            <a:r>
              <a:rPr lang="en-US" sz="1867" i="1" dirty="0">
                <a:solidFill>
                  <a:prstClr val="black"/>
                </a:solidFill>
                <a:latin typeface="NimbusSanL-Regu"/>
              </a:rPr>
              <a:t>NACA63418 airfoil, Reynolds number 2.4e6. </a:t>
            </a:r>
          </a:p>
          <a:p>
            <a:pPr defTabSz="609585"/>
            <a:r>
              <a:rPr lang="en-US" sz="1867" i="1" dirty="0">
                <a:solidFill>
                  <a:prstClr val="black"/>
                </a:solidFill>
                <a:latin typeface="NimbusSanL-Regu"/>
              </a:rPr>
              <a:t>Roughness relative height, </a:t>
            </a:r>
            <a:r>
              <a:rPr lang="en-US" sz="1867" i="1" dirty="0">
                <a:solidFill>
                  <a:prstClr val="black"/>
                </a:solidFill>
                <a:latin typeface="CMMI12"/>
              </a:rPr>
              <a:t>k/c is</a:t>
            </a:r>
            <a:r>
              <a:rPr lang="en-US" sz="1867" i="1" dirty="0">
                <a:solidFill>
                  <a:prstClr val="black"/>
                </a:solidFill>
                <a:latin typeface="NimbusSanL-Regu"/>
              </a:rPr>
              <a:t>  </a:t>
            </a:r>
            <a:r>
              <a:rPr lang="nl-NL" sz="1867" i="1" dirty="0">
                <a:solidFill>
                  <a:prstClr val="black"/>
                </a:solidFill>
                <a:latin typeface="NimbusSanL-Regu"/>
              </a:rPr>
              <a:t>123 10 </a:t>
            </a:r>
            <a:r>
              <a:rPr lang="nl-NL" sz="1867" i="1" baseline="30000" dirty="0">
                <a:solidFill>
                  <a:prstClr val="black"/>
                </a:solidFill>
                <a:latin typeface="NimbusSanL-Regu"/>
              </a:rPr>
              <a:t>-6</a:t>
            </a:r>
            <a:br>
              <a:rPr lang="nl-NL" sz="1867" i="1" baseline="30000" dirty="0">
                <a:solidFill>
                  <a:prstClr val="black"/>
                </a:solidFill>
                <a:latin typeface="NimbusSanL-Regu"/>
              </a:rPr>
            </a:br>
            <a:r>
              <a:rPr lang="nl-NL" sz="1867" i="1" dirty="0" err="1">
                <a:solidFill>
                  <a:prstClr val="black"/>
                </a:solidFill>
                <a:latin typeface="NimbusSanL-Regu"/>
              </a:rPr>
              <a:t>Roughness</a:t>
            </a:r>
            <a:r>
              <a:rPr lang="nl-NL" sz="1867" i="1" dirty="0">
                <a:solidFill>
                  <a:prstClr val="black"/>
                </a:solidFill>
                <a:latin typeface="NimbusSanL-Regu"/>
              </a:rPr>
              <a:t> </a:t>
            </a:r>
            <a:r>
              <a:rPr lang="nl-NL" sz="1867" i="1" dirty="0" err="1">
                <a:solidFill>
                  <a:prstClr val="black"/>
                </a:solidFill>
                <a:latin typeface="NimbusSanL-Regu"/>
              </a:rPr>
              <a:t>density</a:t>
            </a:r>
            <a:r>
              <a:rPr lang="nl-NL" sz="1867" i="1" dirty="0">
                <a:solidFill>
                  <a:prstClr val="black"/>
                </a:solidFill>
                <a:latin typeface="NimbusSanL-Regu"/>
              </a:rPr>
              <a:t>, </a:t>
            </a:r>
            <a:r>
              <a:rPr lang="nl-NL" sz="1867" i="1" dirty="0">
                <a:solidFill>
                  <a:prstClr val="black"/>
                </a:solidFill>
                <a:latin typeface="CMMI12"/>
              </a:rPr>
              <a:t>d</a:t>
            </a:r>
            <a:r>
              <a:rPr lang="nl-NL" sz="1867" i="1" dirty="0">
                <a:solidFill>
                  <a:prstClr val="black"/>
                </a:solidFill>
                <a:latin typeface="NimbusSanL-Regu"/>
              </a:rPr>
              <a:t>, is 15%.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2F7EAC-CFB8-444E-AD05-E06544A78687}"/>
              </a:ext>
            </a:extLst>
          </p:cNvPr>
          <p:cNvSpPr txBox="1">
            <a:spLocks/>
          </p:cNvSpPr>
          <p:nvPr/>
        </p:nvSpPr>
        <p:spPr>
          <a:xfrm>
            <a:off x="551384" y="157037"/>
            <a:ext cx="12313105" cy="4194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 cap="all" spc="0">
                <a:solidFill>
                  <a:schemeClr val="tx2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nl-NL" dirty="0"/>
              <a:t>Procedure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determine</a:t>
            </a:r>
            <a:r>
              <a:rPr lang="nl-NL" dirty="0"/>
              <a:t> energy </a:t>
            </a:r>
            <a:r>
              <a:rPr lang="nl-NL" dirty="0" err="1"/>
              <a:t>loss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erosion</a:t>
            </a:r>
            <a:br>
              <a:rPr lang="nl-NL" dirty="0"/>
            </a:br>
            <a:r>
              <a:rPr lang="nl-NL" b="0" dirty="0">
                <a:solidFill>
                  <a:schemeClr val="tx1"/>
                </a:solidFill>
              </a:rPr>
              <a:t>RESULTS FROM Procedure </a:t>
            </a:r>
            <a:r>
              <a:rPr lang="nl-NL" b="0" dirty="0" err="1">
                <a:solidFill>
                  <a:schemeClr val="tx1"/>
                </a:solidFill>
              </a:rPr>
              <a:t>based</a:t>
            </a:r>
            <a:r>
              <a:rPr lang="nl-NL" b="0" dirty="0">
                <a:solidFill>
                  <a:schemeClr val="tx1"/>
                </a:solidFill>
              </a:rPr>
              <a:t> on RFOIL</a:t>
            </a:r>
            <a:br>
              <a:rPr lang="nl-NL" b="0" dirty="0"/>
            </a:br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80841526"/>
      </p:ext>
    </p:extLst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ertical Text Placeholder 7">
            <a:extLst>
              <a:ext uri="{FF2B5EF4-FFF2-40B4-BE49-F238E27FC236}">
                <a16:creationId xmlns:a16="http://schemas.microsoft.com/office/drawing/2014/main" id="{BAE372D8-1A7A-48F3-88B4-B8DD8B2D2E04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D145A-0FBF-499B-BB07-200FAB23CA98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93806" y="1852613"/>
            <a:ext cx="10827096" cy="349200"/>
          </a:xfrm>
        </p:spPr>
        <p:txBody>
          <a:bodyPr/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NLR LST wind tunnel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DU 00-W-212 airfoil (extensively measured in EU AVATAR project for clean conditions)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Grained airfoils instead of sand paper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Clean results differ from the known clean performance measured in AVATAR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Possibly due to some (limited) 3D shape deviations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Still some lessons from the experiment could be useful in follow-up experiments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5434CC-698F-4A4E-AED5-2793E365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Wind TUNNEL MEASUREMENTS ON </a:t>
            </a:r>
            <a:r>
              <a:rPr lang="nl-NL" dirty="0" err="1"/>
              <a:t>cLEAN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ROUGH </a:t>
            </a:r>
            <a:r>
              <a:rPr lang="nl-NL" dirty="0" err="1"/>
              <a:t>Airfoils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F22D5D-DF47-4AE0-97F3-6199B02883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5005698"/>
            <a:ext cx="2689311" cy="1781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5B9055-B891-4C35-88F5-60F76AB55A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54" y="5076767"/>
            <a:ext cx="2689311" cy="178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70873"/>
      </p:ext>
    </p:extLst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1_TNO">
  <a:themeElements>
    <a:clrScheme name="Aangepast 203">
      <a:dk1>
        <a:sysClr val="windowText" lastClr="000000"/>
      </a:dk1>
      <a:lt1>
        <a:sysClr val="window" lastClr="FFFFFF"/>
      </a:lt1>
      <a:dk2>
        <a:srgbClr val="71A4C3"/>
      </a:dk2>
      <a:lt2>
        <a:srgbClr val="9C9C9C"/>
      </a:lt2>
      <a:accent1>
        <a:srgbClr val="ED8000"/>
      </a:accent1>
      <a:accent2>
        <a:srgbClr val="BD1221"/>
      </a:accent2>
      <a:accent3>
        <a:srgbClr val="FFCB00"/>
      </a:accent3>
      <a:accent4>
        <a:srgbClr val="649EC9"/>
      </a:accent4>
      <a:accent5>
        <a:srgbClr val="D6277A"/>
      </a:accent5>
      <a:accent6>
        <a:srgbClr val="93A800"/>
      </a:accent6>
      <a:hlink>
        <a:srgbClr val="337B9B"/>
      </a:hlink>
      <a:folHlink>
        <a:srgbClr val="337B9B"/>
      </a:folHlink>
    </a:clrScheme>
    <a:fontScheme name="TNO">
      <a:majorFont>
        <a:latin typeface="Franklin Gothic Heavy"/>
        <a:ea typeface=""/>
        <a:cs typeface=""/>
      </a:majorFont>
      <a:minorFont>
        <a:latin typeface="Franklin Gothic Book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NO">
  <a:themeElements>
    <a:clrScheme name="TNO">
      <a:dk1>
        <a:sysClr val="windowText" lastClr="000000"/>
      </a:dk1>
      <a:lt1>
        <a:sysClr val="window" lastClr="FFFFFF"/>
      </a:lt1>
      <a:dk2>
        <a:srgbClr val="71A4C3"/>
      </a:dk2>
      <a:lt2>
        <a:srgbClr val="9C9C9E"/>
      </a:lt2>
      <a:accent1>
        <a:srgbClr val="ED8000"/>
      </a:accent1>
      <a:accent2>
        <a:srgbClr val="CB1325"/>
      </a:accent2>
      <a:accent3>
        <a:srgbClr val="FFCB00"/>
      </a:accent3>
      <a:accent4>
        <a:srgbClr val="649EC9"/>
      </a:accent4>
      <a:accent5>
        <a:srgbClr val="D6277A"/>
      </a:accent5>
      <a:accent6>
        <a:srgbClr val="93A800"/>
      </a:accent6>
      <a:hlink>
        <a:srgbClr val="71A4C3"/>
      </a:hlink>
      <a:folHlink>
        <a:srgbClr val="71A4C3"/>
      </a:folHlink>
    </a:clrScheme>
    <a:fontScheme name="TN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B0FE0F5BA9F84E98C7D04B55FBF5F1" ma:contentTypeVersion="8" ma:contentTypeDescription="Een nieuw document maken." ma:contentTypeScope="" ma:versionID="65f17f909862396e8a5bc484db326c18">
  <xsd:schema xmlns:xsd="http://www.w3.org/2001/XMLSchema" xmlns:xs="http://www.w3.org/2001/XMLSchema" xmlns:p="http://schemas.microsoft.com/office/2006/metadata/properties" xmlns:ns3="9ac6d946-cc70-441b-9d14-735c2d15090b" targetNamespace="http://schemas.microsoft.com/office/2006/metadata/properties" ma:root="true" ma:fieldsID="25466a0cbddeb11ca1869928357b557f" ns3:_="">
    <xsd:import namespace="9ac6d946-cc70-441b-9d14-735c2d1509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6d946-cc70-441b-9d14-735c2d1509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E92648-0D15-4E60-ADBF-314F279596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1CB463-5AB5-4C4F-B1A2-5A6AC96E81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c6d946-cc70-441b-9d14-735c2d1509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7BB9B1-1D40-4D3F-B0EE-34FAE0B46780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9ac6d946-cc70-441b-9d14-735c2d15090b"/>
    <ds:schemaRef ds:uri="http://purl.org/dc/dcmitype/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15240</TotalTime>
  <Words>1153</Words>
  <Application>Microsoft Office PowerPoint</Application>
  <PresentationFormat>Widescreen</PresentationFormat>
  <Paragraphs>118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Arial Black</vt:lpstr>
      <vt:lpstr>Calibri</vt:lpstr>
      <vt:lpstr>CMMI12</vt:lpstr>
      <vt:lpstr>Franklin Gothic Book</vt:lpstr>
      <vt:lpstr>Franklin Gothic Heavy</vt:lpstr>
      <vt:lpstr>Franklin Gothic Medium</vt:lpstr>
      <vt:lpstr>Georgia</vt:lpstr>
      <vt:lpstr>NimbusSanL-Regu</vt:lpstr>
      <vt:lpstr>Segoe UI</vt:lpstr>
      <vt:lpstr>Symbol</vt:lpstr>
      <vt:lpstr>Times New Roman</vt:lpstr>
      <vt:lpstr>1_TNO</vt:lpstr>
      <vt:lpstr>2_TNO</vt:lpstr>
      <vt:lpstr>Office Theme</vt:lpstr>
      <vt:lpstr>AIRTUB WP 6: erosion MODELLING AND repair recipes</vt:lpstr>
      <vt:lpstr>WP6: Erosion Modelling and repair recipes</vt:lpstr>
      <vt:lpstr>AIRTUB WP6: Goal</vt:lpstr>
      <vt:lpstr>AIRTUB WP6: sUB Work Packages/Presentations</vt:lpstr>
      <vt:lpstr>Procedure to determine energy loss from Erosion</vt:lpstr>
      <vt:lpstr>Procedure to determine energy loss from erosion Procedure based on RFOIL</vt:lpstr>
      <vt:lpstr>Laminar and turbulent flow</vt:lpstr>
      <vt:lpstr>Some results</vt:lpstr>
      <vt:lpstr>Wind TUNNEL MEASUREMENTS ON cLEAN And ROUGH Airfoils</vt:lpstr>
      <vt:lpstr>What about HIGH Reynolds numbers?</vt:lpstr>
      <vt:lpstr>conclusions frOM This presentaton</vt:lpstr>
      <vt:lpstr>WP 6.1 DELIVERABLES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Joeri jessen</dc:creator>
  <cp:lastModifiedBy>Schepers, J.G. (Gerard)</cp:lastModifiedBy>
  <cp:revision>212</cp:revision>
  <cp:lastPrinted>2022-10-04T15:44:48Z</cp:lastPrinted>
  <dcterms:created xsi:type="dcterms:W3CDTF">2019-08-20T06:04:26Z</dcterms:created>
  <dcterms:modified xsi:type="dcterms:W3CDTF">2022-10-13T13:58:58Z</dcterms:modified>
</cp:coreProperties>
</file>