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75"/>
  </p:notesMasterIdLst>
  <p:sldIdLst>
    <p:sldId id="257" r:id="rId3"/>
    <p:sldId id="267" r:id="rId4"/>
    <p:sldId id="33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9" r:id="rId13"/>
    <p:sldId id="277" r:id="rId14"/>
    <p:sldId id="268" r:id="rId15"/>
    <p:sldId id="271" r:id="rId16"/>
    <p:sldId id="272" r:id="rId17"/>
    <p:sldId id="274" r:id="rId18"/>
    <p:sldId id="276" r:id="rId19"/>
    <p:sldId id="278" r:id="rId20"/>
    <p:sldId id="296" r:id="rId21"/>
    <p:sldId id="297" r:id="rId22"/>
    <p:sldId id="298" r:id="rId23"/>
    <p:sldId id="279" r:id="rId24"/>
    <p:sldId id="273" r:id="rId25"/>
    <p:sldId id="275" r:id="rId26"/>
    <p:sldId id="270" r:id="rId27"/>
    <p:sldId id="280" r:id="rId28"/>
    <p:sldId id="282" r:id="rId29"/>
    <p:sldId id="284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304" r:id="rId40"/>
    <p:sldId id="294" r:id="rId41"/>
    <p:sldId id="295" r:id="rId42"/>
    <p:sldId id="292" r:id="rId43"/>
    <p:sldId id="299" r:id="rId44"/>
    <p:sldId id="301" r:id="rId45"/>
    <p:sldId id="302" r:id="rId46"/>
    <p:sldId id="303" r:id="rId47"/>
    <p:sldId id="281" r:id="rId48"/>
    <p:sldId id="305" r:id="rId49"/>
    <p:sldId id="306" r:id="rId50"/>
    <p:sldId id="307" r:id="rId51"/>
    <p:sldId id="308" r:id="rId52"/>
    <p:sldId id="300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8" r:id="rId61"/>
    <p:sldId id="319" r:id="rId62"/>
    <p:sldId id="321" r:id="rId63"/>
    <p:sldId id="320" r:id="rId64"/>
    <p:sldId id="328" r:id="rId65"/>
    <p:sldId id="322" r:id="rId66"/>
    <p:sldId id="330" r:id="rId67"/>
    <p:sldId id="329" r:id="rId68"/>
    <p:sldId id="323" r:id="rId69"/>
    <p:sldId id="324" r:id="rId70"/>
    <p:sldId id="325" r:id="rId71"/>
    <p:sldId id="326" r:id="rId72"/>
    <p:sldId id="327" r:id="rId73"/>
    <p:sldId id="256" r:id="rId7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202122"/>
    <a:srgbClr val="016298"/>
    <a:srgbClr val="00A4D4"/>
    <a:srgbClr val="00A3A6"/>
    <a:srgbClr val="007475"/>
    <a:srgbClr val="818080"/>
    <a:srgbClr val="E2E2E2"/>
    <a:srgbClr val="212424"/>
    <a:srgbClr val="9C8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48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7092A7-5FFF-491F-8B61-FA2E7C2D97C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6B595E53-3C01-4780-A889-E1F0FCD45AFF}">
      <dgm:prSet phldrT="[Text]"/>
      <dgm:spPr/>
      <dgm:t>
        <a:bodyPr/>
        <a:lstStyle/>
        <a:p>
          <a:r>
            <a:rPr lang="en-US" dirty="0"/>
            <a:t>Train data</a:t>
          </a:r>
          <a:endParaRPr lang="nl-NL" dirty="0"/>
        </a:p>
      </dgm:t>
    </dgm:pt>
    <dgm:pt modelId="{441435D4-40DC-496F-9C71-2B7C9EA17D3B}" type="parTrans" cxnId="{DB17DC69-AB85-4140-BA2A-A199D2D53381}">
      <dgm:prSet/>
      <dgm:spPr/>
      <dgm:t>
        <a:bodyPr/>
        <a:lstStyle/>
        <a:p>
          <a:endParaRPr lang="nl-NL"/>
        </a:p>
      </dgm:t>
    </dgm:pt>
    <dgm:pt modelId="{D61BF9A6-7937-4638-A1D3-9D5AA464D2E8}" type="sibTrans" cxnId="{DB17DC69-AB85-4140-BA2A-A199D2D53381}">
      <dgm:prSet/>
      <dgm:spPr/>
      <dgm:t>
        <a:bodyPr/>
        <a:lstStyle/>
        <a:p>
          <a:endParaRPr lang="nl-NL"/>
        </a:p>
      </dgm:t>
    </dgm:pt>
    <dgm:pt modelId="{14F737BA-A615-4564-B219-99E3543D0C60}">
      <dgm:prSet phldrT="[Text]"/>
      <dgm:spPr>
        <a:ln>
          <a:solidFill>
            <a:srgbClr val="016298">
              <a:alpha val="90000"/>
            </a:srgbClr>
          </a:solidFill>
        </a:ln>
      </dgm:spPr>
      <dgm:t>
        <a:bodyPr/>
        <a:lstStyle/>
        <a:p>
          <a:r>
            <a:rPr lang="en-US" dirty="0"/>
            <a:t>Slice 1</a:t>
          </a:r>
          <a:endParaRPr lang="nl-NL" dirty="0"/>
        </a:p>
      </dgm:t>
    </dgm:pt>
    <dgm:pt modelId="{EB77FC14-195A-49DC-BDD1-ED8EFF4DC855}" type="parTrans" cxnId="{CC7D3ACE-51E0-49AB-B4FA-FA5A0A88B9CA}">
      <dgm:prSet/>
      <dgm:spPr/>
      <dgm:t>
        <a:bodyPr/>
        <a:lstStyle/>
        <a:p>
          <a:endParaRPr lang="nl-NL"/>
        </a:p>
      </dgm:t>
    </dgm:pt>
    <dgm:pt modelId="{BE9AA169-F6C3-43C8-A4CB-DA9A7C2CB2CA}" type="sibTrans" cxnId="{CC7D3ACE-51E0-49AB-B4FA-FA5A0A88B9CA}">
      <dgm:prSet/>
      <dgm:spPr/>
      <dgm:t>
        <a:bodyPr/>
        <a:lstStyle/>
        <a:p>
          <a:endParaRPr lang="nl-NL"/>
        </a:p>
      </dgm:t>
    </dgm:pt>
    <dgm:pt modelId="{3F5BFEE1-A4EF-442B-9E74-E558C2B00BEE}">
      <dgm:prSet phldrT="[Text]"/>
      <dgm:spPr>
        <a:ln>
          <a:solidFill>
            <a:srgbClr val="016298"/>
          </a:solidFill>
        </a:ln>
      </dgm:spPr>
      <dgm:t>
        <a:bodyPr/>
        <a:lstStyle/>
        <a:p>
          <a:r>
            <a:rPr lang="en-US" dirty="0"/>
            <a:t>Slice 15</a:t>
          </a:r>
          <a:endParaRPr lang="nl-NL" dirty="0"/>
        </a:p>
      </dgm:t>
    </dgm:pt>
    <dgm:pt modelId="{359FB651-1E05-4376-978D-1D52D019CDFE}" type="parTrans" cxnId="{8070F5F3-ED9E-4C7E-9911-FFBDC2507D27}">
      <dgm:prSet/>
      <dgm:spPr/>
      <dgm:t>
        <a:bodyPr/>
        <a:lstStyle/>
        <a:p>
          <a:endParaRPr lang="nl-NL"/>
        </a:p>
      </dgm:t>
    </dgm:pt>
    <dgm:pt modelId="{F3C6B935-0BC7-4646-87B0-BFAD8F0CEAEF}" type="sibTrans" cxnId="{8070F5F3-ED9E-4C7E-9911-FFBDC2507D27}">
      <dgm:prSet/>
      <dgm:spPr/>
      <dgm:t>
        <a:bodyPr/>
        <a:lstStyle/>
        <a:p>
          <a:endParaRPr lang="nl-NL"/>
        </a:p>
      </dgm:t>
    </dgm:pt>
    <dgm:pt modelId="{2A48EECB-8F4B-4946-A3DF-211A158D06EB}">
      <dgm:prSet phldrT="[Text]"/>
      <dgm:spPr/>
      <dgm:t>
        <a:bodyPr/>
        <a:lstStyle/>
        <a:p>
          <a:r>
            <a:rPr lang="en-US" dirty="0"/>
            <a:t>Test data</a:t>
          </a:r>
          <a:endParaRPr lang="nl-NL" dirty="0"/>
        </a:p>
      </dgm:t>
    </dgm:pt>
    <dgm:pt modelId="{C882CB17-57F7-46CD-9AE2-7FF20A3DBE07}" type="parTrans" cxnId="{381D807A-2BA5-439B-ACAF-EADB148405D8}">
      <dgm:prSet/>
      <dgm:spPr/>
      <dgm:t>
        <a:bodyPr/>
        <a:lstStyle/>
        <a:p>
          <a:endParaRPr lang="nl-NL"/>
        </a:p>
      </dgm:t>
    </dgm:pt>
    <dgm:pt modelId="{C32A1210-FB37-4E21-ABE4-D808C662D20D}" type="sibTrans" cxnId="{381D807A-2BA5-439B-ACAF-EADB148405D8}">
      <dgm:prSet/>
      <dgm:spPr/>
      <dgm:t>
        <a:bodyPr/>
        <a:lstStyle/>
        <a:p>
          <a:endParaRPr lang="nl-NL"/>
        </a:p>
      </dgm:t>
    </dgm:pt>
    <dgm:pt modelId="{45C97BCC-7C99-4A85-95FB-F4C8A54B952D}">
      <dgm:prSet phldrT="[Text]"/>
      <dgm:spPr>
        <a:ln>
          <a:solidFill>
            <a:srgbClr val="016298"/>
          </a:solidFill>
        </a:ln>
      </dgm:spPr>
      <dgm:t>
        <a:bodyPr/>
        <a:lstStyle/>
        <a:p>
          <a:r>
            <a:rPr lang="en-US" dirty="0"/>
            <a:t>Slice 5</a:t>
          </a:r>
          <a:endParaRPr lang="nl-NL" dirty="0"/>
        </a:p>
      </dgm:t>
    </dgm:pt>
    <dgm:pt modelId="{276552E3-FF86-47FA-A471-EC2A88289640}" type="parTrans" cxnId="{FBCF8E22-B87B-41A9-B241-5F3BB2585CDB}">
      <dgm:prSet/>
      <dgm:spPr/>
      <dgm:t>
        <a:bodyPr/>
        <a:lstStyle/>
        <a:p>
          <a:endParaRPr lang="nl-NL"/>
        </a:p>
      </dgm:t>
    </dgm:pt>
    <dgm:pt modelId="{F1217653-A413-4873-AFD2-1B1111E62ED8}" type="sibTrans" cxnId="{FBCF8E22-B87B-41A9-B241-5F3BB2585CDB}">
      <dgm:prSet/>
      <dgm:spPr/>
      <dgm:t>
        <a:bodyPr/>
        <a:lstStyle/>
        <a:p>
          <a:endParaRPr lang="nl-NL"/>
        </a:p>
      </dgm:t>
    </dgm:pt>
    <dgm:pt modelId="{12B60530-F144-4583-81CC-83B56C38E5A9}">
      <dgm:prSet phldrT="[Text]"/>
      <dgm:spPr>
        <a:ln>
          <a:solidFill>
            <a:srgbClr val="016298"/>
          </a:solidFill>
        </a:ln>
      </dgm:spPr>
      <dgm:t>
        <a:bodyPr/>
        <a:lstStyle/>
        <a:p>
          <a:r>
            <a:rPr lang="en-US" dirty="0"/>
            <a:t>Slice 28</a:t>
          </a:r>
          <a:endParaRPr lang="nl-NL" dirty="0"/>
        </a:p>
      </dgm:t>
    </dgm:pt>
    <dgm:pt modelId="{EFFF9061-5521-4CFF-85DC-C3A3DAF079DB}" type="parTrans" cxnId="{C7C2D987-2695-404F-B46F-FE509D278C29}">
      <dgm:prSet/>
      <dgm:spPr/>
      <dgm:t>
        <a:bodyPr/>
        <a:lstStyle/>
        <a:p>
          <a:endParaRPr lang="nl-NL"/>
        </a:p>
      </dgm:t>
    </dgm:pt>
    <dgm:pt modelId="{A193181D-199D-47AF-9BB8-F80F4E1C78E3}" type="sibTrans" cxnId="{C7C2D987-2695-404F-B46F-FE509D278C29}">
      <dgm:prSet/>
      <dgm:spPr/>
      <dgm:t>
        <a:bodyPr/>
        <a:lstStyle/>
        <a:p>
          <a:endParaRPr lang="nl-NL"/>
        </a:p>
      </dgm:t>
    </dgm:pt>
    <dgm:pt modelId="{9EC32FCB-1C0F-40FF-9FB0-8EB478691701}">
      <dgm:prSet phldrT="[Text]"/>
      <dgm:spPr>
        <a:ln>
          <a:solidFill>
            <a:srgbClr val="016298"/>
          </a:solidFill>
        </a:ln>
      </dgm:spPr>
      <dgm:t>
        <a:bodyPr/>
        <a:lstStyle/>
        <a:p>
          <a:r>
            <a:rPr lang="en-US" dirty="0"/>
            <a:t>…</a:t>
          </a:r>
          <a:endParaRPr lang="nl-NL" dirty="0"/>
        </a:p>
      </dgm:t>
    </dgm:pt>
    <dgm:pt modelId="{5BEB9B0A-4DD2-46D6-B8D3-7EA0AA7A6ECE}" type="parTrans" cxnId="{768BEED0-3BDA-4683-863F-C326418BB8B2}">
      <dgm:prSet/>
      <dgm:spPr/>
      <dgm:t>
        <a:bodyPr/>
        <a:lstStyle/>
        <a:p>
          <a:endParaRPr lang="nl-NL"/>
        </a:p>
      </dgm:t>
    </dgm:pt>
    <dgm:pt modelId="{4F3E7E99-1382-495D-B581-0E274850077A}" type="sibTrans" cxnId="{768BEED0-3BDA-4683-863F-C326418BB8B2}">
      <dgm:prSet/>
      <dgm:spPr/>
      <dgm:t>
        <a:bodyPr/>
        <a:lstStyle/>
        <a:p>
          <a:endParaRPr lang="nl-NL"/>
        </a:p>
      </dgm:t>
    </dgm:pt>
    <dgm:pt modelId="{B3A8E535-D46D-407E-B430-CDF45B1E9347}">
      <dgm:prSet phldrT="[Text]"/>
      <dgm:spPr>
        <a:ln>
          <a:solidFill>
            <a:srgbClr val="016298"/>
          </a:solidFill>
        </a:ln>
      </dgm:spPr>
      <dgm:t>
        <a:bodyPr/>
        <a:lstStyle/>
        <a:p>
          <a:r>
            <a:rPr lang="en-US" dirty="0"/>
            <a:t>…</a:t>
          </a:r>
          <a:endParaRPr lang="nl-NL" dirty="0"/>
        </a:p>
      </dgm:t>
    </dgm:pt>
    <dgm:pt modelId="{7F3D3810-F25B-43DD-9D0D-AE603C321654}" type="parTrans" cxnId="{726BFDAA-290E-4514-AA76-F4986A53C177}">
      <dgm:prSet/>
      <dgm:spPr/>
      <dgm:t>
        <a:bodyPr/>
        <a:lstStyle/>
        <a:p>
          <a:endParaRPr lang="nl-NL"/>
        </a:p>
      </dgm:t>
    </dgm:pt>
    <dgm:pt modelId="{F18C08B0-FD9E-417B-AB8E-FEFD96DF8CA4}" type="sibTrans" cxnId="{726BFDAA-290E-4514-AA76-F4986A53C177}">
      <dgm:prSet/>
      <dgm:spPr/>
      <dgm:t>
        <a:bodyPr/>
        <a:lstStyle/>
        <a:p>
          <a:endParaRPr lang="nl-NL"/>
        </a:p>
      </dgm:t>
    </dgm:pt>
    <dgm:pt modelId="{4EF5F356-3EA9-4041-9F5D-ABE6C2F07F24}" type="pres">
      <dgm:prSet presAssocID="{287092A7-5FFF-491F-8B61-FA2E7C2D97C4}" presName="list" presStyleCnt="0">
        <dgm:presLayoutVars>
          <dgm:dir/>
          <dgm:animLvl val="lvl"/>
        </dgm:presLayoutVars>
      </dgm:prSet>
      <dgm:spPr/>
    </dgm:pt>
    <dgm:pt modelId="{ED5D2DEF-E129-492C-9AEF-5B7615DA1A82}" type="pres">
      <dgm:prSet presAssocID="{6B595E53-3C01-4780-A889-E1F0FCD45AFF}" presName="posSpace" presStyleCnt="0"/>
      <dgm:spPr/>
    </dgm:pt>
    <dgm:pt modelId="{54CB585A-EC53-466B-95C5-AAF105BCEB5D}" type="pres">
      <dgm:prSet presAssocID="{6B595E53-3C01-4780-A889-E1F0FCD45AFF}" presName="vertFlow" presStyleCnt="0"/>
      <dgm:spPr/>
    </dgm:pt>
    <dgm:pt modelId="{E27C8FB2-D655-4316-B2B2-6DCFFA7E8634}" type="pres">
      <dgm:prSet presAssocID="{6B595E53-3C01-4780-A889-E1F0FCD45AFF}" presName="topSpace" presStyleCnt="0"/>
      <dgm:spPr/>
    </dgm:pt>
    <dgm:pt modelId="{4B6B3356-B19D-420C-919E-2F51BBF06A35}" type="pres">
      <dgm:prSet presAssocID="{6B595E53-3C01-4780-A889-E1F0FCD45AFF}" presName="firstComp" presStyleCnt="0"/>
      <dgm:spPr/>
    </dgm:pt>
    <dgm:pt modelId="{86D6654E-56C7-404D-B9F9-A55369219F63}" type="pres">
      <dgm:prSet presAssocID="{6B595E53-3C01-4780-A889-E1F0FCD45AFF}" presName="firstChild" presStyleLbl="bgAccFollowNode1" presStyleIdx="0" presStyleCnt="6"/>
      <dgm:spPr/>
    </dgm:pt>
    <dgm:pt modelId="{546DADC4-E3A0-44FD-B9E8-B2D256F9F4CE}" type="pres">
      <dgm:prSet presAssocID="{6B595E53-3C01-4780-A889-E1F0FCD45AFF}" presName="firstChildTx" presStyleLbl="bgAccFollowNode1" presStyleIdx="0" presStyleCnt="6">
        <dgm:presLayoutVars>
          <dgm:bulletEnabled val="1"/>
        </dgm:presLayoutVars>
      </dgm:prSet>
      <dgm:spPr/>
    </dgm:pt>
    <dgm:pt modelId="{10284606-E14A-4911-9BEF-778760D5797D}" type="pres">
      <dgm:prSet presAssocID="{3F5BFEE1-A4EF-442B-9E74-E558C2B00BEE}" presName="comp" presStyleCnt="0"/>
      <dgm:spPr/>
    </dgm:pt>
    <dgm:pt modelId="{D392E923-A134-4CE1-AAAE-C1951679C768}" type="pres">
      <dgm:prSet presAssocID="{3F5BFEE1-A4EF-442B-9E74-E558C2B00BEE}" presName="child" presStyleLbl="bgAccFollowNode1" presStyleIdx="1" presStyleCnt="6"/>
      <dgm:spPr/>
    </dgm:pt>
    <dgm:pt modelId="{4A56AE55-82DA-4ECD-AC16-60F7D3A3FA9D}" type="pres">
      <dgm:prSet presAssocID="{3F5BFEE1-A4EF-442B-9E74-E558C2B00BEE}" presName="childTx" presStyleLbl="bgAccFollowNode1" presStyleIdx="1" presStyleCnt="6">
        <dgm:presLayoutVars>
          <dgm:bulletEnabled val="1"/>
        </dgm:presLayoutVars>
      </dgm:prSet>
      <dgm:spPr/>
    </dgm:pt>
    <dgm:pt modelId="{6E4C5A72-F51E-4C31-A62B-A633487A7A05}" type="pres">
      <dgm:prSet presAssocID="{9EC32FCB-1C0F-40FF-9FB0-8EB478691701}" presName="comp" presStyleCnt="0"/>
      <dgm:spPr/>
    </dgm:pt>
    <dgm:pt modelId="{DFF5CDFD-8A28-430E-9ECA-6726B47A9167}" type="pres">
      <dgm:prSet presAssocID="{9EC32FCB-1C0F-40FF-9FB0-8EB478691701}" presName="child" presStyleLbl="bgAccFollowNode1" presStyleIdx="2" presStyleCnt="6"/>
      <dgm:spPr/>
    </dgm:pt>
    <dgm:pt modelId="{01B3808C-59D8-42A8-BD90-6493D0D2308A}" type="pres">
      <dgm:prSet presAssocID="{9EC32FCB-1C0F-40FF-9FB0-8EB478691701}" presName="childTx" presStyleLbl="bgAccFollowNode1" presStyleIdx="2" presStyleCnt="6">
        <dgm:presLayoutVars>
          <dgm:bulletEnabled val="1"/>
        </dgm:presLayoutVars>
      </dgm:prSet>
      <dgm:spPr/>
    </dgm:pt>
    <dgm:pt modelId="{416A5C21-C3EF-425A-B30C-9A9927AD2E7F}" type="pres">
      <dgm:prSet presAssocID="{6B595E53-3C01-4780-A889-E1F0FCD45AFF}" presName="negSpace" presStyleCnt="0"/>
      <dgm:spPr/>
    </dgm:pt>
    <dgm:pt modelId="{2254DBB4-45D5-47D3-B864-DEFE8C2E5EDF}" type="pres">
      <dgm:prSet presAssocID="{6B595E53-3C01-4780-A889-E1F0FCD45AFF}" presName="circle" presStyleLbl="node1" presStyleIdx="0" presStyleCnt="2"/>
      <dgm:spPr/>
    </dgm:pt>
    <dgm:pt modelId="{E8B220E7-4170-4E87-ACC7-718D4AEA6E60}" type="pres">
      <dgm:prSet presAssocID="{D61BF9A6-7937-4638-A1D3-9D5AA464D2E8}" presName="transSpace" presStyleCnt="0"/>
      <dgm:spPr/>
    </dgm:pt>
    <dgm:pt modelId="{38F5D197-B8E5-4942-A4E3-E8E722CA4FF8}" type="pres">
      <dgm:prSet presAssocID="{2A48EECB-8F4B-4946-A3DF-211A158D06EB}" presName="posSpace" presStyleCnt="0"/>
      <dgm:spPr/>
    </dgm:pt>
    <dgm:pt modelId="{33116238-1CED-4DA9-8262-D12FA732EB5A}" type="pres">
      <dgm:prSet presAssocID="{2A48EECB-8F4B-4946-A3DF-211A158D06EB}" presName="vertFlow" presStyleCnt="0"/>
      <dgm:spPr/>
    </dgm:pt>
    <dgm:pt modelId="{202260AD-1ED7-4DA8-9EF4-CFF8B1F7438A}" type="pres">
      <dgm:prSet presAssocID="{2A48EECB-8F4B-4946-A3DF-211A158D06EB}" presName="topSpace" presStyleCnt="0"/>
      <dgm:spPr/>
    </dgm:pt>
    <dgm:pt modelId="{C554C6D5-AAC9-4494-A279-A720F61495A6}" type="pres">
      <dgm:prSet presAssocID="{2A48EECB-8F4B-4946-A3DF-211A158D06EB}" presName="firstComp" presStyleCnt="0"/>
      <dgm:spPr/>
    </dgm:pt>
    <dgm:pt modelId="{2A9137F3-CFEC-40E2-B732-F4A30721F629}" type="pres">
      <dgm:prSet presAssocID="{2A48EECB-8F4B-4946-A3DF-211A158D06EB}" presName="firstChild" presStyleLbl="bgAccFollowNode1" presStyleIdx="3" presStyleCnt="6"/>
      <dgm:spPr/>
    </dgm:pt>
    <dgm:pt modelId="{25BED27D-ED05-42E1-8BFB-26AEC8A23FD2}" type="pres">
      <dgm:prSet presAssocID="{2A48EECB-8F4B-4946-A3DF-211A158D06EB}" presName="firstChildTx" presStyleLbl="bgAccFollowNode1" presStyleIdx="3" presStyleCnt="6">
        <dgm:presLayoutVars>
          <dgm:bulletEnabled val="1"/>
        </dgm:presLayoutVars>
      </dgm:prSet>
      <dgm:spPr/>
    </dgm:pt>
    <dgm:pt modelId="{39C1CBE0-DBD2-4019-950F-476A9EE4027C}" type="pres">
      <dgm:prSet presAssocID="{12B60530-F144-4583-81CC-83B56C38E5A9}" presName="comp" presStyleCnt="0"/>
      <dgm:spPr/>
    </dgm:pt>
    <dgm:pt modelId="{85430FE6-94B1-4ED5-A26D-41F1EDFF3E53}" type="pres">
      <dgm:prSet presAssocID="{12B60530-F144-4583-81CC-83B56C38E5A9}" presName="child" presStyleLbl="bgAccFollowNode1" presStyleIdx="4" presStyleCnt="6"/>
      <dgm:spPr/>
    </dgm:pt>
    <dgm:pt modelId="{997225AF-4527-4527-9B1D-00A167809282}" type="pres">
      <dgm:prSet presAssocID="{12B60530-F144-4583-81CC-83B56C38E5A9}" presName="childTx" presStyleLbl="bgAccFollowNode1" presStyleIdx="4" presStyleCnt="6">
        <dgm:presLayoutVars>
          <dgm:bulletEnabled val="1"/>
        </dgm:presLayoutVars>
      </dgm:prSet>
      <dgm:spPr/>
    </dgm:pt>
    <dgm:pt modelId="{70749A3A-DE01-419E-AC66-BEC89BDC8BF6}" type="pres">
      <dgm:prSet presAssocID="{B3A8E535-D46D-407E-B430-CDF45B1E9347}" presName="comp" presStyleCnt="0"/>
      <dgm:spPr/>
    </dgm:pt>
    <dgm:pt modelId="{7A49B46C-AD8A-4062-92E2-0DFEA789D29C}" type="pres">
      <dgm:prSet presAssocID="{B3A8E535-D46D-407E-B430-CDF45B1E9347}" presName="child" presStyleLbl="bgAccFollowNode1" presStyleIdx="5" presStyleCnt="6"/>
      <dgm:spPr/>
    </dgm:pt>
    <dgm:pt modelId="{A923509B-8619-435A-A1B5-EFA00B04EBCF}" type="pres">
      <dgm:prSet presAssocID="{B3A8E535-D46D-407E-B430-CDF45B1E9347}" presName="childTx" presStyleLbl="bgAccFollowNode1" presStyleIdx="5" presStyleCnt="6">
        <dgm:presLayoutVars>
          <dgm:bulletEnabled val="1"/>
        </dgm:presLayoutVars>
      </dgm:prSet>
      <dgm:spPr/>
    </dgm:pt>
    <dgm:pt modelId="{3C3A9C02-1101-4AE4-92B4-5D03D9878AFD}" type="pres">
      <dgm:prSet presAssocID="{2A48EECB-8F4B-4946-A3DF-211A158D06EB}" presName="negSpace" presStyleCnt="0"/>
      <dgm:spPr/>
    </dgm:pt>
    <dgm:pt modelId="{F0FD4A16-C1D2-43F3-AA5C-90CA39B36F5F}" type="pres">
      <dgm:prSet presAssocID="{2A48EECB-8F4B-4946-A3DF-211A158D06EB}" presName="circle" presStyleLbl="node1" presStyleIdx="1" presStyleCnt="2"/>
      <dgm:spPr/>
    </dgm:pt>
  </dgm:ptLst>
  <dgm:cxnLst>
    <dgm:cxn modelId="{FBCF8E22-B87B-41A9-B241-5F3BB2585CDB}" srcId="{2A48EECB-8F4B-4946-A3DF-211A158D06EB}" destId="{45C97BCC-7C99-4A85-95FB-F4C8A54B952D}" srcOrd="0" destOrd="0" parTransId="{276552E3-FF86-47FA-A471-EC2A88289640}" sibTransId="{F1217653-A413-4873-AFD2-1B1111E62ED8}"/>
    <dgm:cxn modelId="{A107A128-C279-4202-A2A8-709029070A85}" type="presOf" srcId="{287092A7-5FFF-491F-8B61-FA2E7C2D97C4}" destId="{4EF5F356-3EA9-4041-9F5D-ABE6C2F07F24}" srcOrd="0" destOrd="0" presId="urn:microsoft.com/office/officeart/2005/8/layout/hList9"/>
    <dgm:cxn modelId="{DB17DC69-AB85-4140-BA2A-A199D2D53381}" srcId="{287092A7-5FFF-491F-8B61-FA2E7C2D97C4}" destId="{6B595E53-3C01-4780-A889-E1F0FCD45AFF}" srcOrd="0" destOrd="0" parTransId="{441435D4-40DC-496F-9C71-2B7C9EA17D3B}" sibTransId="{D61BF9A6-7937-4638-A1D3-9D5AA464D2E8}"/>
    <dgm:cxn modelId="{381D807A-2BA5-439B-ACAF-EADB148405D8}" srcId="{287092A7-5FFF-491F-8B61-FA2E7C2D97C4}" destId="{2A48EECB-8F4B-4946-A3DF-211A158D06EB}" srcOrd="1" destOrd="0" parTransId="{C882CB17-57F7-46CD-9AE2-7FF20A3DBE07}" sibTransId="{C32A1210-FB37-4E21-ABE4-D808C662D20D}"/>
    <dgm:cxn modelId="{FABE3E7B-E692-408A-BF80-46AB0DE65269}" type="presOf" srcId="{12B60530-F144-4583-81CC-83B56C38E5A9}" destId="{997225AF-4527-4527-9B1D-00A167809282}" srcOrd="1" destOrd="0" presId="urn:microsoft.com/office/officeart/2005/8/layout/hList9"/>
    <dgm:cxn modelId="{5F92677B-E3EF-4623-9CC6-1DA066D36294}" type="presOf" srcId="{B3A8E535-D46D-407E-B430-CDF45B1E9347}" destId="{7A49B46C-AD8A-4062-92E2-0DFEA789D29C}" srcOrd="0" destOrd="0" presId="urn:microsoft.com/office/officeart/2005/8/layout/hList9"/>
    <dgm:cxn modelId="{FE41547E-5030-4AF3-8EF7-DE4BDEC54EEC}" type="presOf" srcId="{12B60530-F144-4583-81CC-83B56C38E5A9}" destId="{85430FE6-94B1-4ED5-A26D-41F1EDFF3E53}" srcOrd="0" destOrd="0" presId="urn:microsoft.com/office/officeart/2005/8/layout/hList9"/>
    <dgm:cxn modelId="{2D80197F-DEBB-47E1-8C62-101EEFE8C9E2}" type="presOf" srcId="{3F5BFEE1-A4EF-442B-9E74-E558C2B00BEE}" destId="{D392E923-A134-4CE1-AAAE-C1951679C768}" srcOrd="0" destOrd="0" presId="urn:microsoft.com/office/officeart/2005/8/layout/hList9"/>
    <dgm:cxn modelId="{C7C2D987-2695-404F-B46F-FE509D278C29}" srcId="{2A48EECB-8F4B-4946-A3DF-211A158D06EB}" destId="{12B60530-F144-4583-81CC-83B56C38E5A9}" srcOrd="1" destOrd="0" parTransId="{EFFF9061-5521-4CFF-85DC-C3A3DAF079DB}" sibTransId="{A193181D-199D-47AF-9BB8-F80F4E1C78E3}"/>
    <dgm:cxn modelId="{5D0E5A8C-F82D-42B0-B66E-E7580F97B1A4}" type="presOf" srcId="{9EC32FCB-1C0F-40FF-9FB0-8EB478691701}" destId="{DFF5CDFD-8A28-430E-9ECA-6726B47A9167}" srcOrd="0" destOrd="0" presId="urn:microsoft.com/office/officeart/2005/8/layout/hList9"/>
    <dgm:cxn modelId="{5F3A7197-08FD-4570-B84B-4F4CF3B80777}" type="presOf" srcId="{6B595E53-3C01-4780-A889-E1F0FCD45AFF}" destId="{2254DBB4-45D5-47D3-B864-DEFE8C2E5EDF}" srcOrd="0" destOrd="0" presId="urn:microsoft.com/office/officeart/2005/8/layout/hList9"/>
    <dgm:cxn modelId="{726BFDAA-290E-4514-AA76-F4986A53C177}" srcId="{2A48EECB-8F4B-4946-A3DF-211A158D06EB}" destId="{B3A8E535-D46D-407E-B430-CDF45B1E9347}" srcOrd="2" destOrd="0" parTransId="{7F3D3810-F25B-43DD-9D0D-AE603C321654}" sibTransId="{F18C08B0-FD9E-417B-AB8E-FEFD96DF8CA4}"/>
    <dgm:cxn modelId="{F8B437AB-8207-4CEB-B160-A6030E58A62F}" type="presOf" srcId="{9EC32FCB-1C0F-40FF-9FB0-8EB478691701}" destId="{01B3808C-59D8-42A8-BD90-6493D0D2308A}" srcOrd="1" destOrd="0" presId="urn:microsoft.com/office/officeart/2005/8/layout/hList9"/>
    <dgm:cxn modelId="{B331CCB6-82BB-4AD6-979B-9B66BD111F89}" type="presOf" srcId="{2A48EECB-8F4B-4946-A3DF-211A158D06EB}" destId="{F0FD4A16-C1D2-43F3-AA5C-90CA39B36F5F}" srcOrd="0" destOrd="0" presId="urn:microsoft.com/office/officeart/2005/8/layout/hList9"/>
    <dgm:cxn modelId="{46E440C9-39B1-4F83-A46E-945509314593}" type="presOf" srcId="{B3A8E535-D46D-407E-B430-CDF45B1E9347}" destId="{A923509B-8619-435A-A1B5-EFA00B04EBCF}" srcOrd="1" destOrd="0" presId="urn:microsoft.com/office/officeart/2005/8/layout/hList9"/>
    <dgm:cxn modelId="{7758E1CD-55B9-417A-B652-BBAB2DFB4383}" type="presOf" srcId="{14F737BA-A615-4564-B219-99E3543D0C60}" destId="{546DADC4-E3A0-44FD-B9E8-B2D256F9F4CE}" srcOrd="1" destOrd="0" presId="urn:microsoft.com/office/officeart/2005/8/layout/hList9"/>
    <dgm:cxn modelId="{CC7D3ACE-51E0-49AB-B4FA-FA5A0A88B9CA}" srcId="{6B595E53-3C01-4780-A889-E1F0FCD45AFF}" destId="{14F737BA-A615-4564-B219-99E3543D0C60}" srcOrd="0" destOrd="0" parTransId="{EB77FC14-195A-49DC-BDD1-ED8EFF4DC855}" sibTransId="{BE9AA169-F6C3-43C8-A4CB-DA9A7C2CB2CA}"/>
    <dgm:cxn modelId="{768BEED0-3BDA-4683-863F-C326418BB8B2}" srcId="{6B595E53-3C01-4780-A889-E1F0FCD45AFF}" destId="{9EC32FCB-1C0F-40FF-9FB0-8EB478691701}" srcOrd="2" destOrd="0" parTransId="{5BEB9B0A-4DD2-46D6-B8D3-7EA0AA7A6ECE}" sibTransId="{4F3E7E99-1382-495D-B581-0E274850077A}"/>
    <dgm:cxn modelId="{316736D6-B265-4019-8A37-E63BD18B4C49}" type="presOf" srcId="{3F5BFEE1-A4EF-442B-9E74-E558C2B00BEE}" destId="{4A56AE55-82DA-4ECD-AC16-60F7D3A3FA9D}" srcOrd="1" destOrd="0" presId="urn:microsoft.com/office/officeart/2005/8/layout/hList9"/>
    <dgm:cxn modelId="{76FBB6DB-7A37-49AF-90BC-D5B48AC36FB6}" type="presOf" srcId="{45C97BCC-7C99-4A85-95FB-F4C8A54B952D}" destId="{25BED27D-ED05-42E1-8BFB-26AEC8A23FD2}" srcOrd="1" destOrd="0" presId="urn:microsoft.com/office/officeart/2005/8/layout/hList9"/>
    <dgm:cxn modelId="{D4DC28EC-EA45-466F-8FB8-2DDBE4040F57}" type="presOf" srcId="{14F737BA-A615-4564-B219-99E3543D0C60}" destId="{86D6654E-56C7-404D-B9F9-A55369219F63}" srcOrd="0" destOrd="0" presId="urn:microsoft.com/office/officeart/2005/8/layout/hList9"/>
    <dgm:cxn modelId="{8070F5F3-ED9E-4C7E-9911-FFBDC2507D27}" srcId="{6B595E53-3C01-4780-A889-E1F0FCD45AFF}" destId="{3F5BFEE1-A4EF-442B-9E74-E558C2B00BEE}" srcOrd="1" destOrd="0" parTransId="{359FB651-1E05-4376-978D-1D52D019CDFE}" sibTransId="{F3C6B935-0BC7-4646-87B0-BFAD8F0CEAEF}"/>
    <dgm:cxn modelId="{4D08CBFF-9170-4C16-9306-7C7376EE1517}" type="presOf" srcId="{45C97BCC-7C99-4A85-95FB-F4C8A54B952D}" destId="{2A9137F3-CFEC-40E2-B732-F4A30721F629}" srcOrd="0" destOrd="0" presId="urn:microsoft.com/office/officeart/2005/8/layout/hList9"/>
    <dgm:cxn modelId="{6168D58E-8986-4111-9DB7-2BDF3303868D}" type="presParOf" srcId="{4EF5F356-3EA9-4041-9F5D-ABE6C2F07F24}" destId="{ED5D2DEF-E129-492C-9AEF-5B7615DA1A82}" srcOrd="0" destOrd="0" presId="urn:microsoft.com/office/officeart/2005/8/layout/hList9"/>
    <dgm:cxn modelId="{3083CE6F-33B5-48ED-A9B0-AFC1F19F3950}" type="presParOf" srcId="{4EF5F356-3EA9-4041-9F5D-ABE6C2F07F24}" destId="{54CB585A-EC53-466B-95C5-AAF105BCEB5D}" srcOrd="1" destOrd="0" presId="urn:microsoft.com/office/officeart/2005/8/layout/hList9"/>
    <dgm:cxn modelId="{E1B7443F-B03E-49C8-9A27-874646A380B2}" type="presParOf" srcId="{54CB585A-EC53-466B-95C5-AAF105BCEB5D}" destId="{E27C8FB2-D655-4316-B2B2-6DCFFA7E8634}" srcOrd="0" destOrd="0" presId="urn:microsoft.com/office/officeart/2005/8/layout/hList9"/>
    <dgm:cxn modelId="{6309DA9F-8B61-4C3D-96F1-7AC96AA06394}" type="presParOf" srcId="{54CB585A-EC53-466B-95C5-AAF105BCEB5D}" destId="{4B6B3356-B19D-420C-919E-2F51BBF06A35}" srcOrd="1" destOrd="0" presId="urn:microsoft.com/office/officeart/2005/8/layout/hList9"/>
    <dgm:cxn modelId="{A9DF2ACA-EBF5-4BC7-96AF-996CFE60059D}" type="presParOf" srcId="{4B6B3356-B19D-420C-919E-2F51BBF06A35}" destId="{86D6654E-56C7-404D-B9F9-A55369219F63}" srcOrd="0" destOrd="0" presId="urn:microsoft.com/office/officeart/2005/8/layout/hList9"/>
    <dgm:cxn modelId="{3AB16639-5DA4-4C00-8983-8B296C39BA5A}" type="presParOf" srcId="{4B6B3356-B19D-420C-919E-2F51BBF06A35}" destId="{546DADC4-E3A0-44FD-B9E8-B2D256F9F4CE}" srcOrd="1" destOrd="0" presId="urn:microsoft.com/office/officeart/2005/8/layout/hList9"/>
    <dgm:cxn modelId="{622B0E3C-816A-4C15-AED1-3F57D3FDA801}" type="presParOf" srcId="{54CB585A-EC53-466B-95C5-AAF105BCEB5D}" destId="{10284606-E14A-4911-9BEF-778760D5797D}" srcOrd="2" destOrd="0" presId="urn:microsoft.com/office/officeart/2005/8/layout/hList9"/>
    <dgm:cxn modelId="{0B7CD87F-955F-4216-9D0F-A3157E1C1DA4}" type="presParOf" srcId="{10284606-E14A-4911-9BEF-778760D5797D}" destId="{D392E923-A134-4CE1-AAAE-C1951679C768}" srcOrd="0" destOrd="0" presId="urn:microsoft.com/office/officeart/2005/8/layout/hList9"/>
    <dgm:cxn modelId="{9C05E4F7-ED2D-43DD-8794-6BBF8F9DD42C}" type="presParOf" srcId="{10284606-E14A-4911-9BEF-778760D5797D}" destId="{4A56AE55-82DA-4ECD-AC16-60F7D3A3FA9D}" srcOrd="1" destOrd="0" presId="urn:microsoft.com/office/officeart/2005/8/layout/hList9"/>
    <dgm:cxn modelId="{3B02AB24-DD0F-45B5-AFEF-09641CBA2D42}" type="presParOf" srcId="{54CB585A-EC53-466B-95C5-AAF105BCEB5D}" destId="{6E4C5A72-F51E-4C31-A62B-A633487A7A05}" srcOrd="3" destOrd="0" presId="urn:microsoft.com/office/officeart/2005/8/layout/hList9"/>
    <dgm:cxn modelId="{682EA8B2-A6ED-4770-9A0D-D40ACC0EBD39}" type="presParOf" srcId="{6E4C5A72-F51E-4C31-A62B-A633487A7A05}" destId="{DFF5CDFD-8A28-430E-9ECA-6726B47A9167}" srcOrd="0" destOrd="0" presId="urn:microsoft.com/office/officeart/2005/8/layout/hList9"/>
    <dgm:cxn modelId="{B9FAA3EC-CE17-4643-B856-F2D1D7DFBE4D}" type="presParOf" srcId="{6E4C5A72-F51E-4C31-A62B-A633487A7A05}" destId="{01B3808C-59D8-42A8-BD90-6493D0D2308A}" srcOrd="1" destOrd="0" presId="urn:microsoft.com/office/officeart/2005/8/layout/hList9"/>
    <dgm:cxn modelId="{16CA7FC4-60BA-4FF9-A780-3F2EE7AAC17E}" type="presParOf" srcId="{4EF5F356-3EA9-4041-9F5D-ABE6C2F07F24}" destId="{416A5C21-C3EF-425A-B30C-9A9927AD2E7F}" srcOrd="2" destOrd="0" presId="urn:microsoft.com/office/officeart/2005/8/layout/hList9"/>
    <dgm:cxn modelId="{D458AF29-DE56-441E-BB90-29CAAF3B8213}" type="presParOf" srcId="{4EF5F356-3EA9-4041-9F5D-ABE6C2F07F24}" destId="{2254DBB4-45D5-47D3-B864-DEFE8C2E5EDF}" srcOrd="3" destOrd="0" presId="urn:microsoft.com/office/officeart/2005/8/layout/hList9"/>
    <dgm:cxn modelId="{74CB30DD-DFFD-40EE-9ED4-BC983A9FC2E1}" type="presParOf" srcId="{4EF5F356-3EA9-4041-9F5D-ABE6C2F07F24}" destId="{E8B220E7-4170-4E87-ACC7-718D4AEA6E60}" srcOrd="4" destOrd="0" presId="urn:microsoft.com/office/officeart/2005/8/layout/hList9"/>
    <dgm:cxn modelId="{C571885C-4FD8-41CF-BF3B-93D3C2132501}" type="presParOf" srcId="{4EF5F356-3EA9-4041-9F5D-ABE6C2F07F24}" destId="{38F5D197-B8E5-4942-A4E3-E8E722CA4FF8}" srcOrd="5" destOrd="0" presId="urn:microsoft.com/office/officeart/2005/8/layout/hList9"/>
    <dgm:cxn modelId="{4D5076C8-4E75-4D7D-B1E0-49A65EF1DBAF}" type="presParOf" srcId="{4EF5F356-3EA9-4041-9F5D-ABE6C2F07F24}" destId="{33116238-1CED-4DA9-8262-D12FA732EB5A}" srcOrd="6" destOrd="0" presId="urn:microsoft.com/office/officeart/2005/8/layout/hList9"/>
    <dgm:cxn modelId="{735C1A54-FBD8-4669-9CD4-3A62B72AAD43}" type="presParOf" srcId="{33116238-1CED-4DA9-8262-D12FA732EB5A}" destId="{202260AD-1ED7-4DA8-9EF4-CFF8B1F7438A}" srcOrd="0" destOrd="0" presId="urn:microsoft.com/office/officeart/2005/8/layout/hList9"/>
    <dgm:cxn modelId="{BE25AA01-6DFE-4B84-95C7-7BE092207413}" type="presParOf" srcId="{33116238-1CED-4DA9-8262-D12FA732EB5A}" destId="{C554C6D5-AAC9-4494-A279-A720F61495A6}" srcOrd="1" destOrd="0" presId="urn:microsoft.com/office/officeart/2005/8/layout/hList9"/>
    <dgm:cxn modelId="{96A367F4-C0D6-4A0E-9A33-46254DA107E1}" type="presParOf" srcId="{C554C6D5-AAC9-4494-A279-A720F61495A6}" destId="{2A9137F3-CFEC-40E2-B732-F4A30721F629}" srcOrd="0" destOrd="0" presId="urn:microsoft.com/office/officeart/2005/8/layout/hList9"/>
    <dgm:cxn modelId="{4FA3A1F9-16A4-41A3-9428-572F993CD6C8}" type="presParOf" srcId="{C554C6D5-AAC9-4494-A279-A720F61495A6}" destId="{25BED27D-ED05-42E1-8BFB-26AEC8A23FD2}" srcOrd="1" destOrd="0" presId="urn:microsoft.com/office/officeart/2005/8/layout/hList9"/>
    <dgm:cxn modelId="{F494135C-FBE3-4486-87CC-7CA96677C1F1}" type="presParOf" srcId="{33116238-1CED-4DA9-8262-D12FA732EB5A}" destId="{39C1CBE0-DBD2-4019-950F-476A9EE4027C}" srcOrd="2" destOrd="0" presId="urn:microsoft.com/office/officeart/2005/8/layout/hList9"/>
    <dgm:cxn modelId="{AE4AC626-56B7-4D2D-88A9-BA1094D4D7CB}" type="presParOf" srcId="{39C1CBE0-DBD2-4019-950F-476A9EE4027C}" destId="{85430FE6-94B1-4ED5-A26D-41F1EDFF3E53}" srcOrd="0" destOrd="0" presId="urn:microsoft.com/office/officeart/2005/8/layout/hList9"/>
    <dgm:cxn modelId="{53EA2039-2A94-4123-B838-6C6C8E0B9ABA}" type="presParOf" srcId="{39C1CBE0-DBD2-4019-950F-476A9EE4027C}" destId="{997225AF-4527-4527-9B1D-00A167809282}" srcOrd="1" destOrd="0" presId="urn:microsoft.com/office/officeart/2005/8/layout/hList9"/>
    <dgm:cxn modelId="{044D9FE3-CEDF-4CB2-B788-13846E6778EF}" type="presParOf" srcId="{33116238-1CED-4DA9-8262-D12FA732EB5A}" destId="{70749A3A-DE01-419E-AC66-BEC89BDC8BF6}" srcOrd="3" destOrd="0" presId="urn:microsoft.com/office/officeart/2005/8/layout/hList9"/>
    <dgm:cxn modelId="{11FF9161-C5CD-4BD5-8B0B-76DC96613465}" type="presParOf" srcId="{70749A3A-DE01-419E-AC66-BEC89BDC8BF6}" destId="{7A49B46C-AD8A-4062-92E2-0DFEA789D29C}" srcOrd="0" destOrd="0" presId="urn:microsoft.com/office/officeart/2005/8/layout/hList9"/>
    <dgm:cxn modelId="{8FF3389D-68D1-4A0F-BE62-6A6D5F680B12}" type="presParOf" srcId="{70749A3A-DE01-419E-AC66-BEC89BDC8BF6}" destId="{A923509B-8619-435A-A1B5-EFA00B04EBCF}" srcOrd="1" destOrd="0" presId="urn:microsoft.com/office/officeart/2005/8/layout/hList9"/>
    <dgm:cxn modelId="{26E7A3F0-ABA1-4192-B96A-E1B2C0B89F8E}" type="presParOf" srcId="{4EF5F356-3EA9-4041-9F5D-ABE6C2F07F24}" destId="{3C3A9C02-1101-4AE4-92B4-5D03D9878AFD}" srcOrd="7" destOrd="0" presId="urn:microsoft.com/office/officeart/2005/8/layout/hList9"/>
    <dgm:cxn modelId="{A34486F6-59EA-4416-88EE-27DA3D1C5529}" type="presParOf" srcId="{4EF5F356-3EA9-4041-9F5D-ABE6C2F07F24}" destId="{F0FD4A16-C1D2-43F3-AA5C-90CA39B36F5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6654E-56C7-404D-B9F9-A55369219F63}">
      <dsp:nvSpPr>
        <dsp:cNvPr id="0" name=""/>
        <dsp:cNvSpPr/>
      </dsp:nvSpPr>
      <dsp:spPr>
        <a:xfrm>
          <a:off x="1255568" y="523675"/>
          <a:ext cx="1961825" cy="1308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6298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Slice 1</a:t>
          </a:r>
          <a:endParaRPr lang="nl-NL" sz="3500" kern="1200" dirty="0"/>
        </a:p>
      </dsp:txBody>
      <dsp:txXfrm>
        <a:off x="1569460" y="523675"/>
        <a:ext cx="1647933" cy="1308537"/>
      </dsp:txXfrm>
    </dsp:sp>
    <dsp:sp modelId="{D392E923-A134-4CE1-AAAE-C1951679C768}">
      <dsp:nvSpPr>
        <dsp:cNvPr id="0" name=""/>
        <dsp:cNvSpPr/>
      </dsp:nvSpPr>
      <dsp:spPr>
        <a:xfrm>
          <a:off x="1255568" y="1832212"/>
          <a:ext cx="1961825" cy="1308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629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Slice 15</a:t>
          </a:r>
          <a:endParaRPr lang="nl-NL" sz="3500" kern="1200" dirty="0"/>
        </a:p>
      </dsp:txBody>
      <dsp:txXfrm>
        <a:off x="1569460" y="1832212"/>
        <a:ext cx="1647933" cy="1308537"/>
      </dsp:txXfrm>
    </dsp:sp>
    <dsp:sp modelId="{DFF5CDFD-8A28-430E-9ECA-6726B47A9167}">
      <dsp:nvSpPr>
        <dsp:cNvPr id="0" name=""/>
        <dsp:cNvSpPr/>
      </dsp:nvSpPr>
      <dsp:spPr>
        <a:xfrm>
          <a:off x="1255568" y="3140750"/>
          <a:ext cx="1961825" cy="1308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629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…</a:t>
          </a:r>
          <a:endParaRPr lang="nl-NL" sz="3500" kern="1200" dirty="0"/>
        </a:p>
      </dsp:txBody>
      <dsp:txXfrm>
        <a:off x="1569460" y="3140750"/>
        <a:ext cx="1647933" cy="1308537"/>
      </dsp:txXfrm>
    </dsp:sp>
    <dsp:sp modelId="{2254DBB4-45D5-47D3-B864-DEFE8C2E5EDF}">
      <dsp:nvSpPr>
        <dsp:cNvPr id="0" name=""/>
        <dsp:cNvSpPr/>
      </dsp:nvSpPr>
      <dsp:spPr>
        <a:xfrm>
          <a:off x="209261" y="521"/>
          <a:ext cx="1307883" cy="1307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Train data</a:t>
          </a:r>
          <a:endParaRPr lang="nl-NL" sz="3300" kern="1200" dirty="0"/>
        </a:p>
      </dsp:txBody>
      <dsp:txXfrm>
        <a:off x="400796" y="192056"/>
        <a:ext cx="924813" cy="924813"/>
      </dsp:txXfrm>
    </dsp:sp>
    <dsp:sp modelId="{2A9137F3-CFEC-40E2-B732-F4A30721F629}">
      <dsp:nvSpPr>
        <dsp:cNvPr id="0" name=""/>
        <dsp:cNvSpPr/>
      </dsp:nvSpPr>
      <dsp:spPr>
        <a:xfrm>
          <a:off x="4525277" y="523675"/>
          <a:ext cx="1961825" cy="1308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629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Slice 5</a:t>
          </a:r>
          <a:endParaRPr lang="nl-NL" sz="3500" kern="1200" dirty="0"/>
        </a:p>
      </dsp:txBody>
      <dsp:txXfrm>
        <a:off x="4839169" y="523675"/>
        <a:ext cx="1647933" cy="1308537"/>
      </dsp:txXfrm>
    </dsp:sp>
    <dsp:sp modelId="{85430FE6-94B1-4ED5-A26D-41F1EDFF3E53}">
      <dsp:nvSpPr>
        <dsp:cNvPr id="0" name=""/>
        <dsp:cNvSpPr/>
      </dsp:nvSpPr>
      <dsp:spPr>
        <a:xfrm>
          <a:off x="4525277" y="1832212"/>
          <a:ext cx="1961825" cy="1308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629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Slice 28</a:t>
          </a:r>
          <a:endParaRPr lang="nl-NL" sz="3500" kern="1200" dirty="0"/>
        </a:p>
      </dsp:txBody>
      <dsp:txXfrm>
        <a:off x="4839169" y="1832212"/>
        <a:ext cx="1647933" cy="1308537"/>
      </dsp:txXfrm>
    </dsp:sp>
    <dsp:sp modelId="{7A49B46C-AD8A-4062-92E2-0DFEA789D29C}">
      <dsp:nvSpPr>
        <dsp:cNvPr id="0" name=""/>
        <dsp:cNvSpPr/>
      </dsp:nvSpPr>
      <dsp:spPr>
        <a:xfrm>
          <a:off x="4525277" y="3140750"/>
          <a:ext cx="1961825" cy="130853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1629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48920" rIns="248920" bIns="24892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…</a:t>
          </a:r>
          <a:endParaRPr lang="nl-NL" sz="3500" kern="1200" dirty="0"/>
        </a:p>
      </dsp:txBody>
      <dsp:txXfrm>
        <a:off x="4839169" y="3140750"/>
        <a:ext cx="1647933" cy="1308537"/>
      </dsp:txXfrm>
    </dsp:sp>
    <dsp:sp modelId="{F0FD4A16-C1D2-43F3-AA5C-90CA39B36F5F}">
      <dsp:nvSpPr>
        <dsp:cNvPr id="0" name=""/>
        <dsp:cNvSpPr/>
      </dsp:nvSpPr>
      <dsp:spPr>
        <a:xfrm>
          <a:off x="3478970" y="521"/>
          <a:ext cx="1307883" cy="130788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Test data</a:t>
          </a:r>
          <a:endParaRPr lang="nl-NL" sz="3300" kern="1200" dirty="0"/>
        </a:p>
      </dsp:txBody>
      <dsp:txXfrm>
        <a:off x="3670505" y="192056"/>
        <a:ext cx="924813" cy="924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6:46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6721 4984 0 0,'0'0'1328'0'0,"15"-9"752"0"0,-9 4-1440 0 0,1 0 1 0 0,0 0 0 0 0,0 0 0 0 0,13-5-1 0 0,8-6 82 0 0,-20 11-618 0 0,0 1 1 0 0,12-5-1 0 0,-6 3-22 0 0,15-7 365 0 0,-1-2 0 0 0,0-1 0 0 0,44-34 0 0 0,-45 27-296 0 0,36-38 0 0 0,-26 23-121 0 0,2 2 0 0 0,1 2 0 0 0,79-52 0 0 0,8 18 196 0 0,-81 46 91 0 0,56-38-1 0 0,157-92-204 0 0,18-13-61 0 0,-220 124-51 0 0,3-4 0 0 0,118-65 0 0 0,-21 39 0 0 0,36-19 0 0 0,28-23 0 0 0,95-55 0 0 0,-281 147 0 0 0,165-91 0 0 0,-12 34 0 0 0,-26 13 0 0 0,3-8 0 0 0,366-180 0 0 0,-436 201-76 0 0,175-70 0 0 0,-18 28-25 0 0,47-17 279 0 0,94-54-251 0 0,-124 47 333 0 0,10 5-132 0 0,146-26-187 0 0,-225 81 56 0 0,-70 19 81 0 0,131-44 26 0 0,-74 21-104 0 0,116-43 0 0 0,342-120 117 0 0,-107 45 76 0 0,-321 109-99 0 0,138-41 32 0 0,-273 88-101 0 0,300-85 159 0 0,-16 7 137 0 0,95-25 254 0 0,-412 114-560 0 0,401-105-2 0 0,-224 60-13 0 0,46-13 11 0 0,123-34 170 0 0,-169 49-117 0 0,-59 13-64 0 0,-20 6 0 0 0,98-23 0 0 0,437-98 0 0 0,97-20 0 0 0,-457 108-10 0 0,325-61 82 0 0,-83 27 93 0 0,-241 50-83 0 0,-86 16-4 0 0,330-55 61 0 0,566-91-1 0 0,-924 151-136 0 0,773-109 124 0 0,-592 91-126 0 0,134-15 0 0 0,62-6 0 0 0,-266 32 0 0 0,56 1 0 0 0,-143 17 0 0 0,655-55 0 0 0,-324 29 0 0 0,-22 6 0 0 0,300-19 0 0 0,-264 36 0 0 0,-126 6 0 0 0,17 5 44 0 0,-95 4-16 0 0,332-6-28 0 0,-448 12 0 0 0,503 13 3 0 0,-588-5 5 0 0,78 10-8 0 0,100 19-1222 0 0,-323-30 703 0 0,-13-2-566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30.38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3350 6968 0 0,'0'0'528'0'0,"5"-1"-294"0"0,0 0 120 0 0,8-3 167 0 0,0-1 0 0 0,0 0 0 0 0,18-11 0 0 0,1 4-244 0 0,14-12 330 0 0,-6 4 149 0 0,-7 3-756 0 0,-26 13 0 0 0,5-3 5 0 0,-10 5-1 0 0,0 1 0 0 0,0-1 0 0 0,0 1 0 0 0,1 0 0 0 0,-1 0-1 0 0,0 0 1 0 0,1 0 0 0 0,-1 0 0 0 0,1 1 0 0 0,-1-1 0 0 0,1 1 0 0 0,0-1 0 0 0,4 1 0 0 0,-4 0 12 0 0,-1 0-1 0 0,1-1 1 0 0,-1 1 0 0 0,0-1 0 0 0,1 0 0 0 0,-1 1 0 0 0,0-1 0 0 0,1 0 0 0 0,-1-1 0 0 0,3 0 0 0 0,-3 0 17 0 0,1 0-1 0 0,0 1 1 0 0,0-1 0 0 0,1 1 0 0 0,3-1 0 0 0,2-1 11 0 0,1 0 0 0 0,-1-1 0 0 0,0 0 1 0 0,0 0-1 0 0,-1-1 0 0 0,16-11 0 0 0,-12 7 10 0 0,0 2 1 0 0,20-10-1 0 0,-9 4 24 0 0,-20 11-65 0 0,-1 0 1 0 0,1 0 0 0 0,-1 1-1 0 0,1-1 1 0 0,0 1 0 0 0,-1 0-1 0 0,1 0 1 0 0,0 0 0 0 0,0 0 0 0 0,0 1-1 0 0,0-1 1 0 0,4 0 0 0 0,0 1 65 0 0,-1-1 0 0 0,1 0 1 0 0,-1-1-1 0 0,1 0 0 0 0,-1 0 0 0 0,10-4 1 0 0,-8 3 39 0 0,1 0 0 0 0,14-4 0 0 0,-14 6-119 0 0,3-1 0 0 0,1-1 0 0 0,21-7 0 0 0,-13 5 0 0 0,-15 2 0 0 0,1 0 0 0 0,0 0 0 0 0,-1 1 0 0 0,11-2 0 0 0,-9 2 0 0 0,-1 0 0 0 0,1 0 0 0 0,9-5 0 0 0,2-2-44 0 0,23-6 0 0 0,0 0-4 0 0,-19 5 48 0 0,-19 9 0 0 0,0-1 0 0 0,1 1 0 0 0,-1-1 0 0 0,0 0 0 0 0,0-1 0 0 0,7-4 0 0 0,3-2 0 0 0,27-11 0 0 0,-28 12 0 0 0,-13 7 0 0 0,1 1 0 0 0,-1-1 0 0 0,1 1 0 0 0,-1 0 0 0 0,1-1 0 0 0,-1 1 0 0 0,1 0 0 0 0,0-1 0 0 0,-1 1 0 0 0,1 0 0 0 0,0-1 0 0 0,-1 1 0 0 0,1 0 0 0 0,-1 0 0 0 0,1 0 0 0 0,0 0 0 0 0,-1 0 0 0 0,1 0 0 0 0,0 0 0 0 0,0 0 0 0 0,-1 0 0 0 0,1 0 0 0 0,0 0 0 0 0,0 0 0 0 0,5 1 0 0 0,19-14 39 0 0,-22 11-30 0 0,0 0 1 0 0,0 0-1 0 0,1 1 1 0 0,-1-1-1 0 0,0 1 0 0 0,1 0 1 0 0,-1 0-1 0 0,1 0 0 0 0,-1 0 1 0 0,5 0-1 0 0,-6 0 1 0 0,0 1-1 0 0,0 0 0 0 0,0-1 1 0 0,0 0-1 0 0,0 1 1 0 0,0-1-1 0 0,0 0 0 0 0,0 0 1 0 0,0 0-1 0 0,-1 0 1 0 0,4-2-1 0 0,12-7 48 0 0,58-13-57 0 0,-37 14-72 0 0,-12 6 136 0 0,-26 3-67 0 0,1 0 0 0 0,0 0 1 0 0,0 0-1 0 0,-1 0 0 0 0,1 0 1 0 0,0 0-1 0 0,-1-1 0 0 0,1 1 1 0 0,0 0-1 0 0,-1 0 0 0 0,1 0 1 0 0,0-1-1 0 0,-1 1 0 0 0,1 0 1 0 0,0-1-1 0 0,-1 1 0 0 0,1 0 1 0 0,-1-1-1 0 0,2 0 0 0 0,-1 0-3 0 0,0 0 0 0 0,0 0 1 0 0,0 1-1 0 0,0-1 0 0 0,1 0 0 0 0,-1 1 0 0 0,0-1 0 0 0,1 1 0 0 0,-1-1 0 0 0,0 1 0 0 0,4-1 1 0 0,27-10-35 0 0,-27 9 34 0 0,1-1-1 0 0,-1 1 1 0 0,1 1 0 0 0,0-1-1 0 0,-1 1 1 0 0,11-1 0 0 0,-14 2 6 0 0,0 0 0 0 0,0-1 0 0 0,0 1 0 0 0,1-1 0 0 0,-1 1 0 0 0,0-1 0 0 0,0 0 0 0 0,0 1 0 0 0,0-1 0 0 0,3-2 0 0 0,5-3 0 0 0,13 1 0 0 0,-3 3 0 0 0,-14 0 0 0 0,29-14 0 0 0,-31 14-1 0 0,0 0 0 0 0,0 0 1 0 0,0 1-1 0 0,0 0 1 0 0,7-2-1 0 0,-6 2 5 0 0,0 0-1 0 0,0-1 1 0 0,-1 1 0 0 0,6-3-1 0 0,0-2 6 0 0,1 0-15 0 0,-1 1 0 0 0,0-2 0 0 0,17-13 1 0 0,-25 19 5 0 0,0-1 0 0 0,1 0 0 0 0,-1 1 0 0 0,1-1 0 0 0,-1 1 0 0 0,1 0 0 0 0,3-2 0 0 0,16-8 0 0 0,-17 7 23 0 0,0 1 1 0 0,0-1 0 0 0,1 1 0 0 0,-1 1 0 0 0,12-5 0 0 0,-9 4 4 0 0,0 0 0 0 0,-1 0 0 0 0,10-7 1 0 0,-11 7-37 0 0,0 0-1 0 0,0 0 1 0 0,10-2 0 0 0,15-7-39 0 0,-27 10 34 0 0,0 1 1 0 0,0-1-1 0 0,0 1 1 0 0,0 0-1 0 0,0 0 1 0 0,7 0-1 0 0,-7 0 16 0 0,0 1-1 0 0,0-1 1 0 0,0 0 0 0 0,0 0-1 0 0,0 0 1 0 0,5-3-1 0 0,85-38 189 0 0,-61 27-363 0 0,-25 13 216 0 0,-1-2 0 0 0,1 1 0 0 0,13-9 0 0 0,25-12-33 0 0,-42 22-32 0 0,0 0 0 0 0,-1 0 1 0 0,1 0-1 0 0,0 1 0 0 0,0 0 1 0 0,0-1-1 0 0,4 0 1 0 0,-3 2-1 0 0,-1-1 0 0 0,0-1 0 0 0,0 1 0 0 0,0 0 0 0 0,0-1 0 0 0,3-2 0 0 0,7-4 1 0 0,-1 1 0 0 0,26-9 0 0 0,-26 11 16 0 0,-8 2 4 0 0,24-6 0 0 0,-11 4 29 0 0,0-1 0 0 0,0-1 1 0 0,19-11-1 0 0,-27 14-26 0 0,0 0 0 0 0,1 0 1 0 0,17-3-1 0 0,7-2-5 0 0,91-31 2 0 0,-31 12 0 0 0,-10 4 0 0 0,-40 5-68 0 0,-29 12 22 0 0,23-7 0 0 0,10-6 99 0 0,15-4 22 0 0,-19 4-75 0 0,118-33 0 0 0,-133 44 0 0 0,-18 5 0 0 0,0 0 0 0 0,23-4 0 0 0,-31 8 0 0 0,-1-1 0 0 0,1 0 0 0 0,0-1 0 0 0,-1 1 0 0 0,6-3 0 0 0,14-5 0 0 0,-7 5-32 0 0,0-1 0 0 0,18-8 0 0 0,17-6-32 0 0,17-5 202 0 0,-58 21-130 0 0,0 0-1 0 0,0 0 1 0 0,0 1 0 0 0,0 0-1 0 0,0 0 1 0 0,15 1 0 0 0,-16 0-8 0 0,-1 0 0 0 0,1-1 0 0 0,0 0 0 0 0,0 0 0 0 0,-1-1 0 0 0,17-7 0 0 0,15-5 0 0 0,-4 2 0 0 0,-28 9 0 0 0,1 1 0 0 0,-1 0 0 0 0,13-3 0 0 0,-5 3 0 0 0,-1-1 0 0 0,0-1 0 0 0,0-1 0 0 0,14-6 0 0 0,-27 11 0 0 0,1 0 0 0 0,0 0 0 0 0,-1 1 0 0 0,1-1 0 0 0,0 1 0 0 0,-1 0 0 0 0,1 0 0 0 0,0 0 0 0 0,-1 0 0 0 0,6 1 0 0 0,-5-1 0 0 0,-1 1 0 0 0,1-1 0 0 0,0 0 0 0 0,-1 0 0 0 0,1 0 0 0 0,0 0 0 0 0,0-1 0 0 0,-1 1 0 0 0,1-1 0 0 0,4-1 0 0 0,64-24-45 0 0,-2 1 2 0 0,-57 21 43 0 0,0 0 0 0 0,15-4 0 0 0,16-4 0 0 0,39-16 0 0 0,-8 7 81 0 0,-13 5 12 0 0,-40 8-41 0 0,-13 4-32 0 0,0 1-1 0 0,0 1 0 0 0,16-4 1 0 0,-2 1-20 0 0,0 0 0 0 0,-1-2 0 0 0,32-13 0 0 0,-1-1 0 0 0,92-30 0 0 0,-109 35 0 0 0,-29 12 0 0 0,1 0 0 0 0,0 1 0 0 0,0 0 0 0 0,12-3 0 0 0,80-22 117 0 0,-32 11-106 0 0,7-10-11 0 0,-41 16-5 0 0,-25 8 37 0 0,1-1 0 0 0,17-2-1 0 0,-11 2 21 0 0,0-1 0 0 0,0 0 1 0 0,19-10-1 0 0,-18 8-53 0 0,74-29 108 0 0,-79 31-105 0 0,1 0-1 0 0,0 1 1 0 0,0 0 0 0 0,0 1 0 0 0,14-1 0 0 0,-7 1-2 0 0,25-8 0 0 0,-7 2 0 0 0,39-14 0 0 0,-7 2 0 0 0,-49 16 64 0 0,35-15 0 0 0,-38 11-64 0 0,-13 7 0 0 0,0-1 0 0 0,0 1 0 0 0,0 1 0 0 0,0-1 0 0 0,0 1 0 0 0,1-1 0 0 0,4 0 0 0 0,27-8-53 0 0,-9 1 18 0 0,36-12 99 0 0,-38 13-64 0 0,-17 5 0 0 0,-1 1 0 0 0,0-1 0 0 0,9 0 0 0 0,-4 1-13 0 0,0 0 0 0 0,0-1 0 0 0,-1-1 0 0 0,15-5 1 0 0,-10 3 12 0 0,25-4 0 0 0,-23 6 0 0 0,20-8 0 0 0,-19 6 52 0 0,-1 1 0 0 0,25-4 1 0 0,-20 5 3 0 0,28-9 1 0 0,-11 3-92 0 0,-26 7 47 0 0,-1 0 0 0 0,17-8-1 0 0,-26 10-3 0 0,0 0 0 0 0,0 0 0 0 0,0 0-1 0 0,0 0 1 0 0,0 1 0 0 0,6-1 0 0 0,16-2 11 0 0,14-10-57 0 0,-29 9 18 0 0,0 0 1 0 0,20-3 0 0 0,21-4 19 0 0,-36 7 0 0 0,0 1 0 0 0,0 0 0 0 0,20 0 0 0 0,-28 3 0 0 0,-1-1 0 0 0,0 0 0 0 0,0-1 0 0 0,0 0 0 0 0,0 0 0 0 0,13-6 0 0 0,-11 5 0 0 0,0-1 0 0 0,0 1 0 0 0,14-2 0 0 0,-7 3 0 0 0,0 0 0 0 0,1-1 0 0 0,28-8 0 0 0,-27 4 0 0 0,-13 4 0 0 0,0 1 0 0 0,0 0 0 0 0,0 0 0 0 0,1 1 0 0 0,6-2 0 0 0,7 0 0 0 0,0-2 0 0 0,18-6 0 0 0,23-8 0 0 0,-39 12 0 0 0,1 1 0 0 0,25-3 0 0 0,21-6 0 0 0,-54 11 0 0 0,1 1 0 0 0,-1 1 0 0 0,1 0 0 0 0,16 1 0 0 0,-24 0 0 0 0,1 0 0 0 0,0 0 0 0 0,0-1 0 0 0,-1 0 0 0 0,11-4 0 0 0,-8 2 0 0 0,0 1 0 0 0,13-2 0 0 0,36-7 0 0 0,-48 10 0 0 0,0 0 0 0 0,15-6 0 0 0,-17 5 0 0 0,0 1 0 0 0,0 0 0 0 0,0 0 0 0 0,16-1 0 0 0,-18 3 9 0 0,0-1 0 0 0,0 0 1 0 0,11-3-1 0 0,15-3 18 0 0,-28 6-27 0 0,0 0 0 0 0,0 0 0 0 0,0-1 0 0 0,0 0 0 0 0,0 0 0 0 0,6-4 0 0 0,-6 3 0 0 0,0 1 0 0 0,1-1 0 0 0,-1 1 0 0 0,0 0 0 0 0,8-1 0 0 0,21-5-33 0 0,-27 6 22 0 0,0 0 0 0 0,1 1 0 0 0,-1 0 0 0 0,11-1 0 0 0,-3 1 11 0 0,-1 0 0 0 0,0-2 0 0 0,0 1 0 0 0,14-6 0 0 0,-9 3 0 0 0,22-3 0 0 0,-30 6 0 0 0,1-1 0 0 0,12-4 0 0 0,-15 4 0 0 0,0 0 0 0 0,0 1 0 0 0,0 0 0 0 0,0 1 0 0 0,12-1 0 0 0,-11 1 5 0 0,0 0 0 0 0,16-4 0 0 0,-18 3 3 0 0,0 1-1 0 0,1 0 1 0 0,-1 0-1 0 0,16 0 1 0 0,-21 1-7 0 0,1 0 0 0 0,-1 0 0 0 0,1 0 0 0 0,-1-1 0 0 0,1 0 0 0 0,-1 0 0 0 0,0 0 0 0 0,1 0 0 0 0,-1 0 0 0 0,0 0 0 0 0,0-1 0 0 0,4-2 0 0 0,-2 1-2 0 0,-1 1 1 0 0,0 0-1 0 0,1 0 1 0 0,6-1 0 0 0,68-10-59 0 0,-62 11 165 0 0,-1 0-56 0 0,26-7 1 0 0,35-6-255 0 0,-5 3 204 0 0,-45 5 24 0 0,-17 5 35 0 0,0-1 0 0 0,15-5 0 0 0,-21 6-13 0 0,0 1 1 0 0,0 0 0 0 0,0 1-1 0 0,1-1 1 0 0,-1 1-1 0 0,0 0 1 0 0,0 0-1 0 0,0 0 1 0 0,9 1 0 0 0,-8 0-6 0 0,0 0 1 0 0,0-1 0 0 0,0 0 0 0 0,0 0 0 0 0,0 0 0 0 0,10-3 0 0 0,31-5-42 0 0,-16 4 0 0 0,-11 0 0 0 0,1-1 0 0 0,-1 0 0 0 0,22-10 0 0 0,23-3 213 0 0,-37 12-202 0 0,-24 6-10 0 0,1-1 0 0 0,-1 1 1 0 0,1-1-1 0 0,0 0 0 0 0,-1 0 1 0 0,0 0-1 0 0,4-2 0 0 0,-4 2 3 0 0,-1 0-1 0 0,0 0 1 0 0,1 0 0 0 0,-1 0-1 0 0,1 0 1 0 0,0 0 0 0 0,-1 1-1 0 0,1-1 1 0 0,0 1 0 0 0,-1 0-1 0 0,1 0 1 0 0,0 0-1 0 0,3 1 1 0 0,8-1-1 0 0,-10 0-3 0 0,-1-1 0 0 0,0 1 0 0 0,0-1 0 0 0,0 0 0 0 0,0 0 0 0 0,0 0 0 0 0,0 0 0 0 0,0-1 0 0 0,0 1 0 0 0,2-3 0 0 0,-2 3 0 0 0,-1-1 0 0 0,1 1 0 0 0,0 0 0 0 0,-1 0 0 0 0,1-1 0 0 0,0 2 0 0 0,0-1 0 0 0,-1 0 0 0 0,7 0 0 0 0,1 0 20 0 0,0 1 1 0 0,1-2-1 0 0,-1 1 1 0 0,0-2-1 0 0,0 1 1 0 0,18-8 0 0 0,-19 6-21 0 0,1 1 0 0 0,-1 1 0 0 0,0 0 0 0 0,1 0 0 0 0,-1 1 0 0 0,1 0 0 0 0,13 0 0 0 0,19-1 0 0 0,-37 1 0 0 0,-1 0 0 0 0,1 0 0 0 0,0-1 0 0 0,7-3 0 0 0,-9 3 0 0 0,1 1 0 0 0,-1-1 0 0 0,1 1 0 0 0,-1 0 0 0 0,1 0 0 0 0,7 0 0 0 0,-4 0-22 0 0,1 0 1 0 0,0 0 0 0 0,7-2-1 0 0,-3 0 28 0 0,7-5-6 0 0,-17 7 0 0 0,0 0 0 0 0,0 0 0 0 0,0 0 0 0 0,0 1 0 0 0,0-1 0 0 0,0 0 0 0 0,0 1 0 0 0,0-1 0 0 0,0 1 0 0 0,0 0 0 0 0,2-1 0 0 0,16-1 0 0 0,-17 1 0 0 0,0 0 0 0 0,0 1 0 0 0,0 0 0 0 0,-1-1 0 0 0,1 1 0 0 0,0 0 0 0 0,0 1 0 0 0,4 0 0 0 0,0-1 0 0 0,1 0 0 0 0,-1-1 0 0 0,0 1 0 0 0,0-1 0 0 0,0-1 0 0 0,-1 1 0 0 0,10-4 0 0 0,6-1 0 0 0,4 0 4 0 0,-9 2 11 0 0,1 0 0 0 0,0 2 0 0 0,23-2 0 0 0,-9 1-15 0 0,-25 2 0 0 0,0 0 0 0 0,0 1 0 0 0,0 0 0 0 0,14 1 0 0 0,-17 0 0 0 0,0-1 0 0 0,0 0 0 0 0,0 0 0 0 0,0 0 0 0 0,0 0 0 0 0,0-1 0 0 0,0 1 0 0 0,-1-1 0 0 0,1 0 0 0 0,0 0 0 0 0,0-1 0 0 0,4-1 0 0 0,-2 1 0 0 0,-1 1 0 0 0,0 0 0 0 0,1 0 0 0 0,-1 0 0 0 0,1 1 0 0 0,7 0 0 0 0,-8 0 0 0 0,1 0 0 0 0,0 0 0 0 0,0-1 0 0 0,-1 0 0 0 0,1 0 0 0 0,7-2 0 0 0,-7 0 0 0 0,-2 1 0 0 0,0 1 0 0 0,0-1 0 0 0,-1 1 0 0 0,1 0 0 0 0,0 0 0 0 0,8 0 0 0 0,20-4 0 0 0,-30 5 0 0 0,1-1 0 0 0,-1 1 0 0 0,0 0 0 0 0,-1-1 0 0 0,1 0 0 0 0,0 1 0 0 0,0-1 0 0 0,0 0 0 0 0,2-1 0 0 0,-2 0 0 0 0,0 1 0 0 0,0 0 0 0 0,0 1 0 0 0,0-1 0 0 0,0 0 0 0 0,0 0-1 0 0,0 1 1 0 0,0-1 0 0 0,4 1 0 0 0,1 0 0 0 0,-1 0 0 0 0,1-1 1 0 0,-1 0-1 0 0,1 0 0 0 0,-1 0 0 0 0,1-1 0 0 0,9-3 0 0 0,16-1 0 0 0,-30 5 0 0 0,-1 1 0 0 0,1-1 0 0 0,0 0 0 0 0,0 1 0 0 0,-1-1 0 0 0,1 1 0 0 0,0-1 0 0 0,0 1 0 0 0,0 0 0 0 0,-1 0 0 0 0,1 0 0 0 0,0 0 0 0 0,0 0 0 0 0,0 0 0 0 0,3 1 0 0 0,-2 0 0 0 0,-1-1 0 0 0,1 0 0 0 0,0 0 0 0 0,-1-1 0 0 0,1 1 0 0 0,-1 0 0 0 0,1-1 0 0 0,0 1 0 0 0,3-2 0 0 0,17-3 0 0 0,-5 4 0 0 0,-12 1 0 0 0,-1-1 0 0 0,1 1 0 0 0,9 1 0 0 0,-13 0 0 0 0,-1-1 0 0 0,0 0 0 0 0,1-1 0 0 0,-1 1 0 0 0,1 0 0 0 0,-1 0 0 0 0,0 0 0 0 0,1-1 0 0 0,-1 1 0 0 0,0-1 0 0 0,1 1 0 0 0,-1-1 0 0 0,0 0 0 0 0,0 1 0 0 0,0-1 0 0 0,1 0 0 0 0,-1 0 0 0 0,0 0 0 0 0,0 0 0 0 0,0 0 0 0 0,0 0 0 0 0,0 0 0 0 0,-1 0 0 0 0,1 0 0 0 0,1-2 0 0 0,-1 2 0 0 0,0-1 0 0 0,0 1 0 0 0,0-1 0 0 0,1 1 0 0 0,-1 0 0 0 0,0 0-1 0 0,1-1 1 0 0,2-1 1 0 0,-3 3-1 0 0,0 0 0 0 0,0 0 0 0 0,0 0 0 0 0,0-1 0 0 0,0 1 0 0 0,0 0 0 0 0,0 0 0 0 0,0 0 0 0 0,0 0 0 0 0,0 1 0 0 0,0-1 0 0 0,0 0 0 0 0,0 0 0 0 0,0 1 0 0 0,0-1 0 0 0,0 0 0 0 0,-1 1 0 0 0,1-1 0 0 0,0 1 0 0 0,0-1 0 0 0,0 1 0 0 0,0 0-1 0 0,1 0 1 0 0,0 0 0 0 0,0-1 0 0 0,0 1 0 0 0,-1 0 0 0 0,1-1 0 0 0,0 0 0 0 0,0 1 0 0 0,0-1 0 0 0,0 0 0 0 0,0 0 0 0 0,0 0 0 0 0,0 0 0 0 0,0 0 0 0 0,0-1 0 0 0,0 1 0 0 0,3-1 1 0 0,18-2-1 0 0,-12 3 0 0 0,0 0 0 0 0,0 0 0 0 0,0-1 0 0 0,0-1 0 0 0,0 0 0 0 0,0 0 0 0 0,0-1 0 0 0,-1 0 0 0 0,1-1 0 0 0,-1 0 0 0 0,19-11 0 0 0,-26 13 0 0 0,-1 1 0 0 0,1-1 0 0 0,0 1 0 0 0,0 0 0 0 0,0 0 0 0 0,0 1 0 0 0,0-1 0 0 0,0 0 0 0 0,0 1 0 0 0,5 0 0 0 0,-5 0 0 0 0,0-1 0 0 0,0 1 0 0 0,0 0 0 0 0,0-1 0 0 0,0 0 0 0 0,0 1 0 0 0,0-1 0 0 0,0-1 0 0 0,-1 1 0 0 0,5-2 0 0 0,-3 0 0 0 0,0 1 0 0 0,0 0 0 0 0,0 0 0 0 0,1 0 0 0 0,-1 1 0 0 0,1-1 0 0 0,-1 1 0 0 0,1 0 0 0 0,-1 0 0 0 0,1 1 0 0 0,0-1 0 0 0,5 1 0 0 0,-7 0 0 0 0,-1 1 0 0 0,1-2 0 0 0,-1 1 0 0 0,1 0 0 0 0,-1 0 0 0 0,1-1 0 0 0,-1 0 0 0 0,1 1 0 0 0,-1-1 0 0 0,1 0 0 0 0,-1 0 0 0 0,0 0 0 0 0,3-2 0 0 0,-3 2 0 0 0,0-1 0 0 0,1 1 0 0 0,-1 0 0 0 0,0 0 0 0 0,1 0 0 0 0,-1 1 0 0 0,1-1 0 0 0,-1 0 0 0 0,1 1 0 0 0,-1 0 0 0 0,1-1 0 0 0,0 1 0 0 0,-1 0 0 0 0,4 1 0 0 0,-4-1 0 0 0,0 0 0 0 0,1 0 0 0 0,-1 0 0 0 0,0 0 0 0 0,0 0 0 0 0,1 0 0 0 0,-1-1 0 0 0,0 1 0 0 0,0-1 0 0 0,4-1 0 0 0,-4 1 0 0 0,0 0 0 0 0,1 1 0 0 0,-1-1 0 0 0,1 1 0 0 0,-1-1 0 0 0,1 1 0 0 0,-1 0 0 0 0,1 0 0 0 0,-1 0 0 0 0,5 0 0 0 0,-4 1 0 0 0,-1-1 0 0 0,0 1 0 0 0,1-1 0 0 0,-1 0 0 0 0,1 1 0 0 0,-1-1 0 0 0,1 0 0 0 0,-1-1 0 0 0,1 1 0 0 0,-1 0 0 0 0,0-1 0 0 0,4-1 0 0 0,-3 1 0 0 0,0 1 0 0 0,0-1 0 0 0,0 0 0 0 0,0 1 0 0 0,0-1 0 0 0,0 1 0 0 0,1 0 0 0 0,-1 0 0 0 0,3 0 0 0 0,-2 1 0 0 0,-1-1 0 0 0,0 0 0 0 0,0 0 0 0 0,0 0 0 0 0,0-1 0 0 0,0 1-1 0 0,0-1 1 0 0,6-1 0 0 0,-1-1 1 0 0,1 0-1 0 0,17-2 0 0 0,-1 0 0 0 0,-5 4 0 0 0,-18 1 0 0 0,0 0 0 0 0,0 1 0 0 0,0-1 0 0 0,0 0 0 0 0,-1-1 0 0 0,1 1-1 0 0,0 0 1 0 0,0-1 0 0 0,0 1 0 0 0,0-1 0 0 0,0 1 0 0 0,-1-1 0 0 0,3-1 0 0 0,-1 1 0 0 0,-1-1 0 0 0,0 1 0 0 0,1 0 0 0 0,-1-1 0 0 0,1 1 0 0 0,0 1 0 0 0,-1-1 0 0 0,1 0 0 0 0,0 0 0 0 0,-1 1 0 0 0,1 0 0 0 0,0-1 0 0 0,-1 1 0 0 0,1 0 0 0 0,0 1 0 0 0,0-1 0 0 0,-1 0 0 0 0,1 1 0 0 0,0-1 0 0 0,3 2 1 0 0,-5-2-1 0 0,0 1 0 0 0,1-1 0 0 0,-1 0 0 0 0,0 0 0 0 0,0-1 0 0 0,0 1 0 0 0,1 0 0 0 0,-1 0 0 0 0,0-1 0 0 0,0 1 0 0 0,0 0 0 0 0,0-1 0 0 0,0 1 0 0 0,0-1 0 0 0,1 1 0 0 0,0-2 0 0 0,-1 1 0 0 0,1 0 0 0 0,-1 1 0 0 0,1-1 0 0 0,-1 0 0 0 0,1 1 0 0 0,0-1-1 0 0,-1 1 1 0 0,4-1 0 0 0,33-7 1 0 0,-36 8-1 0 0,0 0 0 0 0,0 0 0 0 0,0-1 0 0 0,0 1 0 0 0,-1-1 0 0 0,1 0 0 0 0,0 0 0 0 0,0 1 0 0 0,0-1 0 0 0,-1 0 0 0 0,1 0 0 0 0,-1 0 0 0 0,3-3 0 0 0,-2 3 0 0 0,-1 0 0 0 0,1-1 0 0 0,-1 1 0 0 0,1 0 0 0 0,0 0 0 0 0,-1 0 0 0 0,1 1 0 0 0,0-1 0 0 0,0 0 0 0 0,0 1 0 0 0,-1-1 0 0 0,1 1 0 0 0,3-1 0 0 0,1 1 0 0 0,-1-1 0 0 0,0 0 0 0 0,0 0 0 0 0,0-1 0 0 0,0 1 0 0 0,0-1 0 0 0,6-3 0 0 0,20-5 0 0 0,-26 8 0 0 0,1 0 0 0 0,-1 1 0 0 0,0-1 0 0 0,9-5 0 0 0,8-4 0 0 0,-18 10 0 0 0,15-1 0 0 0,-13 4-14 0 0,1-1-167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37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30 5096 0 0,'0'0'372'0'0,"0"0"-243"0"0,1-4-102 0 0,2-3 21 0 0,-2 6 196 0 0,-2-3-363 0 0,0-7 3264 0 0,1 11-3092 0 0,0 0 0 0 0,0 0 0 0 0,0 0 0 0 0,-1 0 0 0 0,1-1 0 0 0,0 1 0 0 0,0 0 0 0 0,0 0 0 0 0,0 0 0 0 0,-1 0 0 0 0,1 0 0 0 0,0-1 0 0 0,0 1 0 0 0,0 0 0 0 0,-1 0 0 0 0,1 0 0 0 0,0 0 0 0 0,0 0 0 0 0,0 0 0 0 0,-1 0 0 0 0,1 0 0 0 0,0 0 0 0 0,0 0 0 0 0,-1 0 0 0 0,1 0 0 0 0,0 0 0 0 0,0 0 0 0 0,0 0 0 0 0,-1 0 0 0 0,1 0 0 0 0,0 0 0 0 0,0 0 0 0 0,0 0 0 0 0,-1 0 0 0 0,1 1 0 0 0,0-1 0 0 0,0 0 0 0 0,0 0 0 0 0,-1 0 0 0 0,1 0 0 0 0,0 0 0 0 0,0 0 0 0 0,0 1 0 0 0,0-1 0 0 0,0 0 0 0 0,-1 0 0 0 0,1 0 0 0 0,0 1 0 0 0,0-1 0 0 0,-10 8 589 0 0,4-4-395 0 0,1 1 0 0 0,0-1-1 0 0,-1 1 1 0 0,2 0 0 0 0,-1 0 0 0 0,0 1 0 0 0,1-1 0 0 0,-4 8 0 0 0,-12 24 691 0 0,12-24-695 0 0,0 0 1 0 0,-9 24 0 0 0,5-2-121 0 0,-17 49 188 0 0,-21 142 753 0 0,30-52-962 0 0,7 1 0 0 0,11 191 0 0 0,26 0-123 0 0,-8-163 558 0 0,5-13-527 0 0,-14-135-10 0 0,60 366 936 0 0,-16-236-936 0 0,-35-134 0 0 0,-9-33-486 0 0,0 0-1 0 0,18 29 1 0 0,-19-36-393 0 0,4 9-5302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38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26 9184 0 0,'0'0'449'0'0,"-1"-1"-194"0"0,-2-2 242 0 0,0 0 0 0 0,0 0 0 0 0,1-1 1 0 0,-1 1-1 0 0,-2-6 3357 0 0,8 15-3132 0 0,27 78-73 0 0,29 110-392 0 0,-19-69-140 0 0,-33-102-106 0 0,25 75 269 0 0,-26-84-221 0 0,0 0-1 0 0,1-1 1 0 0,0 1-1 0 0,16 19 1 0 0,-21-30-47 0 0,-1 0 1 0 0,2-1 0 0 0,-1 1-1 0 0,0-1 1 0 0,0 0-1 0 0,1 1 1 0 0,0-1 0 0 0,-1 0-1 0 0,1-1 1 0 0,0 1 0 0 0,0 0-1 0 0,0-1 1 0 0,0 1-1 0 0,0-1 1 0 0,0 0 0 0 0,0 0-1 0 0,0-1 1 0 0,1 1 0 0 0,-1 0-1 0 0,0-1 1 0 0,1 0-1 0 0,-1 0 1 0 0,0 0 0 0 0,1 0-1 0 0,-1 0 1 0 0,0-1-1 0 0,5-1 1 0 0,13-5 229 0 0,-1-1 0 0 0,0-1-1 0 0,28-17 1 0 0,54-40 514 0 0,-82 51-655 0 0,0-2 1 0 0,-1 0-1 0 0,-1-2 1 0 0,0 0-1 0 0,-1 0 1 0 0,24-39-1 0 0,-15 10-28 0 0,-16 27-74 0 0,-5 11-12 0 0,-2 1 1 0 0,1-1-1 0 0,-1 0 0 0 0,3-20 0 0 0,-3 0-6128 0 0,-3 22-397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39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9 8288 0 0,'0'0'633'0'0,"-1"-1"-441"0"0,-7-6 5675 0 0,7 7-5733 0 0,-2 6 910 0 0,-1 9-946 0 0,3-2 87 0 0,1 0 0 0 0,0 1 0 0 0,1-1 0 0 0,0 0 0 0 0,5 16 1 0 0,0 9-178 0 0,23 118-18 0 0,0-3 951 0 0,20 174 160 0 0,-13-190-1057 0 0,-25-98 0 0 0,-7-27-96 0 0,0-1 0 0 0,1 0 0 0 0,1 0 0 0 0,0 0-1 0 0,10 14 1 0 0,-11-21-16 0 0,3 5-3198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4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12 432 10512 0 0,'-8'-13'716'0'0,"6"7"-683"0"0,2 0 0 0 0,-1 0 0 0 0,1 0 0 0 0,0 1 0 0 0,0-1 0 0 0,0 0 0 0 0,1 0 0 0 0,0 0 0 0 0,2-6 0 0 0,18-53 881 0 0,-19 59-817 0 0,14-30 593 0 0,21-37 0 0 0,-11 24-263 0 0,-22 41-390 0 0,1-1 1 0 0,0 1-1 0 0,1 1 1 0 0,0-1-1 0 0,0 1 1 0 0,1 0-1 0 0,-1 0 1 0 0,1 1-1 0 0,1 0 1 0 0,0 0-1 0 0,-1 1 1 0 0,2 0-1 0 0,-1 0 1 0 0,0 1 0 0 0,1 0-1 0 0,0 1 1 0 0,17-5-1 0 0,-9 4-64 0 0,0 1 0 0 0,0 1-1 0 0,-1 1 1 0 0,1 0 0 0 0,0 1-1 0 0,0 1 1 0 0,0 0 0 0 0,0 1 0 0 0,20 6-1 0 0,-29-6 26 0 0,0 0 0 0 0,1 1 0 0 0,-1 0 0 0 0,0 0 0 0 0,-1 1 0 0 0,1 0 0 0 0,-1 0 0 0 0,1 1-1 0 0,7 6 1 0 0,-12-8 28 0 0,0 0 0 0 0,-1 0 0 0 0,1 0 0 0 0,-1 0 0 0 0,1 0 0 0 0,-1 1 0 0 0,0-1 0 0 0,0 1 0 0 0,0-1 0 0 0,-1 1-1 0 0,1 0 1 0 0,-1 0 0 0 0,0 0 0 0 0,0 0 0 0 0,0 0 0 0 0,-1 0 0 0 0,0 0 0 0 0,1 0 0 0 0,-1 0 0 0 0,0 0 0 0 0,-2 6 0 0 0,0 2 152 0 0,-1 1 1 0 0,0-1-1 0 0,-2 1 1 0 0,-9 20-1 0 0,-28 45 415 0 0,31-60-511 0 0,-19 28 428 0 0,-69 80 0 0 0,89-113-411 0 0,-6 4 35 0 0,0-1 1 0 0,-1-1-1 0 0,-29 21 0 0 0,41-33-198 0 0,1 0 0 0 0,0 0-1 0 0,-1 0 1 0 0,1-1-1 0 0,-1 0 1 0 0,0 1 0 0 0,0-2-1 0 0,0 1 1 0 0,-7 1-1 0 0,11-3-27 0 0,1 0 0 0 0,-1 0 0 0 0,0 0 0 0 0,1 0 0 0 0,-1 0 0 0 0,1-1 0 0 0,-1 1 0 0 0,1 0 0 0 0,-1 0 0 0 0,0 0 0 0 0,1-1 0 0 0,-1 1 0 0 0,1 0 0 0 0,-1-1 0 0 0,1 1 0 0 0,0 0-1 0 0,-1-1 1 0 0,1 1 0 0 0,-1-1 0 0 0,1 1 0 0 0,0-1 0 0 0,-1 1 0 0 0,1 0 0 0 0,0-1 0 0 0,-1 0 0 0 0,1 1 0 0 0,0-1 0 0 0,0 1 0 0 0,0-1 0 0 0,-1 1 0 0 0,1-1 0 0 0,0 0 0 0 0,0-19-3122 0 0,4 3 1262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41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2 11456 0 0,'0'0'880'0'0,"-6"0"-507"0"0,-12 0-232 0 0,-3-1 425 0 0,0 1 0 0 0,0 1 0 0 0,0 2 0 0 0,-29 5 0 0 0,35-4-86 0 0,7-2-303 0 0,-1 0-1 0 0,1 0 0 0 0,0 1 1 0 0,0 0-1 0 0,0 1 0 0 0,0-1 0 0 0,1 1 1 0 0,0 1-1 0 0,-12 8 0 0 0,0 4-5 0 0,14-14-155 0 0,1 1 0 0 0,-1 0 1 0 0,1 0-1 0 0,1 0 0 0 0,-1 0 0 0 0,0 1 0 0 0,1-1 0 0 0,-3 7 0 0 0,2-2-26 0 0,0 0 0 0 0,1 1-1 0 0,0-1 1 0 0,1 1 0 0 0,0-1-1 0 0,1 1 1 0 0,0 0-1 0 0,0 0 1 0 0,1-1 0 0 0,0 1-1 0 0,3 18 1 0 0,-1-15-18 0 0,1 0 1 0 0,1 0-1 0 0,0 0 0 0 0,0 0 1 0 0,1-1-1 0 0,1 0 0 0 0,0 0 1 0 0,9 14-1 0 0,-3-9-21 0 0,-9-10 36 0 0,1-1 0 0 0,1 0 0 0 0,-1 0 0 0 0,1-1 0 0 0,0 1 0 0 0,6 4 0 0 0,-7-6 4 0 0,0-1 0 0 0,1 0-1 0 0,-1 0 1 0 0,1-1 0 0 0,0 1-1 0 0,-1-1 1 0 0,1 0 0 0 0,0 0-1 0 0,1-1 1 0 0,8 2 0 0 0,-11-3-1 0 0,1 1 0 0 0,-1-2 0 0 0,1 1 0 0 0,-1 0 1 0 0,0-1-1 0 0,1 0 0 0 0,-1 1 0 0 0,0-1 0 0 0,0 0 0 0 0,1-1 1 0 0,-1 1-1 0 0,0-1 0 0 0,0 1 0 0 0,0-1 0 0 0,-1 0 0 0 0,1 0 1 0 0,0 0-1 0 0,2-4 0 0 0,0 1-4 0 0,0 0 0 0 0,0-1 0 0 0,-1 0 0 0 0,0 0 0 0 0,0 0 0 0 0,0 0 0 0 0,-1-1 0 0 0,0 1 0 0 0,0-1 0 0 0,-1 0 0 0 0,0 0 0 0 0,2-7 0 0 0,-2 3-52 0 0,-1-1 0 0 0,1 0 0 0 0,-2 1-1 0 0,0-1 1 0 0,0 1 0 0 0,-5-23-1 0 0,-3-18-13 0 0,-6-28 222 0 0,11 67-132 0 0,0 0 1 0 0,2 0 0 0 0,-1-20-1 0 0,2 32-212 0 0,8 13-975 0 0,17 34 1710 0 0,-11-19-481 0 0,1 0-1 0 0,1-1 1 0 0,38 45 0 0 0,-49-65-53 0 0,4 5-2 0 0,1-1 1 0 0,0-1-1 0 0,0 0 1 0 0,21 14-1 0 0,-17-14-102 0 0,0-2 0 0 0,0 1 0 0 0,27 8 0 0 0,-33-14-1410 0 0,0 0-1 0 0,14 1 1 0 0,-3-3-3337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41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8592 0 0,'0'0'250'0'0,"0"9"97"0"0,1-2-310 0 0,0 1-1 0 0,0-1 1 0 0,0 1 0 0 0,4 7-1 0 0,3 25 706 0 0,20 131 357 0 0,-13-91-638 0 0,9 26 840 0 0,1 5-68 0 0,15 94 557 0 0,-25-148-1327 0 0,33 84-1 0 0,-16-56-290 0 0,-28-78-194 0 0,-3-6-90 0 0,-2-2-506 0 0,0-1 435 0 0,-1 0 0 0 0,2 0-1 0 0,-1 1 1 0 0,0-1 0 0 0,0 0 0 0 0,0 0 0 0 0,0-2 0 0 0,1 2-457 0 0,-5-10-4542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41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53 462 13824 0 0,'-1'-1'406'0'0,"-4"-5"-331"0"0,0 0-1 0 0,1 0 0 0 0,0-1 0 0 0,0 1 1 0 0,0-1-1 0 0,1 0 0 0 0,0 0 0 0 0,0 0 1 0 0,-2-12-1 0 0,1 4 110 0 0,1 0 1 0 0,1 0-1 0 0,-1-29 0 0 0,4 32-51 0 0,0 0 0 0 0,0 0 1 0 0,1 0-1 0 0,1-1 0 0 0,0 2 0 0 0,0-1 0 0 0,1 0 0 0 0,1 1 0 0 0,0 0 0 0 0,1 0 0 0 0,9-15 1 0 0,-6 14-127 0 0,0-1 0 0 0,1 2 0 0 0,0 0 1 0 0,1 0-1 0 0,0 1 0 0 0,1 0 0 0 0,0 1 1 0 0,23-14-1 0 0,-27 19-8 0 0,1 0 0 0 0,0 0 0 0 0,0 1 1 0 0,0 1-1 0 0,19-4 0 0 0,-7 3-35 0 0,34 1-1 0 0,-33 2 18 0 0,0 1 0 0 0,0 1 0 0 0,0 1 0 0 0,35 9 0 0 0,-49-10 16 0 0,0 1 0 0 0,0 0-1 0 0,0 0 1 0 0,0 1 0 0 0,0 0 0 0 0,-1 1-1 0 0,0-1 1 0 0,1 1 0 0 0,-2 1 0 0 0,1-1-1 0 0,-1 1 1 0 0,0 0 0 0 0,0 1 0 0 0,8 11-1 0 0,-11-13 11 0 0,-1 0 0 0 0,0 0-1 0 0,0 0 1 0 0,0 0-1 0 0,-1 0 1 0 0,0 1 0 0 0,1-1-1 0 0,-2 0 1 0 0,1 1-1 0 0,-1-1 1 0 0,0 0 0 0 0,0 1-1 0 0,0-1 1 0 0,-1 0-1 0 0,0 1 1 0 0,0-1-1 0 0,0 0 1 0 0,-1 1 0 0 0,-3 6-1 0 0,-1 4 18 0 0,-2-1 0 0 0,0 0 0 0 0,-1 0 0 0 0,-20 26 0 0 0,13-21 128 0 0,-2-1 0 0 0,0 0-1 0 0,-1-1 1 0 0,-1-1 0 0 0,-28 19-1 0 0,34-27-76 0 0,-1 0-1 0 0,-1 0 1 0 0,0-2-1 0 0,0 0 1 0 0,0-1-1 0 0,-1 0 0 0 0,1-1 1 0 0,-33 4-1 0 0,45-8-248 0 0,0-1 0 0 0,0 0 0 0 0,0 1 0 0 0,0-1-1 0 0,0-1 1 0 0,-1 1 0 0 0,1-1 0 0 0,0 1-1 0 0,0-1 1 0 0,0 0 0 0 0,0-1 0 0 0,0 1 0 0 0,1-1-1 0 0,-7-3 1 0 0,0-4-5788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42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1 364 11976 0 0,'0'0'1200'0'0,"9"0"-1088"0"0,-7 0-101 0 0,1 0 0 0 0,0-1-1 0 0,-1 0 1 0 0,1 1 0 0 0,0-1 0 0 0,-1 0 0 0 0,1 0 0 0 0,-1-1 0 0 0,0 1 0 0 0,3-2 0 0 0,24-18 625 0 0,-21 14-424 0 0,86-76 1226 0 0,-7 5-258 0 0,-76 70-1070 0 0,-1-1-1 0 0,0 0 1 0 0,-1-1-1 0 0,10-11 1 0 0,-17 18-96 0 0,1-1 0 0 0,-1 1-1 0 0,0 0 1 0 0,0-1 0 0 0,0 0 0 0 0,0 0 0 0 0,-1 1 0 0 0,1-1 0 0 0,-1 0 0 0 0,0 0-1 0 0,0 0 1 0 0,-1 0 0 0 0,1 0 0 0 0,-1-1 0 0 0,0 1 0 0 0,0 0 0 0 0,-1-5-1 0 0,1 8-13 0 0,-1-1 0 0 0,0 0-1 0 0,1 1 1 0 0,-1-1-1 0 0,0 1 1 0 0,0-1-1 0 0,0 1 1 0 0,0 0-1 0 0,0-1 1 0 0,-1 1-1 0 0,1 0 1 0 0,0 0 0 0 0,0-1-1 0 0,-1 1 1 0 0,1 0-1 0 0,-1 1 1 0 0,1-1-1 0 0,-1 0 1 0 0,1 0-1 0 0,-1 1 1 0 0,0-1 0 0 0,1 1-1 0 0,-4-1 1 0 0,-2-1-54 0 0,0 1-1 0 0,0 0 1 0 0,0 0 0 0 0,-8 0 0 0 0,5 2-63 0 0,-1 0-1 0 0,1 1 1 0 0,-1 0 0 0 0,1 0-1 0 0,0 1 1 0 0,0 1-1 0 0,0 0 1 0 0,0 0 0 0 0,1 1-1 0 0,0 0 1 0 0,0 0-1 0 0,0 1 1 0 0,0 0 0 0 0,1 1-1 0 0,0 0 1 0 0,1 0-1 0 0,-1 1 1 0 0,-9 13 0 0 0,10-11 145 0 0,1 0 0 0 0,-1 1 1 0 0,2 0-1 0 0,0 0 1 0 0,0 0-1 0 0,1 1 1 0 0,0-1-1 0 0,-3 23 1 0 0,3-9 3 0 0,2-1 0 0 0,1 1 0 0 0,0 0 0 0 0,2 0 1 0 0,1 0-1 0 0,8 37 0 0 0,-7-47-45 0 0,1-1-1 0 0,1 0 0 0 0,0 0 1 0 0,1 0-1 0 0,0-1 1 0 0,1 0-1 0 0,1 0 1 0 0,0-1-1 0 0,0 1 1 0 0,2-2-1 0 0,-1 0 0 0 0,15 13 1 0 0,-15-16 31 0 0,0-1 1 0 0,1 0 0 0 0,0 0-1 0 0,0-1 1 0 0,0-1 0 0 0,1 0-1 0 0,0 0 1 0 0,0-1-1 0 0,0 0 1 0 0,19 3 0 0 0,-12-5-12 0 0,0 0 0 0 0,0-1 1 0 0,0 0-1 0 0,1-2 0 0 0,-1 0 1 0 0,21-4-1 0 0,-27 2-68 0 0,0 0 0 0 0,-1 0 0 0 0,0-1 0 0 0,14-7 0 0 0,8-4-131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42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98 484 10136 0 0,'0'0'769'0'0,"1"2"-530"0"0,6 14 55 0 0,-1 1 0 0 0,0 0 0 0 0,6 27 1 0 0,5 58 2200 0 0,-7-39-1321 0 0,14 57 587 0 0,-21-109-1668 0 0,-1-4 1322 0 0,-12-8-641 0 0,6-1-700 0 0,0 0 0 0 0,0 0 0 0 0,0 0 0 0 0,0 0 0 0 0,1-1 0 0 0,-1 1 0 0 0,1-1 0 0 0,-1 0 0 0 0,1 0 0 0 0,0 0 0 0 0,0-1 0 0 0,-4-6 0 0 0,-2-4 35 0 0,1 0 1 0 0,-7-18-1 0 0,10 20-65 0 0,-16-36-9 0 0,3 0 0 0 0,-23-92-1 0 0,38 126-47 0 0,1-1-1 0 0,0 1 0 0 0,1 0 0 0 0,1 0 1 0 0,0-1-1 0 0,1 1 0 0 0,0 0 0 0 0,2 0 1 0 0,-1 0-1 0 0,6-16 0 0 0,-2 12 72 0 0,1 1 0 0 0,1 0 1 0 0,0 0-1 0 0,1 1 0 0 0,1 1 0 0 0,1-1 1 0 0,14-16-1 0 0,-5 11-96 0 0,0 1 1 0 0,0 1 0 0 0,2 1 0 0 0,0 1-1 0 0,1 1 1 0 0,1 1 0 0 0,1 1-1 0 0,0 1 1 0 0,0 1 0 0 0,36-11-1 0 0,5 6-1659 0 0,-37 9 826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6:5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911 10 7792 0 0,'0'0'549'0'0,"-2"0"34"0"0,-3-2-187 0 0,0 0 1 0 0,0 0 0 0 0,-1 1-1 0 0,1 0 1 0 0,-1 1-1 0 0,1-1 1 0 0,-1 1 0 0 0,1 0-1 0 0,-10 1 1 0 0,0 0 183 0 0,1 2 1 0 0,-23 5 0 0 0,21-2-380 0 0,1 0 1 0 0,0 1 0 0 0,0 0 0 0 0,1 1 0 0 0,0 1 0 0 0,-19 14-1 0 0,0 5-74 0 0,-36 38 0 0 0,53-48-109 0 0,1 1 0 0 0,-16 25 0 0 0,-7 11-4 0 0,-152 170 386 0 0,171-203-299 0 0,2 1-1 0 0,-26 42 1 0 0,-20 55 464 0 0,57-109-503 0 0,-20 43 153 0 0,-24 72 0 0 0,39-91-202 0 0,2-1-1 0 0,1 1 1 0 0,-5 52-1 0 0,12-49-12 0 0,2-1 0 0 0,1 1 0 0 0,8 38 0 0 0,-9-68 0 0 0,2 13-2 0 0,1 0-1 0 0,1 0 0 0 0,13 32 1 0 0,-14-43-274 0 0,2 1 0 0 0,-1-1 0 0 0,12 16 0 0 0,-12-21-226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50.069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1 976 6936 0 0,'4'-8'3400'0'0,"11"4"-2248"0"0,-15 5-1109 0 0,1-1 1 0 0,0 0 0 0 0,0 0 0 0 0,-1 0-1 0 0,1 0 1 0 0,0 1 0 0 0,0-1 0 0 0,-1 0-1 0 0,1 0 1 0 0,0-1 0 0 0,0 1 0 0 0,0 0-1 0 0,-1 0 1 0 0,1 0 0 0 0,0 0 0 0 0,0-1-1 0 0,-1 1 1 0 0,1 0 0 0 0,0-1 0 0 0,0 1-1 0 0,-1 0 1 0 0,1-1 0 0 0,-1 1 0 0 0,1-1-1 0 0,0 1 1 0 0,-1-1 0 0 0,1 0 0 0 0,-1 1-1 0 0,1-1 1 0 0,-1 1 0 0 0,1-2 0 0 0,2-2 32 0 0,11 0 162 0 0,-14 4-222 0 0,1 0 1 0 0,-1-1-1 0 0,1 1 0 0 0,-1 0 0 0 0,1 0 0 0 0,-1 0 1 0 0,1 0-1 0 0,-1 0 0 0 0,1 0 0 0 0,-1 0 0 0 0,1 0 1 0 0,-1 0-1 0 0,1 0 0 0 0,-1 0 0 0 0,1 0 0 0 0,-1 0 1 0 0,1 0-1 0 0,-1 0 0 0 0,1 0 0 0 0,-1 0 0 0 0,1 1 1 0 0,-1-1-1 0 0,1 0 0 0 0,0 1 0 0 0,3 1 49 0 0,-1-2 55 0 0,0-2-96 0 0,2 1-24 0 0,-5 2 0 0 0,1-1 0 0 0,-1 0 0 0 0,1 0 0 0 0,-1 0 0 0 0,1 0 0 0 0,-1 0 0 0 0,1 0 0 0 0,-1 0 0 0 0,1 0 0 0 0,-1 0 0 0 0,1 0 0 0 0,-1 0 0 0 0,1 0 0 0 0,-1 0 0 0 0,1-1 0 0 0,-1 1 0 0 0,1 0 0 0 0,-1 0 0 0 0,1 0 0 0 0,-1-1 0 0 0,0 1 0 0 0,1-1 0 0 0,0 1 0 0 0,-1-1 0 0 0,1 1 0 0 0,-1 0 0 0 0,1-1 0 0 0,0 1 0 0 0,-1 0 0 0 0,1 0 0 0 0,-1 0 0 0 0,1-1 0 0 0,-1 1 0 0 0,1 0 0 0 0,0 0 0 0 0,-1 0 0 0 0,1 0 0 0 0,-1 0 0 0 0,1 0 0 0 0,0 0 0 0 0,-1 0 0 0 0,1 0 0 0 0,-1 0 0 0 0,2 1 0 0 0,5 0 61 0 0,-1-2 108 0 0,8-7-71 0 0,-7 3-85 0 0,-4 4 19 0 0,15 3-5 0 0,-14-2-17 0 0,-1 0 33 0 0,3 3-32 0 0,7-5 8 0 0,-13 2-16 0 0,0 0-1 0 0,0 0 1 0 0,1 0-1 0 0,-1 0 1 0 0,0 0-1 0 0,0 0 1 0 0,0 0-1 0 0,0 0 1 0 0,1 0-1 0 0,-1 0 1 0 0,0 0-1 0 0,0 0 1 0 0,0 0-1 0 0,1 0 1 0 0,-1 0-1 0 0,0 0 1 0 0,0 0-1 0 0,0 0 1 0 0,0 0-1 0 0,1 0 1 0 0,-1 0-1 0 0,0 0 1 0 0,0 0-1 0 0,0 0 1 0 0,0 1-1 0 0,1-1 1 0 0,-1 0-1 0 0,0 0 1 0 0,0 0-1 0 0,0 0 1 0 0,0 0-1 0 0,0 1 1 0 0,0-1-1 0 0,0 0 1 0 0,0 0-1 0 0,1 0 1 0 0,-1 1 0 0 0,1-1 0 0 0,-1 0 0 0 0,1 0 0 0 0,-1 0 0 0 0,1-1 0 0 0,-1 1 0 0 0,1 0 0 0 0,-1 0 0 0 0,1 0 0 0 0,-1 0 0 0 0,1 0 0 0 0,-1 0 0 0 0,0-1 0 0 0,1 1 0 0 0,-1 0 0 0 0,1 0 0 0 0,-1-1 0 0 0,1 1 0 0 0,-1 0 0 0 0,0-1 0 0 0,1 1 0 0 0,-1 0 0 0 0,0-1 0 0 0,1 1 0 0 0,-1-1 0 0 0,9-5 52 0 0,-8 6-54 0 0,0 0-1 0 0,0-1 1 0 0,0 1 0 0 0,0 0-1 0 0,0 0 1 0 0,0 0 0 0 0,0 0 0 0 0,0 0-1 0 0,0 1 1 0 0,0-1 0 0 0,0 0-1 0 0,0 0 1 0 0,0 1 0 0 0,0-1-1 0 0,0 1 1 0 0,1-1 0 0 0,1 2-2 0 0,-1-1 18 0 0,0-1 1 0 0,0 0-1 0 0,1 0 1 0 0,-1 0-1 0 0,0 0 1 0 0,0 0-1 0 0,1 0 1 0 0,-1 0-1 0 0,0-1 1 0 0,0 0-1 0 0,1 1 1 0 0,-1-1-1 0 0,3-1 1 0 0,-4 1-7 0 0,8-2-11 0 0,12 0 37 0 0,-13 7 35 0 0,-6-2-53 0 0,-2-2-17 0 0,0 0 1 0 0,0 0-1 0 0,1 0 1 0 0,-1 0-1 0 0,0 0 1 0 0,1 0 0 0 0,-1 1-1 0 0,0-1 1 0 0,0 0-1 0 0,1 0 1 0 0,-1 0-1 0 0,0 0 1 0 0,1 0 0 0 0,-1 0-1 0 0,0-1 1 0 0,1 1-1 0 0,-1 0 1 0 0,0 0-1 0 0,0 0 1 0 0,1 0-1 0 0,-1 0 1 0 0,0 0 0 0 0,0 0-1 0 0,1-1 1 0 0,-1 1-1 0 0,9-2 12 0 0,5 11 247 0 0,-6-10-250 0 0,0-3-11 0 0,-8 4-1 0 0,1-1 0 0 0,-1 1 0 0 0,0 0 1 0 0,1-1-1 0 0,-1 1 0 0 0,1 0 1 0 0,-1 0-1 0 0,0 0 0 0 0,1-1 0 0 0,-1 1 1 0 0,1 0-1 0 0,-1 0 0 0 0,1 0 1 0 0,-1 0-1 0 0,1 0 0 0 0,-1 0 1 0 0,1 0-1 0 0,-1 0 0 0 0,1 0 0 0 0,-1 0 1 0 0,1 0-1 0 0,-1 0 0 0 0,1 0 1 0 0,-1 0-1 0 0,0 0 0 0 0,1 0 0 0 0,-1 0 1 0 0,1 1-1 0 0,0-1 0 0 0,5 2 327 0 0,10-2-6 0 0,-3-4-320 0 0,-7 4 0 0 0,1 0 0 0 0,5-1-2 0 0,-11 1 3 0 0,0 0-1 0 0,0 0 1 0 0,0 0 0 0 0,0 0 0 0 0,0 0 0 0 0,0 0-1 0 0,0 0 1 0 0,0 0 0 0 0,0 0 0 0 0,0 0 0 0 0,0 0-1 0 0,0 1 1 0 0,0-1 0 0 0,0 1 0 0 0,0-1-1 0 0,0 0 1 0 0,0 1 0 0 0,1 0 0 0 0,13 4 258 0 0,-7-1-259 0 0,-2-1 0 0 0,2-6 0 0 0,15-8 0 0 0,-13 13-4 0 0,-8-1 8 0 0,0-1 1 0 0,0 1 0 0 0,0-1 0 0 0,0 0 0 0 0,0 1 0 0 0,0-1 0 0 0,0 0-1 0 0,0 0 1 0 0,0 0 0 0 0,0 0 0 0 0,0-1 0 0 0,0 1 0 0 0,3-2 0 0 0,-3 1-5 0 0,-2 1 0 0 0,1 0 0 0 0,-1 0 0 0 0,0-1 0 0 0,1 1 0 0 0,-1 0 0 0 0,1 0 0 0 0,-1 0 0 0 0,0 0 0 0 0,1 0 0 0 0,-1 0 0 0 0,1 0 0 0 0,-1 0 0 0 0,0 0 0 0 0,1 0 0 0 0,-1 0 0 0 0,1 0 0 0 0,-1 0 0 0 0,0 0 0 0 0,1 0 0 0 0,-1 1 0 0 0,0-1 0 0 0,1 0 0 0 0,-1 0 0 0 0,0 0 0 0 0,1 0 0 0 0,-1 1 0 0 0,1-1 0 0 0,6 0 0 0 0,-6 0 0 0 0,-1 0 0 0 0,1 0 0 0 0,-1-1 0 0 0,1 1 0 0 0,-1 0 0 0 0,1 0 0 0 0,-1 0 0 0 0,1 0 0 0 0,-1 0 0 0 0,1 0 0 0 0,-1 0 0 0 0,1 0 0 0 0,-1 0 0 0 0,1 0 0 0 0,-1 0 0 0 0,1 0 0 0 0,-1 0 0 0 0,0 0 0 0 0,1 0 0 0 0,-1 1 0 0 0,1-1 0 0 0,-1 0 0 0 0,1 0 0 0 0,-1 1 0 0 0,1-1 0 0 0,-1 0 0 0 0,0 0 0 0 0,1 1 0 0 0,-1-1 0 0 0,0 0 0 0 0,1 2 0 0 0,3 1 0 0 0,2-1 0 0 0,1-2 0 0 0,-6 0 0 0 0,0 0 0 0 0,0-1 0 0 0,0 1 0 0 0,0 0 0 0 0,0 0 0 0 0,0 0 0 0 0,0-1 0 0 0,0 1 0 0 0,0 0 0 0 0,0-1 0 0 0,0 1 0 0 0,0-1 0 0 0,0 0 0 0 0,0 1 0 0 0,0-1 0 0 0,-1 1 0 0 0,2-2 0 0 0,3-2 0 0 0,11-3 39 0 0,1 1-14 0 0,-9 3-25 0 0,2-1 0 0 0,0 3 0 0 0,-3 0 0 0 0,6-1-1 0 0,-12 2 2 0 0,-1 0-1 0 0,1 0 1 0 0,0-1-1 0 0,0 1 1 0 0,0 0-1 0 0,-1 0 1 0 0,1 0-1 0 0,0 0 1 0 0,0 0-1 0 0,0 0 1 0 0,0 1-1 0 0,-1-1 1 0 0,1 0-1 0 0,0 0 1 0 0,0 0-1 0 0,-1 1 1 0 0,1-1-1 0 0,0 0 1 0 0,0 1-1 0 0,-1-1 1 0 0,2 1-1 0 0,-2-1 2 0 0,0 0-1 0 0,0 1 1 0 0,0-1-1 0 0,0 0 0 0 0,0 0 1 0 0,0 0-1 0 0,1 0 1 0 0,-1 0-1 0 0,0 0 1 0 0,0 0-1 0 0,0 0 1 0 0,0 0-1 0 0,0 0 1 0 0,0 0-1 0 0,1 0 1 0 0,-1 0-1 0 0,0 0 1 0 0,0 0-1 0 0,0 0 0 0 0,0 0 1 0 0,0 0-1 0 0,1 0 1 0 0,-1 0-1 0 0,0 0 1 0 0,0 0-1 0 0,0 0 1 0 0,0 0-1 0 0,0 0 1 0 0,0 0-1 0 0,1 0 1 0 0,-1 0-1 0 0,0 0 0 0 0,0 0 1 0 0,0 0-1 0 0,0 0 1 0 0,0-1-1 0 0,0 1 1 0 0,14-6-4 0 0,-11 5 2 0 0,1 1 0 0 0,-1-1 0 0 0,1 1 0 0 0,-1 0 0 0 0,7 1 0 0 0,-4-1 0 0 0,2-1 0 0 0,4 0 0 0 0,-11 1 0 0 0,0 0 0 0 0,-1 0 0 0 0,1 0 0 0 0,0 0 0 0 0,0 0 0 0 0,0-1 0 0 0,0 1 0 0 0,0 0 0 0 0,-1 0 0 0 0,1-1 0 0 0,0 1 0 0 0,0 0 0 0 0,0-1 0 0 0,-1 1 0 0 0,1-1 0 0 0,0 1 0 0 0,0-2 0 0 0,5-1 9 0 0,-5 2-6 0 0,0 0 0 0 0,1 0 0 0 0,-1 1 1 0 0,1-1-1 0 0,-1 1 0 0 0,1-1 0 0 0,-1 1 1 0 0,1-1-1 0 0,-1 1 0 0 0,1 0 0 0 0,-1 0 0 0 0,1 0 1 0 0,0 0-1 0 0,-1 0 0 0 0,1 0 0 0 0,2 0 0 0 0,-2 1-3 0 0,9-2 0 0 0,2-1 14 0 0,-11 1 4 0 0,12-4 4 0 0,-6 2-13 0 0,-8 3-9 0 0,1 0 1 0 0,0-1-1 0 0,-1 1 0 0 0,1 0 0 0 0,-1-1 0 0 0,1 1 0 0 0,0 0 0 0 0,-1 0 0 0 0,1 0 0 0 0,0 0 0 0 0,-1 0 0 0 0,1 0 0 0 0,0 0 0 0 0,-1 0 0 0 0,1 0 0 0 0,0 0 0 0 0,-1 0 0 0 0,1 0 0 0 0,0 0 0 0 0,-1 0 0 0 0,1 0 0 0 0,0 1 0 0 0,-1-1 0 0 0,1 0 0 0 0,-1 1 0 0 0,1-1 0 0 0,0 0 0 0 0,-1 1 0 0 0,1-1 0 0 0,-1 1 0 0 0,1 0 0 0 0,3 0 11 0 0,-2-2 32 0 0,12-7-30 0 0,3 0-16 0 0,-3 4 3 0 0,-3 2 0 0 0,0-1 0 0 0,16-7 0 0 0,9 3 0 0 0,-13 2 0 0 0,-20 5 0 0 0,0 0 0 0 0,-1-1 0 0 0,1 1 0 0 0,0 1 0 0 0,-1-1 0 0 0,1 0 0 0 0,3 1 0 0 0,14 2 0 0 0,-19-3 0 0 0,0 0 0 0 0,0 0 0 0 0,-1 0 0 0 0,1 0 0 0 0,0 0 0 0 0,0 0 0 0 0,0 0 0 0 0,0 0 0 0 0,-1 0 0 0 0,1-1 0 0 0,0 1 0 0 0,0 0 0 0 0,-1 0 0 0 0,1-1 0 0 0,0 1 0 0 0,0-1 0 0 0,-1 1 0 0 0,1-1 0 0 0,0 1 0 0 0,-1-1 0 0 0,1 1 0 0 0,-1-1 0 0 0,1 1 0 0 0,0-2 0 0 0,2-1 0 0 0,-1 3 0 0 0,-1-1 0 0 0,1 1 0 0 0,0 0 0 0 0,-1 0 0 0 0,1-1 0 0 0,0 1 0 0 0,-1 0 0 0 0,1 1 0 0 0,0-1 0 0 0,2 1 0 0 0,-3-1 0 0 0,0 0 0 0 0,0 0 0 0 0,0 0 0 0 0,0 1 0 0 0,0-1 0 0 0,0 0 0 0 0,0 0 0 0 0,0 0 0 0 0,0-1 0 0 0,0 1 0 0 0,0 0 0 0 0,1 0 0 0 0,0-1 0 0 0,3-1 0 0 0,-1 1 0 0 0,0 0 0 0 0,1 0 0 0 0,-1 0 0 0 0,0 1 0 0 0,1-1 0 0 0,-1 1 0 0 0,1 0 0 0 0,-1 1 0 0 0,5 0 0 0 0,27-1 0 0 0,-28-2 0 0 0,-6 1 0 0 0,0 1 0 0 0,0-1 0 0 0,0 1 0 0 0,0 0 0 0 0,1-1 0 0 0,-1 1 0 0 0,0 0 0 0 0,0 0 0 0 0,0 0 0 0 0,0 1 0 0 0,4 0 0 0 0,3 2 0 0 0,-1-4 0 0 0,3-8 0 0 0,-10 9 0 0 0,-1-1 0 0 0,1 0 0 0 0,0 0 0 0 0,0 0 0 0 0,0 1 0 0 0,0-1 0 0 0,0 0 0 0 0,0 1 0 0 0,0-1 0 0 0,0 1 0 0 0,1-1 0 0 0,-1 1 0 0 0,0-1 0 0 0,0 1 0 0 0,0 0 0 0 0,0 0 0 0 0,1 0 0 0 0,0-1 0 0 0,3 1 0 0 0,0 0 0 0 0,0 0 0 0 0,0-1 0 0 0,0 0 0 0 0,0 0 0 0 0,4-2 0 0 0,24-6 0 0 0,-29 8 0 0 0,0 0 0 0 0,0 0 0 0 0,0 0 0 0 0,0 1 0 0 0,0-1 0 0 0,0 1 0 0 0,8 1 0 0 0,-9-1 0 0 0,1 1 0 0 0,-1-1 0 0 0,1 0 0 0 0,-1-1 0 0 0,1 1 0 0 0,-1 0 0 0 0,0-1 0 0 0,1 0 0 0 0,-1 0 0 0 0,0 0 0 0 0,1 0 0 0 0,2-2 0 0 0,-3 2 12 0 0,0-1 0 0 0,1 1 0 0 0,-1 0 0 0 0,0 0 0 0 0,1 1 0 0 0,-1-1 0 0 0,1 1-1 0 0,-1-1 1 0 0,7 2 0 0 0,16-3 45 0 0,-12-4-78 0 0,-12 5 17 0 0,0 0 0 0 0,0 1-1 0 0,-1-1 1 0 0,1 0 0 0 0,0 0 0 0 0,0 1 0 0 0,0 0 0 0 0,0-1 0 0 0,0 1 0 0 0,0 0-1 0 0,0 0 1 0 0,0 0 0 0 0,-1 0 0 0 0,1 0 0 0 0,0 0 0 0 0,0 0 0 0 0,2 1-1 0 0,3 3 5 0 0,4 0 0 0 0,-10-5 0 0 0,1 1 0 0 0,-1-1 0 0 0,0 1 0 0 0,1-1 0 0 0,-1 0 0 0 0,0 1 0 0 0,0-1 0 0 0,0 0 0 0 0,0 0 0 0 0,2-2 0 0 0,-3 3 0 0 0,1-1 0 0 0,0 0 0 0 0,0 0 0 0 0,0 1 0 0 0,0-1 0 0 0,0 0 0 0 0,0 0 0 0 0,0 1 0 0 0,0-1 0 0 0,1 1 0 0 0,-1-1 0 0 0,0 1 0 0 0,0-1 0 0 0,0 1 0 0 0,1 0 0 0 0,1-1 0 0 0,0 1 0 0 0,0 0 0 0 0,0-1 0 0 0,0 0 0 0 0,-1 1 0 0 0,1-1 0 0 0,0 0 0 0 0,-1 0 0 0 0,3-2 0 0 0,-2 2 0 0 0,0-1 0 0 0,-1 1 0 0 0,1 0 0 0 0,0 0 0 0 0,-1 1 0 0 0,1-1 0 0 0,0 0 0 0 0,3 1 0 0 0,1-1 0 0 0,0 0 0 0 0,0-1 0 0 0,-1 1 0 0 0,11-5 0 0 0,7-1 0 0 0,-15 5 0 0 0,-8 1 0 0 0,-1 1 0 0 0,1 0 0 0 0,0 0 0 0 0,0-1 0 0 0,-1 1 0 0 0,1 0 0 0 0,0 0 0 0 0,0 0 0 0 0,-1 0 0 0 0,1 0 0 0 0,0 0 0 0 0,0 0 0 0 0,-1 0 0 0 0,1 0 0 0 0,0 1 0 0 0,1-1 0 0 0,0 0 0 0 0,0 1 0 0 0,0-1 0 0 0,0 0 0 0 0,0 0 0 0 0,-1-1 0 0 0,1 1 0 0 0,0 0 0 0 0,0 0 0 0 0,0-1 0 0 0,0 1 0 0 0,0-1 0 0 0,0 0 0 0 0,-1 0 0 0 0,1 0 0 0 0,0 1 0 0 0,2-3 0 0 0,-1 1 0 0 0,0 0 0 0 0,0 1 0 0 0,0 0 0 0 0,0-1 0 0 0,6 0 0 0 0,-4 0 0 0 0,0 1 0 0 0,0-1 0 0 0,-1 0 0 0 0,1 0 0 0 0,0 0 0 0 0,-1 0 0 0 0,0-1 0 0 0,6-3 0 0 0,-7 3 0 0 0,-1 2 0 0 0,-1 1 0 0 0,1-1 0 0 0,0 0 0 0 0,-1 1 0 0 0,1-1 0 0 0,0 1 0 0 0,0-1 0 0 0,0 1 0 0 0,0 0 0 0 0,2 0 0 0 0,-2 0 0 0 0,-1 0 0 0 0,1 0 0 0 0,0-1 0 0 0,-1 1 0 0 0,1 0 0 0 0,-1-1 0 0 0,1 1 0 0 0,-1-1 0 0 0,1 1 0 0 0,-1-1 0 0 0,1 0 0 0 0,-1 1 0 0 0,2-2 0 0 0,3-2 0 0 0,0 1 0 0 0,0 0 0 0 0,0 0 0 0 0,0 1 0 0 0,1 0 0 0 0,-1 0 0 0 0,1 0 0 0 0,-1 1 0 0 0,1 0 0 0 0,0 0 0 0 0,-1 1 0 0 0,8-1 0 0 0,1 1 0 0 0,0-2 0 0 0,0 0 0 0 0,25-6 0 0 0,-28 4 0 0 0,-6 2 0 0 0,0 1 0 0 0,0-1 0 0 0,0 1 0 0 0,13-1 0 0 0,53-5 0 0 0,13 2 0 0 0,-82 5 1 0 0,-1 0-1 0 0,1-1 1 0 0,0 1-1 0 0,-1-1 0 0 0,0 1 1 0 0,1-1-1 0 0,2-1 0 0 0,-3 1-1 0 0,-1 0 1 0 0,1 0-1 0 0,-1 1 0 0 0,1-1 0 0 0,0 1 1 0 0,-1 0-1 0 0,1-1 0 0 0,0 1 0 0 0,-1 0 0 0 0,1 0 1 0 0,0 0-1 0 0,-1 0 0 0 0,1 0 0 0 0,0 0 1 0 0,-1 1-1 0 0,1-1 0 0 0,-1 0 0 0 0,3 1 0 0 0,-1 1-3 0 0,1-1-1 0 0,0 0 1 0 0,0-1-1 0 0,-1 1 1 0 0,1-1-1 0 0,0 1 1 0 0,0-1-1 0 0,0 0 1 0 0,0-1-1 0 0,-1 1 1 0 0,1-1-1 0 0,5 0 1 0 0,-2-1 2 0 0,1 1 2 0 0,-1 1 0 0 0,0 0 0 0 0,1 0 0 0 0,11 2 0 0 0,-13-1 0 0 0,-1 0 0 0 0,1 0 0 0 0,0-1 0 0 0,0 0 0 0 0,0 0 0 0 0,0-1 0 0 0,0 0 0 0 0,7-2 0 0 0,4-2 0 0 0,-1 1 0 0 0,1 0 0 0 0,18-2 0 0 0,-9 1 0 0 0,-20 4 0 0 0,0 0 0 0 0,0 0 0 0 0,10 0 0 0 0,-5 0 0 0 0,0-1 0 0 0,0 0 0 0 0,0 0 0 0 0,17-6 0 0 0,21-5 0 0 0,-36 10 0 0 0,-10 2 0 0 0,0 0 0 0 0,1 0 0 0 0,-1 1 0 0 0,0-1 0 0 0,1 1 0 0 0,4 0 0 0 0,-6 0 0 0 0,0 0 0 0 0,0 0 0 0 0,0 0 0 0 0,0 0 0 0 0,0 0 0 0 0,0-1 0 0 0,0 1 0 0 0,0-1 0 0 0,0 1 0 0 0,-1-1 0 0 0,1 0 0 0 0,0 0 0 0 0,0 1 0 0 0,0-1 0 0 0,-1-1 0 0 0,1 1 0 0 0,-1 0 0 0 0,3-3 0 0 0,0 2 0 0 0,-3 1 0 0 0,0 0 0 0 0,0 1 0 0 0,0-1 0 0 0,0 1 0 0 0,0-1 0 0 0,0 1 0 0 0,0-1 0 0 0,0 1 0 0 0,0 0 0 0 0,0 0 0 0 0,1-1 0 0 0,-1 1 0 0 0,0 0 0 0 0,0 0 0 0 0,0 0 0 0 0,0 0 0 0 0,1 0 0 0 0,-1 1 0 0 0,0-1 0 0 0,0 0 0 0 0,0 0 0 0 0,0 1 0 0 0,0-1 0 0 0,1 1 0 0 0,-1-1 0 0 0,0 1 0 0 0,0-1 0 0 0,0 1 0 0 0,0 0 0 0 0,-1 0 0 0 0,1-1 0 0 0,1 3 0 0 0,0-2 0 0 0,0 0 0 0 0,-1 0 0 0 0,1 0 0 0 0,-1 0 0 0 0,1 0 0 0 0,0 0 0 0 0,0-1 0 0 0,0 1 0 0 0,-1 0 0 0 0,1-1 0 0 0,0 1 0 0 0,2-1 0 0 0,53-7 0 0 0,-48 7 0 0 0,0 0 0 0 0,18 3 0 0 0,-23-3 0 0 0,-1 0 0 0 0,1 0 0 0 0,-1 0 0 0 0,1-1 0 0 0,0 0 0 0 0,-1 1 0 0 0,1-1 0 0 0,-1-1 0 0 0,0 1 0 0 0,7-4 0 0 0,11-3 0 0 0,-3 5 0 0 0,-14 2 0 0 0,-1 1 0 0 0,1-1 0 0 0,-1 0 0 0 0,1 0 0 0 0,0 0 0 0 0,2-2 0 0 0,-3 2 0 0 0,1 0 0 0 0,-1 0 0 0 0,0 0 0 0 0,0 0 0 0 0,0 1 0 0 0,0 0 0 0 0,7-1 0 0 0,16-2 0 0 0,-23 3 0 0 0,1-1 0 0 0,0 0 0 0 0,0 1 0 0 0,0 0 0 0 0,0 0 0 0 0,0 0 0 0 0,0 0 0 0 0,0 0 0 0 0,6 2 0 0 0,8 1 0 0 0,-14-3-3 0 0,1 0 0 0 0,-1 0 0 0 0,1-1 0 0 0,-1 1 0 0 0,1-1 0 0 0,-1 0 0 0 0,0 0 0 0 0,7-4 0 0 0,-8 4 1 0 0,1 0-1 0 0,-1-1 1 0 0,0 1 0 0 0,1 0-1 0 0,-1 0 1 0 0,1 1-1 0 0,0-1 1 0 0,-1 1-1 0 0,1 0 1 0 0,-1 0-1 0 0,1 0 1 0 0,0 0-1 0 0,-1 1 1 0 0,4 0-1 0 0,3 1 2 0 0,-1 0 0 0 0,1-1 0 0 0,-1 0-1 0 0,1-1 1 0 0,0 0 0 0 0,-1-1 0 0 0,1 0-1 0 0,11-2 1 0 0,31-2-4 0 0,111 5-122 0 0,-136 2 127 0 0,-21-1 0 0 0,0-1 0 0 0,0 0 0 0 0,1 1 0 0 0,-1-2 0 0 0,0 1 0 0 0,11-3 0 0 0,-12 2 0 0 0,1 0 0 0 0,-1 0 0 0 0,1 0 0 0 0,0 1 0 0 0,-1 0 0 0 0,1 0 0 0 0,0 0 0 0 0,-1 1 0 0 0,8 1 0 0 0,-11-2 0 0 0,1 0 0 0 0,0 1 0 0 0,1-2 0 0 0,-1 1 0 0 0,1 0 0 0 0,-1-1 0 0 0,1 0 0 0 0,-1 1 0 0 0,5-3 0 0 0,-4 1 0 0 0,1 1 0 0 0,-1 0 0 0 0,0 0 0 0 0,9 0 0 0 0,0 0 0 0 0,0 0 0 0 0,20-5 0 0 0,-20 4 0 0 0,0 0 0 0 0,20-1 0 0 0,-22 2 0 0 0,1 0 0 0 0,0-1 0 0 0,23-7 0 0 0,-20 5 0 0 0,23-3 0 0 0,4 7 0 0 0,-34 1 0 0 0,-1-1 0 0 0,0 0 0 0 0,1 0 0 0 0,-1-1 0 0 0,0 0 0 0 0,14-3 0 0 0,-16 3 0 0 0,0-1 0 0 0,0 2 0 0 0,0-1 0 0 0,9 0 0 0 0,-10 1 0 0 0,0 0 0 0 0,0 0 0 0 0,0-1 0 0 0,0 0 0 0 0,0 1 0 0 0,0-1 0 0 0,6-3 0 0 0,50-15 0 0 0,-42 12 0 0 0,1 0 0 0 0,0 2 0 0 0,1 1 0 0 0,24-3 0 0 0,7-3 0 0 0,-7 1 0 0 0,3-1 0 0 0,-37 7 0 0 0,0 1 0 0 0,1 0 0 0 0,20-1 0 0 0,41-2 0 0 0,-9-1 0 0 0,-45 4 0 0 0,16-3 0 0 0,49-13 0 0 0,-74 16 0 0 0,0 0 0 0 0,0 1 0 0 0,10 0 0 0 0,13-2 0 0 0,105-11 0 0 0,-103 12 0 0 0,-6-2 0 0 0,19 0 0 0 0,26 0 0 0 0,2-1 0 0 0,0-1 0 0 0,-71 6 0 0 0,0-1 0 0 0,-1 1 0 0 0,1-1 0 0 0,0 0 0 0 0,0 0 0 0 0,4-3 0 0 0,20-4 0 0 0,115-16 0 0 0,-53 19 75 0 0,-80 4-67 0 0,110-9 108 0 0,-32 1-116 0 0,5 1-72 0 0,-83 8 72 0 0,0-1 0 0 0,16-4 0 0 0,-17 3 0 0 0,1 1 0 0 0,16-2 0 0 0,95-1 0 0 0,-8-4 0 0 0,2 4 72 0 0,-31-4-72 0 0,-54 4 0 0 0,-24 3 0 0 0,-1 0 0 0 0,1 0 0 0 0,0 1 0 0 0,0-1 0 0 0,10 2 0 0 0,-5 0-12 0 0,0 0-1 0 0,0-1 0 0 0,14-1 0 0 0,9-1-8 0 0,14 0 43 0 0,-31 0-8 0 0,1 1 0 0 0,25 3 0 0 0,-3 0-14 0 0,0-1 0 0 0,46-6 0 0 0,-63 3 0 0 0,2 2 20 0 0,37 4-1 0 0,4-1 6 0 0,-37-2-25 0 0,86-5 0 0 0,-99 2 11 0 0,22 2 0 0 0,-25 1 7 0 0,0-1-1 0 0,25-3 0 0 0,-18 0 21 0 0,34 0 1 0 0,2 0-6 0 0,8 1-33 0 0,-45 3 0 0 0,0-2 0 0 0,27-4 0 0 0,-32 3 0 0 0,1 1 0 0 0,-1 0 0 0 0,17 2 0 0 0,-15 0 0 0 0,30-4 0 0 0,72-8 0 0 0,-33 2 0 0 0,-66 7 0 0 0,0 1 0 0 0,37 2 0 0 0,-10 1 0 0 0,-21-1 0 0 0,18-1 0 0 0,-19-2 0 0 0,0 2 0 0 0,32 4 0 0 0,-34-1 0 0 0,0-2 0 0 0,42-3 0 0 0,17-2 0 0 0,-6 1-38 0 0,-6 1 4 0 0,-56 1 42 0 0,-7 0 4 0 0,0 0 0 0 0,0 1 0 0 0,0 0-1 0 0,8 1 1 0 0,17 2-7 0 0,0-2-1 0 0,40-2 0 0 0,46-3-4 0 0,-107 4 12 0 0,0 0-1 0 0,16 2 0 0 0,15 0 19 0 0,-12-4-25 0 0,114-5 65 0 0,-105 3-19 0 0,-29 3-32 0 0,0-1 0 0 0,0 2 0 0 0,15 0 0 0 0,120 6-1 0 0,-124-5-59 0 0,34-5 0 0 0,3 0 69 0 0,346 4 886 0 0,-383 1-914 0 0,37 7 0 0 0,5 0 0 0 0,-22-2 0 0 0,-29-4 0 0 0,-1 0 0 0 0,0-1 0 0 0,1-1 0 0 0,15 0 0 0 0,-9-2 8 0 0,-9 1 15 0 0,0 0 0 0 0,1 0-1 0 0,12 2 1 0 0,-13-1 19 0 0,0 0 0 0 0,16-2 0 0 0,4 0 27 0 0,14 1-58 0 0,34 1-12 0 0,15 0 1 0 0,-2 0 0 0 0,-47 2 43 0 0,-1-3 0 0 0,43-6-1 0 0,64-5-42 0 0,-89 10-3 0 0,-40 2 31 0 0,30-3 1 0 0,48-5 45 0 0,-85 6-74 0 0,0 0 0 0 0,-1 1 0 0 0,1 0 0 0 0,15 2 0 0 0,53-1 0 0 0,69 5 0 0 0,-126-4-2 0 0,-17 0 5 0 0,0-1-1 0 0,-1 1 0 0 0,1-1 0 0 0,0-1 0 0 0,10-1 0 0 0,-9 1 13 0 0,-1 0 0 0 0,1 1 1 0 0,-1-1-1 0 0,1 1 0 0 0,8 2 0 0 0,11-1 11 0 0,-18-1-26 0 0,6 0 4 0 0,1 0-1 0 0,23 4 1 0 0,-24-2 21 0 0,0 0 0 0 0,0-2 0 0 0,23 0 0 0 0,-24-1 7 0 0,0 0-1 0 0,-1 2 1 0 0,1 0 0 0 0,19 3 0 0 0,-9 2 25 0 0,-11-2-1 0 0,0-1 1 0 0,0-1-1 0 0,1 0 0 0 0,14 1 0 0 0,-20-3-28 0 0,0 1-1 0 0,0 0 1 0 0,-1 1-1 0 0,14 3 1 0 0,-13-2-9 0 0,0-1 1 0 0,0 0 0 0 0,0-1 0 0 0,0 0 0 0 0,7 1-1 0 0,47 7 253 0 0,67-6-16 0 0,-116-2-273 0 0,-11-1-102 0 0,1 1-1 0 0,-1-1 0 0 0,0 0 0 0 0,0 0 0 0 0,0 0 0 0 0,0 0 1 0 0,1 0-1 0 0,-1 0 0 0 0,0 0 0 0 0,0 0 0 0 0,0-1 1 0 0,2 0-1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8:30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558 310 4952 0 0,'-16'6'512'0'0,"-93"28"-72"0"0,-39 13 256 0 0,141-45-664 0 0,-74 25 2100 0 0,349-94-828 0 0,-93 27-548 0 0,-158 37 195 0 0,-26 6-752 0 0,-177 52-466 0 0,93-26 408 0 0,53-16-315 0 0,-59 27 0 0 0,85-32-138 0 0,26-12-254 0 0,228-69 996 0 0,-98 34 675 0 0,-68 22-905 0 0,-318 98-42 0 0,110-36-193 0 0,-90 39-163 0 0,210-78 118 0 0,18-5-65 0 0,23-8-79 0 0,-22 5 225 0 0,118-37-623 0 0,-42 12 416 0 0,4 0 183 0 0,321-91 940 0 0,-324 100-713 0 0,-80 17-194 0 0,-6 3 3 0 0,1 0 0 0 0,0 0 0 0 0,-1 0 0 0 0,0-1 0 0 0,1 1-1 0 0,-1-1 1 0 0,0 0 0 0 0,-7 1 0 0 0,-7 2-11 0 0,-339 112-1090 0 0,55-20-1251 0 0,137-43 2094 0 0,237-87-1987 0 0,242-63 5096 0 0,-187 63-2473 0 0,187-47 754 0 0,-253 64-1172 0 0,-32 8-20 0 0,33-5-1 0 0,-48 14-250 0 0,-19 4-494 0 0,-24 8-64 0 0,26-11 1041 0 0,-40 13-208 0 0,-53 11 0 0 0,39-12 16 0 0,-19 5-71 0 0,-51 14-92 0 0,22-1 41 0 0,-35 12-70 0 0,120-34 139 0 0,60-18 125 0 0,170-45 718 0 0,55-26 746 0 0,-93 38-1238 0 0,-170 42-249 0 0,-5 1 69 0 0,-9 6 228 0 0,-17 6 153 0 0,-216 70-1370 0 0,116-41 615 0 0,63-22 204 0 0,40-12 54 0 0,-176 51-118 0 0,187-55 121 0 0,8-1 4 0 0,1-2 0 0 0,0 1 0 0 0,-1-1 0 0 0,0 0 0 0 0,-7 0 0 0 0,39-14-26 0 0,43-11-524 0 0,125-28 0 0 0,-14 5-30 0 0,-15 1 1203 0 0,-54 15-282 0 0,-103 30-299 0 0,18-7 329 0 0,-22 7-187 0 0,-14 4-99 0 0,-112 35-58 0 0,90-27-28 0 0,-24 9-1 0 0,-31 9 0 0 0,-32 11-37 0 0,25-6 10 0 0,23-12 63 0 0,-67 20 64 0 0,86-26-87 0 0,377-110 56 0 0,-185 49 54 0 0,200-53 1213 0 0,-327 95-1344 0 0,-2 0-26 0 0,-1 1-1 0 0,1 0 1 0 0,-1 0-1 0 0,11 1 1 0 0,-22 1 54 0 0,0 1 1 0 0,1-1-1 0 0,-1 1 0 0 0,0-1 0 0 0,1 1 1 0 0,-1 0-1 0 0,1 0 0 0 0,-3 2 1 0 0,-7 3-97 0 0,-255 84-136 0 0,129-45-48 0 0,-78 23 564 0 0,135-43-120 0 0,33-9 106 0 0,-71 14 0 0 0,167-51-509 0 0,-6 7-54 0 0,254-83-323 0 0,-107 36 908 0 0,49-14-48 0 0,-236 74-246 0 0,-2 1 196 0 0,-17 6-28 0 0,7-2-132 0 0,-158 61-54 0 0,-99 32-278 0 0,92-33 132 0 0,154-57 128 0 0,-1 0-36 0 0,-30 16 0 0 0,76-35-100 0 0,44-13-1 0 0,11-4 286 0 0,245-94 118 0 0,8 19 104 0 0,-217 69-315 0 0,58-13-38 0 0,-166 46 0 0 0,-2 0 0 0 0,-12 6 0 0 0,-19 8-93 0 0,-2-1 0 0 0,-45 12 0 0 0,28-9 36 0 0,-334 112-2219 0 0,140-36 2192 0 0,203-77 464 0 0,34-13-306 0 0,18-8 216 0 0,129-50 717 0 0,198-52 0 0 0,-16 30 299 0 0,-280 69-1174 0 0,50-7 0 0 0,-92 18-265 0 0,-6 1 61 0 0,-15 5 44 0 0,-22 6 13 0 0,-44 13-836 0 0,-27 8 782 0 0,-197 53-163 0 0,195-52 69 0 0,-27 10-106 0 0,-3 1 199 0 0,176-56 125 0 0,42-16-110 0 0,88-30-59 0 0,-96 35 90 0 0,436-128 504 0 0,-380 116-160 0 0,-239 70 528 0 0,-154 43-1624 0 0,-108 37 416 0 0,229-63 296 0 0,128-46 74 0 0,35-13 89 0 0,20-12 0 0 0,8-3 37 0 0,354-111-136 0 0,-398 132 0 0 0,395-104 984 0 0,-380 100-984 0 0,0 1 0 0 0,30-1 0 0 0,-44 6 0 0 0,-5 1 0 0 0,-5 3 0 0 0,-22 8 0 0 0,-1-1 0 0 0,-1-1 0 0 0,-34 7 0 0 0,12-4 0 0 0,-324 102-1536 0 0,147-42 1704 0 0,218-72-168 0 0,113-34-15 0 0,37-9-2 0 0,-44 14 39 0 0,429-105 1220 0 0,-508 128-1202 0 0,0 1 0 0 0,0 0 0 0 0,15 1 0 0 0,-45 11-40 0 0,-266 88-922 0 0,207-75 1196 0 0,-209 75-946 0 0,-9 1 384 0 0,262-88 302 0 0,30-11 124 0 0,4 0-131 0 0,0-1 0 0 0,0 0 0 0 0,0 0 0 0 0,0 0 0 0 0,-1 0 1 0 0,1-1-1 0 0,3-1 0 0 0,5-3 0 0 0,543-194 353 0 0,-229 103-48 0 0,-302 92-226 0 0,10-3 223 0 0,42-5 0 0 0,-75 13-310 0 0,0 0 1 0 0,0 0 0 0 0,-1 0 0 0 0,1 0 0 0 0,0 0-1 0 0,0 0 1 0 0,0 0 0 0 0,0 1 0 0 0,0-1 0 0 0,0 0-1 0 0,0 0 1 0 0,0 0 0 0 0,0 0 0 0 0,0 0 0 0 0,0 0-1 0 0,0 0 1 0 0,0 0 0 0 0,1 0 0 0 0,-1 0 0 0 0,0 0-1 0 0,0 0 1 0 0,0 1 0 0 0,0-1 0 0 0,0 0 0 0 0,0 0-1 0 0,0 0 1 0 0,0 0 0 0 0,0 0 0 0 0,0 0-1 0 0,0 0 1 0 0,0 0 0 0 0,0 0 0 0 0,0 0 0 0 0,0 0-1 0 0,0 0 1 0 0,0 0 0 0 0,0 0 0 0 0,1 0 0 0 0,-1 0-1 0 0,0 0 1 0 0,0 0 0 0 0,0 0 0 0 0,0 0 0 0 0,0 0-1 0 0,0 0 1 0 0,0 0 0 0 0,0 0 0 0 0,-12 7 10 0 0,-20 7 14 0 0,-411 132-656 0 0,210-68 1024 0 0,144-54-152 0 0,88-25-232 0 0,6-4 12 0 0,8-3 30 0 0,71-30-8 0 0,114-32 0 0 0,-139 50 14 0 0,178-50 142 0 0,-46 15-14 0 0,-141 38-184 0 0,-23 7 0 0 0,0 2 0 0 0,1 0 0 0 0,30-3 0 0 0,-58 11-3 0 0,0 0 0 0 0,0 0 0 0 0,0 0 0 0 0,0 0 0 0 0,0 0 0 0 0,0 0 0 0 0,0 0 0 0 0,0 0 0 0 0,0 0 0 0 0,0 0 0 0 0,0 0 0 0 0,0 0 0 0 0,0 0-1 0 0,0 1 1 0 0,0-1 0 0 0,0 0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0,0 0 0 0 0,0 0 0 0 0,0 0 0 0 0,-6 4-49 0 0,-12 4 15 0 0,-360 108-1256 0 0,253-78 1223 0 0,-24 6-108 0 0,41-12 250 0 0,267-84 944 0 0,176-53-320 0 0,-60 27-307 0 0,-116 37-229 0 0,75-19-213 0 0,-223 57 53 0 0,95-17 0 0 0,-97 20-169 0 0,-17 3 88 0 0,-18 4 59 0 0,-94 16-118 0 0,-61 21-861 0 0,41-10 350 0 0,-238 58 776 0 0,334-84 461 0 0,-9 2-359 0 0,49-9-49 0 0,4-2-65 0 0,9-5-18 0 0,17-6 5 0 0,199-62 92 0 0,-93 32-194 0 0,-51 16 67 0 0,89-18 0 0 0,-165 43-65 0 0,6-1 0 0 0,0 0 0 0 0,16-6 0 0 0,-68 17 0 0 0,16-4 0 0 0,-233 57-80 0 0,110-26-56 0 0,30-7 27 0 0,-230 49 306 0 0,343-77-192 0 0,-21 1 54 0 0,45-16 159 0 0,280-84-307 0 0,-245 82 73 0 0,105-27 15 0 0,-89 26-4 0 0,87-17 218 0 0,-136 30-213 0 0,-17 3 0 0 0,-15 3 0 0 0,-273 60 0 0 0,14-2-540 0 0,75-18 564 0 0,160-36 75 0 0,22-4-22 0 0,-1 1-1 0 0,-18 5 1 0 0,63-24 366 0 0,146-39 289 0 0,-80 26-744 0 0,254-67 12 0 0,-185 59 0 0 0,-162 36 0 0 0,-6 1 0 0 0,-12 1 0 0 0,-23 6 0 0 0,-189 51 36 0 0,37-10-506 0 0,-337 90-406 0 0,280-78 1270 0 0,245-60-387 0 0,4-1-2 0 0,13-7-2 0 0,20-6-6 0 0,47-12-63 0 0,208-57-402 0 0,-169 51 494 0 0,71-15 91 0 0,-72 21 127 0 0,-105 21-73 0 0,-15 5-107 0 0,-12 2 142 0 0,-375 85-20 0 0,377-85-243 0 0,-612 164-798 0 0,480-117 988 0 0,137-48-165 0 0,24 0 75 0 0,84-23 27 0 0,-49 9-140 0 0,146-39-107 0 0,-31 8 151 0 0,-139 36 37 0 0,60-11-187 0 0,-108 28-496 0 0,-24 9 1 0 0,-317 117 416 0 0,163-58 181 0 0,122-51 122 0 0,26-10 49 0 0,-48 23 0 0 0,90-36 5 0 0,-3 1 378 0 0,16-6-176 0 0,171-51-240 0 0,184-55-48 0 0,-336 101 74 0 0,161-42 100 0 0,-175 48-190 0 0,-44 14 117 0 0,-437 146-514 0 0,395-135 410 0 0,-105 32 382 0 0,170-54-353 0 0,-7 1 240 0 0,28-10-94 0 0,22-7-246 0 0,66-18 1 0 0,-61 21 30 0 0,239-50-101 0 0,-214 51 115 0 0,109-5 0 0 0,-164 17 13 0 0,-12 0 8 0 0,0-1 1 0 0,0 0-1 0 0,-1 1 1 0 0,1-1-1 0 0,0 0 1 0 0,-5 1 0 0 0,-72 21 26 0 0,-91 13 0 0 0,107-24-29 0 0,-333 79-78 0 0,419-98 28 0 0,92-24-163 0 0,103-21-166 0 0,18 5 373 0 0,-210 41-5 0 0,-21 4 33 0 0,1 0 0 0 0,-1 1 0 0 0,1 0 0 0 0,8 0 1 0 0,-44 16 101 0 0,-256 83-52 0 0,95-40-78 0 0,116-35 0 0 0,43-13 41 0 0,2-1 66 0 0,-55 11 1 0 0,82-20-98 0 0,2 0 44 0 0,5-2-47 0 0,-1 0 1 0 0,1 0-1 0 0,-1 0 0 0 0,1 0 1 0 0,0 1-1 0 0,0-1 1 0 0,5 0-1 0 0,1-2-2 0 0,220-71-5 0 0,-1 1 62 0 0,-73 25-84 0 0,-117 33 36 0 0,-68 13 640 0 0,-196 40-902 0 0,129-18 84 0 0,-38 10 164 0 0,64-13 0 0 0,-48 15 168 0 0,84-22-292 0 0,88-27 953 0 0,55-18-824 0 0,-97 32 53 0 0,6 0-48 0 0,-1-1 0 0 0,0 0 0 0 0,24-12 0 0 0,-48 20-21 0 0,-1 0 0 0 0,-16 4 1 0 0,-5 2-385 0 0,-213 96 439 0 0,248-106 254 0 0,19-8-169 0 0,33-13-205 0 0,16-10 76 0 0,-63 29 0 0 0,-10 3 0 0 0,-6 3 0 0 0,-15 5 5 0 0,0-2 0 0 0,-31 8 1 0 0,18-10 10 0 0,33-4-15 0 0,0 0 0 0 0,-1 0 1 0 0,1 0-1 0 0,0 0 1 0 0,0 0-1 0 0,0 0 0 0 0,-1 0 1 0 0,1 0-1 0 0,0 0 1 0 0,0-1-1 0 0,0 1 0 0 0,-1 0 1 0 0,1 0-1 0 0,0 0 1 0 0,0 0-1 0 0,0 0 0 0 0,-1 0 1 0 0,1 0-1 0 0,0-1 1 0 0,0 1-1 0 0,0 0 0 0 0,0 0 1 0 0,0 0-1 0 0,-1 0 1 0 0,1-1-1 0 0,0 1 0 0 0,0 0 1 0 0,0 0-1 0 0,0 0 1 0 0,0-1-1 0 0,0 1 0 0 0,0 0 1 0 0,0 0-1 0 0,0 0 1 0 0,0-1-1 0 0,0 1 0 0 0,0 0 1 0 0,0 0-1 0 0,0-1 1 0 0,0 1-1 0 0,0 0 0 0 0,0 0 1 0 0,0 0-1 0 0,0-1 1 0 0,0 1-1 0 0,0 0 0 0 0,0 0 1 0 0,0 0-1 0 0,0-1 1 0 0,1 1-1 0 0,-1 0 0 0 0,0 0 1 0 0,0-1-1 0 0,7-10 159 0 0,-7 10-142 0 0,14-12-6 0 0,-12 12-13 0 0,-1 0 0 0 0,1 0 0 0 0,-1 0 0 0 0,0 0 0 0 0,1 0 1 0 0,-1-1-1 0 0,0 1 0 0 0,0 0 0 0 0,0 0 0 0 0,0-1 0 0 0,0 1 1 0 0,0-1-1 0 0,0 1 0 0 0,0-1 0 0 0,-1 0 0 0 0,1 1 0 0 0,-1-1 1 0 0,2-3-1 0 0,-3 5-8 0 0,1-1 1 0 0,-1 1 0 0 0,1-1-1 0 0,-1 1 1 0 0,1-1 0 0 0,-1 1-1 0 0,0-1 1 0 0,1 1-1 0 0,-1 0 1 0 0,0-1 0 0 0,1 1-1 0 0,-1 0 1 0 0,0 0-1 0 0,1-1 1 0 0,-1 1 0 0 0,0 0-1 0 0,1 0 1 0 0,-1 0-1 0 0,0 0 1 0 0,0 0 0 0 0,1 0-1 0 0,-1 0 1 0 0,-1 0 0 0 0,-29 7 8 0 0,21-4 0 0 0,0 0 0 0 0,0-1 0 0 0,0-1 0 0 0,-14 1 0 0 0,50-16 0 0 0,-7 9 90 0 0,32-16 0 0 0,-30 12-54 0 0,-44 12-252 0 0,-5 5 223 0 0,0 0 18 0 0,0 1 1 0 0,-40 19 0 0 0,190-96 425 0 0,-118 66-442 0 0,1-1 0 0 0,-1-1 0 0 0,0 1 0 0 0,0 0 0 0 0,4-6 0 0 0,-4 6-13 0 0,-4 2-27 0 0,-17 6-140 0 0,14-3 171 0 0,2-2-6 0 0,1 0-1 0 0,-1 1 1 0 0,0-1 0 0 0,0 0-1 0 0,0 1 1 0 0,0 0 0 0 0,1-1-1 0 0,-1 1 1 0 0,0-1-1 0 0,0 1 1 0 0,1 0 0 0 0,-1-1-1 0 0,0 1 1 0 0,1 0-1 0 0,-1 0 1 0 0,1-1 0 0 0,-1 1-1 0 0,1 0 1 0 0,-1 2 0 0 0,1-3 6 0 0,0 0 0 0 0,0 1 0 0 0,0-1 0 0 0,0 1 0 0 0,0-1 0 0 0,0 1 0 0 0,0-1 0 0 0,0 1 0 0 0,0-1 0 0 0,0 0 0 0 0,0 1 0 0 0,0-1 0 0 0,0 1 0 0 0,0-1 0 0 0,0 0 0 0 0,1 1 0 0 0,-1-1 0 0 0,0 1 0 0 0,0-1 0 0 0,0 0 0 0 0,1 1 0 0 0,-1-1 0 0 0,0 0 0 0 0,1 1 0 0 0,-1-1 0 0 0,0 0 0 0 0,1 1 0 0 0,-1-1 0 0 0,0 0 0 0 0,1 0 0 0 0,-1 0 0 0 0,1 1 0 0 0,-1-1 0 0 0,0 0 0 0 0,1 0 0 0 0,-1 0 0 0 0,1 0 0 0 0,0 0 0 0 0,15 1 0 0 0,-14-1 0 0 0,21-1 19 0 0,0-2 1 0 0,0-1 0 0 0,26-7-1 0 0,-22 5 76 0 0,140-42 473 0 0,-72 19 146 0 0,41-13-440 0 0,72-19-92 0 0,27-2-118 0 0,-151 41-64 0 0,77-24 0 0 0,14-2-149 0 0,-127 37 114 0 0,155-33-501 0 0,-170 38 706 0 0,1 0-131 0 0,1-1 0 0 0,42-15 0 0 0,-56 14-115 0 0,0 2 0 0 0,1 1 0 0 0,26-4 0 0 0,-24 5 492 0 0,23-1-1007 0 0,-70 14 335 0 0,-87 24-6 0 0,10-2 228 0 0,265-84 234 0 0,-14 5-133 0 0,-178 60-222 0 0,10-3 72 0 0,-30 9 1 0 0,-125 37-125 0 0,128-40 275 0 0,39-13-78 0 0,-2 0 60 0 0,10-3 28 0 0,36-16-73 0 0,63-18 0 0 0,90-24-5 0 0,-269 94 0 0 0,-85 17-77 0 0,110-36 26 0 0,39-13 51 0 0,9-2 3 0 0,0 0-1 0 0,0 0 0 0 0,0 0 0 0 0,-7 4 0 0 0,18-8 29 0 0,0 1 0 0 0,0 0 0 0 0,8-2-1 0 0,13-3-36 0 0,137-39 10 0 0,-106 31 64 0 0,-51 13-68 0 0,0 0 0 0 0,0 0 0 0 0,11 0 0 0 0,-43 17-12 0 0,-32 5-53 0 0,-75 18-1 0 0,95-28 9 0 0,25-8 58 0 0,8-2-2 0 0,8-1 1 0 0,20-5 0 0 0,164-45 0 0 0,-136 36-10 0 0,-50 15 4 0 0,-24 12-170 0 0,-77 28 176 0 0,3-1 0 0 0,90-35 38 0 0,13-4 24 0 0,13-4 44 0 0,39-17 6 0 0,-45 15-105 0 0,0 1-1 0 0,1 0 1 0 0,30-6-1 0 0,-41 11-18 0 0,-16 10-48 0 0,-15 2 75 0 0,0 0 0 0 0,0-2-1 0 0,-45 12 1 0 0,3-1-10 0 0,-64 18 144 0 0,55-17-2 0 0,25-11-67 0 0,52-11-67 0 0,0 0 0 0 0,0 0 0 0 0,0 0-1 0 0,0 0 1 0 0,0 0 0 0 0,0 0 0 0 0,0-1-1 0 0,0 1 1 0 0,0 0 0 0 0,0 0 0 0 0,0 0-1 0 0,0 0 1 0 0,0 0 0 0 0,0 0 0 0 0,0 0-1 0 0,1 0 1 0 0,-1 0 0 0 0,0 0 0 0 0,0 0-1 0 0,0 0 1 0 0,0 0 0 0 0,0 0 0 0 0,0 0-1 0 0,-1 0 1 0 0,1 0 0 0 0,0 0 0 0 0,0 0-1 0 0,0 0 1 0 0,0-1 0 0 0,0 1 0 0 0,0 0-1 0 0,0 0 1 0 0,0 0 0 0 0,0 0 0 0 0,0 0-1 0 0,0 0 1 0 0,0 0 0 0 0,0 0 0 0 0,0 0-1 0 0,0 0 1 0 0,0 0 0 0 0,0 0 0 0 0,0 0-1 0 0,0 0 1 0 0,0 0 0 0 0,0 0 0 0 0,0 0-1 0 0,0 0 1 0 0,0 0 0 0 0,0 0 0 0 0,0 0-1 0 0,0 0 1 0 0,0 0 0 0 0,0 0-1 0 0,-1 0 1 0 0,1 0 0 0 0,0 0 0 0 0,0 0-1 0 0,0 0 1 0 0,0 0 0 0 0,0 0 0 0 0,0 0-1 0 0,5-6 147 0 0,9-5-209 0 0,35-12 50 0 0,-37 18 0 0 0,91-32-1273 0 0,-55 21 1114 0 0,-33 11 159 0 0,-48 22 79 0 0,-162 44 1160 0 0,155-47-1136 0 0,27-9-101 0 0,-23 6-1 0 0,112-32-1 0 0,-4 0 0 0 0,160-46-1084 0 0,-143 39 936 0 0,-59 18 143 0 0,34-8-309 0 0,-61 18 250 0 0,-25 9-256 0 0,-101 36 256 0 0,-130 35 64 0 0,214-67 0 0 0,213-67 136 0 0,104-23-72 0 0,-209 64-64 0 0,-88 25-136 0 0,-172 50 72 0 0,-89 30-952 0 0,255-84 1094 0 0,-91 32 812 0 0,222-87-890 0 0,63-6 0 0 0,-65 24 0 0 0,-18 9-4 0 0,-62 15-23 0 0,-74 30-942 0 0,-273 99 605 0 0,229-91 304 0 0,83-30 117 0 0,19-9 70 0 0,18-9 57 0 0,59-22-184 0 0,134-41 0 0 0,-181 66 192 0 0,-22 7-60 0 0,-14 5-89 0 0,-4 1-26 0 0,-117 37-141 0 0,-274 84 216 0 0,312-96-125 0 0,-109 32 722 0 0,161-49-689 0 0,20-6 11 0 0,0 0-1 0 0,0-1 1 0 0,0 0-1 0 0,0 0 1 0 0,-10 0 0 0 0,16-3-11 0 0,4 0 0 0 0,0 0 0 0 0,0 0 0 0 0,-1 0 0 0 0,1 0 0 0 0,0 0 0 0 0,0 1 0 0 0,0-1 0 0 0,0 0 0 0 0,0 0 0 0 0,0 1 0 0 0,2-2 0 0 0,-3 2 0 0 0,26-16-412 0 0,0 2 0 0 0,0 1 0 0 0,35-12 0 0 0,-20 8 377 0 0,52-19 28 0 0,114-26 1 0 0,7 18 275 0 0,-193 42-258 0 0,-21 2-11 0 0,0 0 0 0 0,0 0 0 0 0,-1 0 0 0 0,1 0 0 0 0,0 0 0 0 0,0 0 0 0 0,0 0 0 0 0,0 0 0 0 0,0 0 0 0 0,0 0 0 0 0,0 0 0 0 0,0 0 0 0 0,0 1 0 0 0,0-1 0 0 0,0 0 0 0 0,0 0 0 0 0,0 0 0 0 0,0 0 0 0 0,0 0 0 0 0,0 0 0 0 0,0 0 0 0 0,0 0 0 0 0,0 0 0 0 0,0 0 0 0 0,0 0 0 0 0,0 0 0 0 0,-1 0 0 0 0,1 0 0 0 0,0 0 0 0 0,0 0 0 0 0,0 0 0 0 0,0 0 0 0 0,0 0 0 0 0,0 0 0 0 0,0 0 0 0 0,0 0 0 0 0,0 1 0 0 0,0-1 0 0 0,0 0 0 0 0,0 0 0 0 0,0 0 0 0 0,0 0-1 0 0,0 0 1 0 0,0 0 0 0 0,0 0 0 0 0,0 0 0 0 0,0 0 0 0 0,0 0 0 0 0,1 0 0 0 0,-1 0 0 0 0,0 0 0 0 0,0 0 0 0 0,0 0 0 0 0,0 0 0 0 0,0 0 0 0 0,0 0 0 0 0,0 0 0 0 0,0 0 0 0 0,0 1 0 0 0,0-1 0 0 0,0 0 0 0 0,0 0 0 0 0,0 0 0 0 0,0 0 0 0 0,0 0 0 0 0,0 0 0 0 0,-12 4 1 0 0,-89 29 57 0 0,-66 18 76 0 0,-104 27-62 0 0,158-45-179 0 0,-172 57 118 0 0,264-84 42 0 0,52-12-42 0 0,13-9 29 0 0,-13 5 37 0 0,33-7 0 0 0,109-34-1 0 0,-71 18 166 0 0,265-67 374 0 0,-132 47-460 0 0,-201 46-216 0 0,-22 4-225 0 0,-22 5-158 0 0,-20 6 5 0 0,-142 49-84 0 0,11-8 420 0 0,160-49 364 0 0,2-1-234 0 0,0 0 1 0 0,0 0 0 0 0,0 0 0 0 0,1 0 0 0 0,-1 1-1 0 0,0-1 1 0 0,0 0 0 0 0,1 1 0 0 0,-1-1-1 0 0,0 1 1 0 0,3-1 0 0 0,-1-1 18 0 0,123-41 17 0 0,103-18-64 0 0,-120 35 0 0 0,-90 20 0 0 0,-44 22-332 0 0,-2-6 149 0 0,-41 10 1 0 0,6-3 91 0 0,5 3 79 0 0,-96 28 12 0 0,150-48 289 0 0,3-1-101 0 0,6-4-27 0 0,13-5-55 0 0,28-8-98 0 0,56-19 768 0 0,55-6-96 0 0,14-7-297 0 0,-155 45-389 0 0,-10 2-50 0 0,-16 7 20 0 0,-87 28-252 0 0,44-15 152 0 0,-36 6-69 0 0,17-5 141 0 0,55-14 64 0 0,62-17 0 0 0,-21 8 37 0 0,-1 0 0 0 0,38-14 1 0 0,-16 4 130 0 0,-38 12-169 0 0,9-2-2 0 0,0 0 0 0 0,0 1 0 0 0,0 1 1 0 0,29-2-1 0 0,-46 5-66 0 0,-16 5-63 0 0,-90 23 132 0 0,20-4 0 0 0,76-23 38 0 0,8-1 58 0 0,5-2-25 0 0,67-25-59 0 0,-21 10-27 0 0,-32 11-18 0 0,27-5-1 0 0,-17 5 99 0 0,-68 15-21 0 0,-31 7 311 0 0,57-15-344 0 0,14-1 42 0 0,11-14 123 0 0,22-4-97 0 0,-27 15-94 0 0,1 1 0 0 0,-1-1 0 0 0,0 0 0 0 0,0 0 0 0 0,0-1 0 0 0,-1 0 0 0 0,1 0 0 0 0,-1 0 0 0 0,7-8-1 0 0,-11 12 16 0 0,0-7 0 0 0,-1 4 0 0 0,-1 2-7 0 0,0 0-1 0 0,1 0 0 0 0,-1 0 1 0 0,0 0-1 0 0,1 0 0 0 0,-1 1 0 0 0,0-1 1 0 0,0 0-1 0 0,0 1 0 0 0,0 0 0 0 0,1-1 1 0 0,-1 1-1 0 0,0 0 0 0 0,0 0 0 0 0,0 0 1 0 0,0 0-1 0 0,-3 1 0 0 0,-4-1 19 0 0,50-17 53 0 0,-33 14-64 0 0,-4 2-1 0 0,0-1-1 0 0,-1 1 1 0 0,1-1 0 0 0,0 1 0 0 0,-1-1 0 0 0,0 0 0 0 0,1-1 0 0 0,3-2 0 0 0,-32 10-53 0 0,21-3 54 0 0,0-2-10 0 0,4 0-44 0 0,4 0 16 0 0,0 0 42 0 0,1-1 1 0 0,-1 1-1 0 0,0-1 0 0 0,1 0 0 0 0,-1 0 1 0 0,0-1-1 0 0,0 1 0 0 0,6-4 0 0 0,-11 5-1 0 0,0 0-4 0 0,0 0 1 0 0,0 0 0 0 0,-1 0 0 0 0,1 0 0 0 0,0 0 0 0 0,0 0-1 0 0,-1 0 1 0 0,1 0 0 0 0,0 0 0 0 0,0 0 0 0 0,-1 1 0 0 0,0 0 0 0 0,29-17-1 0 0,-19 11 11 0 0,-8 1-34 0 0,0 4 21 0 0,-1-1-1 0 0,0 1 1 0 0,1 0 0 0 0,-1-1 0 0 0,0 1 0 0 0,0 0 0 0 0,1-1 0 0 0,-1 1 0 0 0,0 0 0 0 0,0 0 0 0 0,0 0 0 0 0,1 0 0 0 0,-1 0 0 0 0,0 0 0 0 0,-1 0-1 0 0,-5 0-17 0 0,1 1-1 0 0,-1 0 0 0 0,0 0 0 0 0,1 1 0 0 0,-13 4 0 0 0,14-4 40 0 0,5-2 119 0 0,0 0-136 0 0,1 0 0 0 0,0 0 0 0 0,-1 0 0 0 0,1-1 0 0 0,0 1 0 0 0,-1 0 0 0 0,1 0 0 0 0,0 0 0 0 0,-1-1 0 0 0,1 1 0 0 0,-1 0 0 0 0,1-1 0 0 0,-1 1-1 0 0,1-1 1 0 0,0 1 0 0 0,-1-1 0 0 0,0 1 0 0 0,1-1 0 0 0,0 0 0 0 0,13-9 10 0 0,-31 6-65 0 0,2 7 123 0 0,-2 0-81 0 0,15-3 48 0 0,5-4 63 0 0,11-4-36 0 0,-11 7-56 0 0,-1 0-1 0 0,0-1 1 0 0,1 1-1 0 0,-1-1 1 0 0,0 1-1 0 0,0-1 1 0 0,0 0-1 0 0,0 0 1 0 0,2-2-1 0 0,-4 4-6 0 0,0 0 0 0 0,0 0 0 0 0,0 0 0 0 0,1-1 0 0 0,-1 1 0 0 0,0 0 0 0 0,0 0 0 0 0,0 0 0 0 0,0 0 0 0 0,0 0 0 0 0,0 0 0 0 0,0 0 0 0 0,0 0 0 0 0,0 0 0 0 0,0 0 0 0 0,0-1 0 0 0,0 1 0 0 0,0 0 0 0 0,0 0 0 0 0,0 0 0 0 0,0 0 0 0 0,0 0 0 0 0,0 0 0 0 0,0 0 0 0 0,0 0 0 0 0,0 0 0 0 0,0 0 0 0 0,0-1 0 0 0,0 1 0 0 0,0 0 0 0 0,0 0 0 0 0,-1 0 0 0 0,1 0 0 0 0,0 0 0 0 0,0 0 0 0 0,0 0 0 0 0,0 0 0 0 0,0 0 0 0 0,0 0 0 0 0,0 0 0 0 0,0 0 0 0 0,0 0 0 0 0,0 0 0 0 0,0 0 0 0 0,0-1 0 0 0,-1 1 0 0 0,1 0 0 0 0,0 0 0 0 0,0 0 0 0 0,0 0 0 0 0,-8-1 0 0 0,-6 3 0 0 0,5 2 134 0 0,5-3-1409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8:35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154 0 5368 0 0,'0'0'112'0'0,"-17"7"489"0"0,-54 23 4508 0 0,70-29-4951 0 0,-1 0 0 0 0,1-1 0 0 0,-1 1 0 0 0,1 0 0 0 0,-1 0 0 0 0,1 0 0 0 0,0 0-1 0 0,-1 1 1 0 0,1-1 0 0 0,0 0 0 0 0,-1 2 0 0 0,11-3-148 0 0,0-2 1 0 0,1 1 0 0 0,-1-1-1 0 0,0-1 1 0 0,10-4-1 0 0,7-1 2 0 0,-16 6-50 0 0,-18 6-48 0 0,-20 6-57 0 0,9-4 110 0 0,0 1 1 0 0,1 1-1 0 0,-29 17 0 0 0,46-25 44 0 0,1 0-1 0 0,-1 1 0 0 0,0-1 1 0 0,0 1-1 0 0,1-1 1 0 0,-1 1-1 0 0,0-1 0 0 0,1 1 1 0 0,-1-1-1 0 0,0 1 0 0 0,1 0 1 0 0,-1-1-1 0 0,1 1 1 0 0,-1 1-1 0 0,1-1-8 0 0,0-1 1 0 0,0 0-1 0 0,0 0 1 0 0,0 0-1 0 0,1 1 1 0 0,-1-1-1 0 0,0 0 0 0 0,0 0 1 0 0,0 0-1 0 0,1 1 1 0 0,-1-1-1 0 0,0 0 1 0 0,0 0-1 0 0,0 0 0 0 0,1 0 1 0 0,-1 0-1 0 0,0 0 1 0 0,0 0-1 0 0,1 0 0 0 0,-1 0 1 0 0,0 1-1 0 0,0-1 1 0 0,1 0-1 0 0,-1 0 1 0 0,0 0-1 0 0,1 0 0 0 0,-1 0 1 0 0,0-1-1 0 0,1 1 1 0 0,28-4-66 0 0,82-27-231 0 0,-79 17 358 0 0,-111 51 843 0 0,79-37-891 0 0,-2 1-13 0 0,0-1-1 0 0,1 1 1 0 0,-1 0 0 0 0,0-1 0 0 0,1 1 0 0 0,-1 0-1 0 0,1 0 1 0 0,-1 0 0 0 0,1 0 0 0 0,0 0-1 0 0,-1 1 1 0 0,0 1 0 0 0,1-3-47 0 0,2 1 48 0 0,-1-1-1 0 0,0 0 1 0 0,0 0-1 0 0,0 1 1 0 0,0-1 0 0 0,1 0-1 0 0,-1 0 1 0 0,0 1-1 0 0,0-1 1 0 0,1 0 0 0 0,-1 0-1 0 0,0 0 1 0 0,0 1-1 0 0,1-1 1 0 0,-1 0 0 0 0,0 0-1 0 0,1 0 1 0 0,-1 0 0 0 0,0 0-1 0 0,1 0 1 0 0,-1 1-1 0 0,0-1 1 0 0,1 0 0 0 0,-1 0-1 0 0,0 0 1 0 0,0 0-1 0 0,1 0 1 0 0,-1 0 0 0 0,0 0-1 0 0,1 0 1 0 0,0-1-1 0 0,11 0 131 0 0,-12 1-132 0 0,13-3-2 0 0,22-7 0 0 0,-28 7 0 0 0,-16 8-21 0 0,-1 0 1 0 0,-10 7 0 0 0,7-3-2 0 0,3-3-12 0 0,7-5 26 0 0,-1 1 0 0 0,1 0 0 0 0,0 0 0 0 0,0 0 0 0 0,0 1 0 0 0,0-1 1 0 0,0 1-1 0 0,-5 5 0 0 0,8-7 41 0 0,12 2 64 0 0,-6-4-55 0 0,1 0 0 0 0,0 0 0 0 0,-1-1 1 0 0,0 0-1 0 0,1 0 0 0 0,5-3 0 0 0,8-3-23 0 0,0 1-19 0 0,-101 38-74 0 0,75-29 58 0 0,0 0 0 0 0,0 1-1 0 0,-10 5 1 0 0,15-8 57 0 0,2 1-118 0 0,-1-1 56 0 0,1 0 1 0 0,-1 1 0 0 0,0-1 0 0 0,1 0-1 0 0,-1 0 1 0 0,1 0 0 0 0,-1 0 0 0 0,1 1 0 0 0,-1-1-1 0 0,1 0 1 0 0,-1 0 0 0 0,1 0 0 0 0,-1 0-1 0 0,1 0 1 0 0,-1 0 0 0 0,1 0 0 0 0,-1 0-1 0 0,1-1 1 0 0,-1 1 0 0 0,2 0 0 0 0,11-4 55 0 0,-12 4-54 0 0,92-30 371 0 0,-118 46-352 0 0,3-6-37 0 0,17-9 17 0 0,1 1 0 0 0,-1 0 0 0 0,1 0 0 0 0,0 0 0 0 0,0 1 0 0 0,-7 4 1 0 0,11-7 20 0 0,0 0 1 0 0,-1 1-1 0 0,1-1 1 0 0,0 0-1 0 0,0 0 1 0 0,0 0 0 0 0,0 0-1 0 0,0 0 1 0 0,0 0-1 0 0,0 0 1 0 0,0 0-1 0 0,0 0 1 0 0,-1 0 0 0 0,1 1-1 0 0,0-1 1 0 0,0 0-1 0 0,0 0 1 0 0,0 0-1 0 0,0 0 1 0 0,0 0 0 0 0,0 0-1 0 0,0 0 1 0 0,0 1-1 0 0,0-1 1 0 0,0 0-1 0 0,0 0 1 0 0,0 0 0 0 0,0 0-1 0 0,0 0 1 0 0,0 0-1 0 0,0 1 1 0 0,0-1-1 0 0,0 0 1 0 0,0 0 0 0 0,0 0-1 0 0,0 0 1 0 0,0 0-1 0 0,0 0 1 0 0,0 1-1 0 0,0-1 1 0 0,1 0 0 0 0,-1 0-1 0 0,0 0 1 0 0,0 0-1 0 0,0 0 1 0 0,0 0-1 0 0,0 0 1 0 0,0 1 0 0 0,9 1-109 0 0,11-2-34 0 0,74-17 496 0 0,-91 17-350 0 0,-4 1 9 0 0,-12 5 34 0 0,-27 11 56 0 0,23-11-83 0 0,-7 9-111 0 0,24-15 68 0 0,16-1 102 0 0,10-6 101 0 0,-14 4-139 0 0,0 0 1 0 0,0 0 0 0 0,20-11 0 0 0,-53 22-17 0 0,9-4-85 0 0,1 1-1 0 0,-12 5 1 0 0,7-2 59 0 0,11-6 0 0 0,1 0 0 0 0,-1 1 0 0 0,1 0 0 0 0,-1 0 0 0 0,-6 5 0 0 0,11-8 0 0 0,0 0 0 0 0,0 0 0 0 0,0 0 0 0 0,0 1 0 0 0,0-1 0 0 0,0 0 0 0 0,0 0 0 0 0,0 0 0 0 0,-1 0 0 0 0,1 0 0 0 0,0 0 0 0 0,0 1 0 0 0,0-1 0 0 0,0 0 0 0 0,0 0 0 0 0,0 0 0 0 0,0 0 0 0 0,0 0 0 0 0,0 1 0 0 0,0-1 0 0 0,0 0 0 0 0,0 0 0 0 0,0 0 0 0 0,0 0 0 0 0,0 0 0 0 0,0 1 0 0 0,0-1 0 0 0,0 0 0 0 0,0 0 0 0 0,0 0 0 0 0,0 0 0 0 0,0 0 0 0 0,0 0 0 0 0,0 1 0 0 0,1-1 0 0 0,-1 0 0 0 0,0 0 0 0 0,0 0 0 0 0,0 0 0 0 0,0 0 0 0 0,0 0 0 0 0,0 0 0 0 0,0 1 0 0 0,0-1 0 0 0,1 0 0 0 0,-1 0 0 0 0,0 0 0 0 0,0 0 0 0 0,0 0 0 0 0,0 0 0 0 0,0 0 0 0 0,1 0 0 0 0,-1 0 0 0 0,0 0 0 0 0,0 0 0 0 0,0 0 0 0 0,0 0 0 0 0,0 0 0 0 0,1 0 0 0 0,-1 0 0 0 0,8 1 0 0 0,8-3 0 0 0,-1-2 0 0 0,0 1 0 0 0,0-2 0 0 0,28-13 0 0 0,-60 28 0 0 0,9-5 0 0 0,0 0 0 0 0,0-1 0 0 0,0 1 0 0 0,-18 4 0 0 0,17-5 0 0 0,9-5 0 0 0,0 1 0 0 0,1 0 0 0 0,-1 0 0 0 0,0 0 0 0 0,0 0 0 0 0,0 0 0 0 0,0 0 0 0 0,0 0 0 0 0,0 0 0 0 0,0 0 0 0 0,0 0 0 0 0,0 0 0 0 0,0 0 0 0 0,1 0 0 0 0,-1 1 0 0 0,0-1 0 0 0,0 0 0 0 0,0 0 0 0 0,0 0 0 0 0,0 0 0 0 0,0 0 0 0 0,0 0 0 0 0,0 0 0 0 0,0 0 0 0 0,0 0 0 0 0,0 0 0 0 0,0 0 0 0 0,0 0 0 0 0,1 0 0 0 0,-1 0 0 0 0,0 0 0 0 0,0 0 0 0 0,0 0 0 0 0,0 1 0 0 0,0-1 0 0 0,0 0 0 0 0,0 0 0 0 0,0 0 0 0 0,0 0 0 0 0,0 0 0 0 0,0 0 0 0 0,0 0 0 0 0,0 0 0 0 0,0 0 0 0 0,0 0 0 0 0,0 1 0 0 0,0-1 0 0 0,0 0 0 0 0,0 0 0 0 0,0 0 0 0 0,0 0 0 0 0,0 0 0 0 0,0 0 0 0 0,0 0 0 0 0,0 0 0 0 0,0 0 0 0 0,0 0 0 0 0,0 0 0 0 0,-1 0 0 0 0,1 1 0 0 0,0-1 0 0 0,0 0 0 0 0,8 1 0 0 0,31-9 0 0 0,-31 7 0 0 0,1-1 0 0 0,-1 1 0 0 0,16-6 0 0 0,-20 6 0 0 0,-8 5 0 0 0,-11 5 0 0 0,5-5 0 0 0,-1 1 0 0 0,-17 12 0 0 0,17-12-11 0 0,10-4-42 0 0,19-4-203 0 0,27-10 268 0 0,-21 5-1080 0 0,-46 17 1186 0 0,0 0 0 0 0,-39 25 1 0 0,34-18 114 0 0,24-15-445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8:38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 1 6296 0 0,'0'0'1338'0'0,"-17"13"2176"0"0,-7-1-1937 0 0,21-11-1524 0 0,-1 0-1 0 0,1 1 1 0 0,0 0-1 0 0,-1-1 1 0 0,1 1-1 0 0,-5 5 1 0 0,1-3 682 0 0,7-3-618 0 0,17-3-74 0 0,0 0 0 0 0,0 0 0 0 0,0-2-1 0 0,0 0 1 0 0,18-8 0 0 0,-135 52 365 0 0,91-37-344 0 0,8-3 118 0 0,1 0-180 0 0,0 1 0 0 0,1-1 1 0 0,-1 0-1 0 0,0 1 1 0 0,1-1-1 0 0,-1 0 0 0 0,0 1 1 0 0,1-1-1 0 0,-1 0 1 0 0,0 0-1 0 0,1 1 0 0 0,-1-1 1 0 0,1 0-1 0 0,-1 0 1 0 0,1 0-1 0 0,-1 0 1 0 0,0 1-1 0 0,1-1 0 0 0,-1 0 1 0 0,1 0-1 0 0,-1 0 1 0 0,1 0-1 0 0,-1 0 0 0 0,1 0 1 0 0,-1 0-1 0 0,1 0 1 0 0,-1 0-1 0 0,1-1 0 0 0,16 0-10 0 0,-17 1 11 0 0,25-7-7 0 0,-21 6 15 0 0,0-1 0 0 0,0 1 0 0 0,1 0 1 0 0,-1 0-1 0 0,1 0 0 0 0,5 0 0 0 0,-9 1 64 0 0,-3 1-7 0 0,1 1-1 0 0,0-1 1 0 0,0 0 0 0 0,-1 0 0 0 0,1 0-1 0 0,0 0 1 0 0,-1-1 0 0 0,1 1 0 0 0,-1 0-1 0 0,1 0 1 0 0,-4 0 0 0 0,-2 2-60 0 0,-4 3 47 0 0,7-4-55 0 0,1 0 0 0 0,0-1 0 0 0,0 1-1 0 0,0 0 1 0 0,0 1 0 0 0,-5 4 0 0 0,8-7 0 0 0,0 0 0 0 0,0 0 0 0 0,0 0 0 0 0,0 0 0 0 0,0 1 0 0 0,-1-1 0 0 0,1 0 0 0 0,0 0 0 0 0,0 0 0 0 0,0 0 0 0 0,0 1 0 0 0,0-1 0 0 0,0 0 0 0 0,0 0 0 0 0,0 0 0 0 0,0 1 0 0 0,0-1 0 0 0,-1 0 0 0 0,1 0 0 0 0,0 0 0 0 0,0 0 0 0 0,0 1 0 0 0,0-1 0 0 0,0 0 0 0 0,1 0 0 0 0,-1 0 0 0 0,0 1 0 0 0,0-1 0 0 0,0 0 0 0 0,0 0 0 0 0,0 0 0 0 0,0 1 0 0 0,0-1 0 0 0,0 0 0 0 0,0 0 0 0 0,0 0 0 0 0,0 0 0 0 0,1 1 0 0 0,-1-1 0 0 0,0 0 0 0 0,0 0 0 0 0,0 0 0 0 0,0 0 0 0 0,1 0 0 0 0,-1 0 0 0 0,0 1 0 0 0,0-1 0 0 0,0 0 0 0 0,0 0 0 0 0,1 0 0 0 0,-1 0 0 0 0,0 0 0 0 0,0 0 0 0 0,0 0 0 0 0,1 0 0 0 0,-1 0 0 0 0,0 0 0 0 0,0 0 0 0 0,0 0 0 0 0,1 0 0 0 0,-1 0 0 0 0,0 0 0 0 0,0 0 0 0 0,1 0 0 0 0,11 1 0 0 0,-12-1 0 0 0,6-1 0 0 0,0 1 0 0 0,0-1 0 0 0,0-1 0 0 0,-1 1 0 0 0,7-3 0 0 0,21-4 0 0 0,-25 8 0 0 0,-14 2 0 0 0,-2 1 0 0 0,-16 8-25 0 0,-24 14 0 0 0,36-18 75 0 0,-1-3-40 0 0,12-4 172 0 0,17 1-118 0 0,-7-2-91 0 0,0 0 0 0 0,-1 0 0 0 0,1-1 1 0 0,-1-1-1 0 0,0 0 0 0 0,15-6 1 0 0,-5 2 181 0 0,-9 5-155 0 0,-48 18 0 0 0,16-7 10 0 0,19-8-26 0 0,-1 0-1 0 0,1 0 1 0 0,0 1 0 0 0,0-1-1 0 0,0 1 1 0 0,1 0 0 0 0,-1 1-1 0 0,0-1 1 0 0,1 1 0 0 0,-4 2-1 0 0,7-4 87 0 0,13 6 136 0 0,-9-7-207 0 0,0-1 0 0 0,0 1 0 0 0,0-1 0 0 0,0 1-1 0 0,0-1 1 0 0,0-1 0 0 0,0 1 0 0 0,0 0 0 0 0,6-4 0 0 0,6-2-110 0 0,-11 6 111 0 0,-1 0 0 0 0,1 0 0 0 0,-1 0 0 0 0,1 1 0 0 0,7 0 0 0 0,-20 2-4 0 0,0 0 0 0 0,0 1 1 0 0,0 1-1 0 0,0-1 0 0 0,1 1 1 0 0,-10 7-1 0 0,-1 2 63 0 0,34-13-260 0 0,0-5-5 0 0,-3 1 282 0 0,21-9 0 0 0,-31 10-94 0 0,-8 7-50 0 0,1-1 0 0 0,-1 0 0 0 0,0-1 0 0 0,1 1 1 0 0,-1-1-1 0 0,-1 0 0 0 0,-9 2 0 0 0,-17 8-173 0 0,4 0 73 0 0,28-10 168 0 0,5 0-1 0 0,5-1 55 0 0,2-3-52 0 0,0-1-1 0 0,0-1 1 0 0,0 1 0 0 0,-1-2 0 0 0,22-10 0 0 0,-40 22-77 0 0,-12 6 40 0 0,-60 24 137 0 0,79-37-101 0 0,0 0 0 0 0,-1 0 0 0 0,1 0 0 0 0,0 0 0 0 0,0 0 0 0 0,0 0 0 0 0,0 0 1 0 0,0 0-1 0 0,0 1 0 0 0,-1-1 0 0 0,1 0 0 0 0,0 0 0 0 0,0 0 0 0 0,0 0 1 0 0,0 0-1 0 0,0 0 0 0 0,0 0 0 0 0,0 0 0 0 0,0 0 0 0 0,0 0 0 0 0,0 1 0 0 0,-1-1 1 0 0,1 0-1 0 0,0 0 0 0 0,0 0 0 0 0,0 0 0 0 0,0 0 0 0 0,0 0 0 0 0,0 1 1 0 0,0-1-1 0 0,0 0 0 0 0,0 0 0 0 0,0 0 0 0 0,0 0 0 0 0,0 0 0 0 0,0 0 0 0 0,0 1 1 0 0,0-1-1 0 0,0 0 0 0 0,0 0 0 0 0,0 0 0 0 0,0 0 0 0 0,0 0 0 0 0,0 0 1 0 0,1 1-1 0 0,-1-1 0 0 0,0 0 0 0 0,0 0 0 0 0,0 0 0 0 0,0 0 0 0 0,0 0 0 0 0,0 0 1 0 0,0 0-1 0 0,0 0 0 0 0,0 0 0 0 0,1 0 0 0 0,-1 1 0 0 0,0-1 0 0 0,0 0 1 0 0,0 0-1 0 0,0 0 0 0 0,0 0 0 0 0,0 0 0 0 0,0 0 0 0 0,1 0 0 0 0,-1 0 1 0 0,0 0-1 0 0,0 0 0 0 0,0 0 0 0 0,8 3 98 0 0,2-4-85 0 0,-1-1 1 0 0,1 0-1 0 0,-1 0 0 0 0,0-1 0 0 0,17-6 1 0 0,-24 8-35 0 0,-1 1-42 0 0,-19 10 82 0 0,-24 11-150 0 0,38-20 119 0 0,1 1-106 0 0,9-1 142 0 0,7 0 198 0 0,-6-2-212 0 0,0-1 1 0 0,0 1 0 0 0,0-1 0 0 0,0 0 0 0 0,-1-1 0 0 0,9-3 0 0 0,2-1-130 0 0,1 1-15 0 0,-18 8 81 0 0,-10 5 32 0 0,-18 9 123 0 0,17-10-35 0 0,0 0 0 0 0,-18 15-1 0 0,29-21-58 0 0,0 0-1 0 0,0 0 0 0 0,0 0 1 0 0,0 0-1 0 0,0 0 1 0 0,0 0-1 0 0,-1 1 1 0 0,1-1-1 0 0,0 0 0 0 0,0 0 1 0 0,0 0-1 0 0,0 0 1 0 0,0 0-1 0 0,0 0 1 0 0,0 0-1 0 0,0 0 1 0 0,0 0-1 0 0,0 0 0 0 0,0 0 1 0 0,0 1-1 0 0,-1-1 1 0 0,1 0-1 0 0,0 0 1 0 0,0 0-1 0 0,0 0 0 0 0,0 0 1 0 0,0 0-1 0 0,0 0 1 0 0,0 1-1 0 0,0-1 1 0 0,0 0-1 0 0,0 0 0 0 0,0 0 1 0 0,0 0-1 0 0,0 0 1 0 0,0 0-1 0 0,0 0 1 0 0,0 1-1 0 0,0-1 0 0 0,1 0 1 0 0,-1 0-1 0 0,0 0 1 0 0,0 0-1 0 0,0 0 1 0 0,0 0-1 0 0,0 0 0 0 0,6 2 199 0 0,9-3-156 0 0,10-8-627 0 0,-24 9 448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8:42.3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195 1 7584 0 0,'0'0'5173'0'0,"-19"9"-2724"0"0,-32 19-1658 0 0,38-19-690 0 0,12-8-66 0 0,0 0-1 0 0,0 0 0 0 0,0 0 0 0 0,0 0 0 0 0,0 0 0 0 0,-1 0 0 0 0,1 0 0 0 0,0-1 0 0 0,-1 1 0 0 0,1 0 0 0 0,-1-1 0 0 0,-1 1 0 0 0,14 1 340 0 0,-9-1-360 0 0,-1-1 0 0 0,1 1 0 0 0,-1-1 0 0 0,1 1 1 0 0,-1-1-1 0 0,1 0 0 0 0,-1 0 0 0 0,4 0 0 0 0,54-10 39 0 0,-50 8-58 0 0,-2 1 52 0 0,-13 5-98 0 0,-76 28-28 0 0,76-29 51 0 0,0 0 20 0 0,0 0 1 0 0,0 0 0 0 0,0 1 0 0 0,0 0 0 0 0,-10 8-1 0 0,16-12 9 0 0,0 1-1 0 0,0-1 1 0 0,0 0-1 0 0,0 0 1 0 0,0 0-1 0 0,0 1 1 0 0,0-1-1 0 0,0 0 0 0 0,0 0 1 0 0,0 0-1 0 0,0 1 1 0 0,0-1-1 0 0,0 0 1 0 0,0 0-1 0 0,0 1 0 0 0,0-1 1 0 0,0 0-1 0 0,0 0 1 0 0,0 0-1 0 0,0 1 1 0 0,1-1-1 0 0,-1 0 1 0 0,0 0-1 0 0,0 0 0 0 0,0 0 1 0 0,0 1-1 0 0,0-1 1 0 0,0 0-1 0 0,1 0 1 0 0,-1 0-1 0 0,0 0 0 0 0,0 0 1 0 0,0 1-1 0 0,1-1 1 0 0,-1 0-1 0 0,0 0 1 0 0,0 0-1 0 0,0 0 1 0 0,1 0-1 0 0,-1 0 0 0 0,0 0 1 0 0,0 0-1 0 0,1 0 1 0 0,8 3 43 0 0,-1-2-44 0 0,0-1 0 0 0,0-1 0 0 0,0 1 0 0 0,15-4 0 0 0,21-1 0 0 0,-30 3 0 0 0,-12 1 0 0 0,0 0 0 0 0,0 1 0 0 0,0 0 0 0 0,0-1 0 0 0,1 1 0 0 0,-1 0 0 0 0,0 0 0 0 0,0 0 0 0 0,0 0 0 0 0,4 1 0 0 0,-6 0-1 0 0,0-1 0 0 0,0 0 0 0 0,0 0-1 0 0,0 1 1 0 0,0-1 0 0 0,0 0-1 0 0,1 0 1 0 0,-1 0 0 0 0,0 1-1 0 0,0-1 1 0 0,0 0 0 0 0,0 0 0 0 0,0 1-1 0 0,-1-1 1 0 0,1 0 0 0 0,0 0-1 0 0,0 0 1 0 0,0 1 0 0 0,0-1-1 0 0,0 0 1 0 0,0 0 0 0 0,0 1 0 0 0,0-1-1 0 0,0 0 1 0 0,-1 0 0 0 0,1 0-1 0 0,0 0 1 0 0,0 1 0 0 0,0-1-1 0 0,0 0 1 0 0,0 0 0 0 0,-1 0-1 0 0,1 0 1 0 0,0 0 0 0 0,0 1 0 0 0,0-1-1 0 0,-1 0 1 0 0,-6 6-14 0 0,0-2-11 0 0,0-1 0 0 0,0 1 0 0 0,-1-1 0 0 0,-10 2 0 0 0,9-2 24 0 0,0 0 0 0 0,-16 8 0 0 0,20-7-5 0 0,5-1-61 0 0,12 0-78 0 0,-12-3 144 0 0,12 0-35 0 0,0 0 1 0 0,0 0-1 0 0,0-1 1 0 0,-1 0-1 0 0,18-5 1 0 0,-27 5-17 0 0,-2 0-11 0 0,-1 3-132 0 0,0-1 192 0 0,0 0 1 0 0,0 0-1 0 0,-1-1 0 0 0,1 1 1 0 0,0 0-1 0 0,0 0 0 0 0,-1-1 1 0 0,1 1-1 0 0,0 0 0 0 0,-1-1 1 0 0,1 1-1 0 0,-1-1 0 0 0,1 0 1 0 0,-2 1-1 0 0,0 0-1 0 0,-13 4 5 0 0,-4 1 0 0 0,1 1 0 0 0,-27 14 0 0 0,45-21-22 0 0,-12 9-62 0 0,13-5 127 0 0,7-1 60 0 0,-2-3-83 0 0,-1 0 0 0 0,0 0 0 0 0,0 0 0 0 0,0-1 1 0 0,0 0-1 0 0,8-2 0 0 0,4-1-17 0 0,7-2-3 0 0,-18 5 0 0 0,-1-1 0 0 0,1 1 0 0 0,0 0 0 0 0,9-1 0 0 0,-24 6 0 0 0,0 0 0 0 0,0 0 0 0 0,-9 6 0 0 0,-1 0 0 0 0,14-7 0 0 0,4-2 0 0 0,-1 0 0 0 0,1 0 0 0 0,0 0 0 0 0,0 0 0 0 0,0 0 0 0 0,-1 1 0 0 0,1-1 0 0 0,1 1 0 0 0,-4 2 0 0 0,5-4 0 0 0,0 0 0 0 0,0 0 0 0 0,0 1 0 0 0,0-1 0 0 0,0 0 0 0 0,0 0 0 0 0,0 1 0 0 0,0-1 0 0 0,0 0 0 0 0,0 0 0 0 0,0 0 0 0 0,0 1 0 0 0,0-1 0 0 0,0 0 0 0 0,0 0 0 0 0,0 1 0 0 0,0-1 0 0 0,0 0 0 0 0,0 0 0 0 0,1 0 0 0 0,-1 1 0 0 0,0-1 0 0 0,0 0 0 0 0,0 0 0 0 0,0 0 0 0 0,0 0 0 0 0,0 1 0 0 0,1-1 0 0 0,-1 0 0 0 0,0 0 0 0 0,0 0 0 0 0,0 0 0 0 0,0 0 0 0 0,1 1 0 0 0,-1-1 0 0 0,0 0 0 0 0,0 0 0 0 0,0 0 0 0 0,1 0 0 0 0,-1 0 0 0 0,0 0 0 0 0,0 0 0 0 0,1 0 0 0 0,-1 0 0 0 0,0 0 0 0 0,0 0 0 0 0,11 3 0 0 0,-5-4 0 0 0,0 1 0 0 0,0-1 0 0 0,0-1 0 0 0,10-3 0 0 0,-10 3 0 0 0,0 1 0 0 0,0-1 0 0 0,0 1 0 0 0,12-1 0 0 0,-54 21 0 0 0,-20 4-238 0 0,54-22 237 0 0,1 0 1 0 0,-1-1-1 0 0,1 1 0 0 0,-1 0 0 0 0,1 0 0 0 0,0 0 0 0 0,0 0 1 0 0,-1 0-1 0 0,1 0 0 0 0,0 0 0 0 0,0 0 0 0 0,-1 3 1 0 0,2-4-1 0 0,0 0 1 0 0,0 0 0 0 0,0 1 0 0 0,0-1 0 0 0,0 0 0 0 0,0 0 0 0 0,0 0 0 0 0,0 1 0 0 0,1-1 0 0 0,-1 0 0 0 0,0 0 0 0 0,0 0 0 0 0,0 1 0 0 0,0-1 0 0 0,0 0 0 0 0,1 0 0 0 0,-1 0 0 0 0,0 0 0 0 0,0 0 0 0 0,0 0 0 0 0,0 1 0 0 0,1-1 0 0 0,-1 0 0 0 0,0 0-1 0 0,0 0 1 0 0,0 0 0 0 0,1 0 0 0 0,-1 0 0 0 0,0 0 0 0 0,0 0 0 0 0,1 0 0 0 0,-1 0 0 0 0,0 0 0 0 0,0 0 0 0 0,0 0 0 0 0,1 0 0 0 0,-1 0 0 0 0,0 0 0 0 0,10 0 20 0 0,27-9 266 0 0,-26 5-294 0 0,0 2 0 0 0,11-3 0 0 0,-11 3 8 0 0,-34 12-211 0 0,12-5 209 0 0,0-1 1 0 0,1 1 0 0 0,-12 8 0 0 0,21-10 1 0 0,7-3 0 0 0,16-3 0 0 0,-13 1 0 0 0,0 2 0 0 0,-1-2 0 0 0,1 1 0 0 0,11-4 0 0 0,-57 23 0 0 0,17-9 0 0 0,15-6 0 0 0,1-1 0 0 0,-1 0 0 0 0,0 0 0 0 0,-9 3 0 0 0,80-30 216 0 0,-55 21-216 0 0,27-11 0 0 0,-45 18-20 0 0,0-1 0 0 0,0 0 0 0 0,-1 0 0 0 0,1 0 1 0 0,-1-1-1 0 0,-9 0 0 0 0,-23 5 148 0 0,27-5-117 0 0,13-1-11 0 0,0 0 0 0 0,0 0 0 0 0,0 0 0 0 0,-1 0 0 0 0,1 0 0 0 0,0 0 0 0 0,0 0 0 0 0,0 0 0 0 0,0 0 0 0 0,0 0 0 0 0,0 0 0 0 0,-1 0 0 0 0,1 0 0 0 0,0-1 0 0 0,0 1 0 0 0,0 0 0 0 0,0 0 0 0 0,0 0 0 0 0,0 0 0 0 0,0 0 0 0 0,0 0 0 0 0,0-1 0 0 0,0 1 0 0 0,0 0 0 0 0,-1 0 0 0 0,1 0 0 0 0,0 0 0 0 0,0 0 0 0 0,0 0 0 0 0,0-1 0 0 0,0 1 0 0 0,0 0 0 0 0,0 0 0 0 0,0 0 0 0 0,0 0 0 0 0,0 0 0 0 0,0-1 0 0 0,0 1 0 0 0,0 0 0 0 0,1 0 0 0 0,-1 0 0 0 0,0 0 0 0 0,0 0 0 0 0,0-1 0 0 0,0 1 0 0 0,0 0 0 0 0,0 0 0 0 0,0 0 0 0 0,0 0 0 0 0,0 0 0 0 0,0 0 0 0 0,1 0 0 0 0,-1-1 0 0 0,0 1 0 0 0,0 0 0 0 0,0 0 0 0 0,0 0 0 0 0,0 0 0 0 0,0 0 0 0 0,1 0 0 0 0,-1 0 0 0 0,7-8 0 0 0,-7 8 0 0 0,4-3-18 0 0,0 0-1 0 0,0 0 1 0 0,0 0 0 0 0,1 0 0 0 0,-1 1 0 0 0,1 0 0 0 0,-1 0 0 0 0,9-3 0 0 0,17-7 21 0 0,-21 7-3 0 0,-7 5 0 0 0,-1 0 0 0 0,0-1 0 0 0,0 0 0 0 0,1 1 0 0 0,-1-1 0 0 0,0 0 0 0 0,0 1 0 0 0,0-1 0 0 0,0 0 0 0 0,1-1 0 0 0,-25 4 0 0 0,-58 8-23 0 0,26-8-434 0 0,90-26 766 0 0,-12 12-277 0 0,-15 8-6 0 0,0-1-1 0 0,0 0 1 0 0,8-7 0 0 0,-16 12-22 0 0,0 0 0 0 0,0 0 1 0 0,1 0-1 0 0,-1 0 0 0 0,0 0 1 0 0,0 0-1 0 0,0 0 1 0 0,0-1-1 0 0,0 1 0 0 0,0 0 1 0 0,0 0-1 0 0,0 0 1 0 0,0 0-1 0 0,1 0 0 0 0,-1 0 1 0 0,0 0-1 0 0,0-1 1 0 0,0 1-1 0 0,0 0 0 0 0,0 0 1 0 0,0 0-1 0 0,0 0 0 0 0,0 0 1 0 0,0 0-1 0 0,0-1 1 0 0,0 1-1 0 0,0 0 0 0 0,0 0 1 0 0,0 0-1 0 0,0 0 1 0 0,0 0-1 0 0,0 0 0 0 0,0-1 1 0 0,0 1-1 0 0,0 0 0 0 0,0 0 1 0 0,0 0-1 0 0,0 0 1 0 0,-1 0-1 0 0,1 0 0 0 0,0-1 1 0 0,-6-1 24 0 0,-7 1-46 0 0,-4 1-65 0 0,1 2 0 0 0,0 0 0 0 0,-16 5 1 0 0,6-1 142 0 0,18-6 207 0 0,14-5-162 0 0,11-5-261 0 0,20-4 93 0 0,-29 12 76 0 0,0-1 1 0 0,-1 0-1 0 0,1 0 1 0 0,-1-1-1 0 0,1 0 1 0 0,-1 0-1 0 0,0-1 0 0 0,6-5 1 0 0,-13 9 54 0 0,0 1-62 0 0,0 0 1 0 0,0-1-1 0 0,0 1 0 0 0,0 0 1 0 0,0 0-1 0 0,0-1 0 0 0,0 1 1 0 0,0 0-1 0 0,0-1 0 0 0,0 1 1 0 0,-1 0-1 0 0,1-1 0 0 0,0 1 1 0 0,0 0-1 0 0,0 0 0 0 0,-1-1 1 0 0,1 1-1 0 0,0 0 0 0 0,0 0 1 0 0,-1 0-1 0 0,1-1 0 0 0,0 1 1 0 0,0 0-1 0 0,-1 0 0 0 0,1 0 1 0 0,0 0-1 0 0,0 0 0 0 0,-1-1 1 0 0,1 1-1 0 0,0 0 0 0 0,-1 0 1 0 0,1 0-1 0 0,0 0 0 0 0,-1 0 1 0 0,1 0-1 0 0,0 0 0 0 0,-1 0 0 0 0,1 0 1 0 0,0 0-1 0 0,-1 0 0 0 0,1 0 1 0 0,-1 1-1 0 0,-17 0-114 0 0,15 0 105 0 0,-17-2-8 0 0,17 1 2 0 0,0 0 0 0 0,0-1-1 0 0,0 1 1 0 0,0 0 0 0 0,0 1-1 0 0,0-1 1 0 0,-1 0 0 0 0,1 1-1 0 0,0 0 1 0 0,0 0 0 0 0,0 0-1 0 0,-4 2 1 0 0,7-3 71 0 0,1-4 247 0 0,-1 4-303 0 0,0-1 0 0 0,0 1-1 0 0,0 0 1 0 0,0-1-1 0 0,0 1 1 0 0,1 0 0 0 0,-1 0-1 0 0,0-1 1 0 0,0 1 0 0 0,0 0-1 0 0,0 0 1 0 0,0-1-1 0 0,0 1 1 0 0,1 0 0 0 0,-1 0-1 0 0,0 0 1 0 0,0-1 0 0 0,0 1-1 0 0,0 0 1 0 0,1 0-1 0 0,-1 0 1 0 0,0-1 0 0 0,0 1-1 0 0,1 0 1 0 0,-1 0 0 0 0,0 0-1 0 0,1 0 1 0 0,15-8 28 0 0,1 0 0 0 0,19-14 0 0 0,-35 21 8 0 0,-1 1-39 0 0,0 0 0 0 0,0-1 0 0 0,0 1 0 0 0,0 0 0 0 0,0-1 0 0 0,0 1 1 0 0,0 0-1 0 0,0 0 0 0 0,0-1 0 0 0,0 1 0 0 0,0 0 0 0 0,0-1 0 0 0,0 1 0 0 0,0 0 0 0 0,-1 0 1 0 0,1-1-1 0 0,0 1 0 0 0,0 0 0 0 0,0 0 0 0 0,0-1 0 0 0,0 1 0 0 0,-1 0 0 0 0,1 0 0 0 0,0-1 1 0 0,0 1-1 0 0,0 0 0 0 0,-1 0 0 0 0,1 0 0 0 0,0-1 0 0 0,0 1 0 0 0,-1 0 0 0 0,1 0 0 0 0,0 0 1 0 0,0 0-1 0 0,-1 0 0 0 0,1 0 0 0 0,0 0 0 0 0,0-1 0 0 0,-1 1 0 0 0,1 0 0 0 0,0 0 0 0 0,-1 0 1 0 0,1 0-1 0 0,-1 0 0 0 0,-11-1 77 0 0,3 2-81 0 0,1 0 0 0 0,-1 0 0 0 0,1 1 0 0 0,0 0 0 0 0,-1 0 0 0 0,-13 7 0 0 0,-9 2-10 0 0,39-11-293 0 0,-3-1 48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8:44.0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69 39 3104 0 0,'-21'4'276'0'0,"19"-3"-5"0"0,-3 1 553 0 0,0-1 0 0 0,0 1 1 0 0,0-1-1 0 0,-10 1 322 0 0,15-2-1068 0 0,0 0-1 0 0,0-1 0 0 0,0 1 1 0 0,0 0-1 0 0,-1 0 1 0 0,1 0-1 0 0,0-1 0 0 0,0 1 1 0 0,0 0-1 0 0,0 0 0 0 0,0-1 1 0 0,0 1-1 0 0,0 0 0 0 0,0 0 1 0 0,0-1-1 0 0,0 1 1 0 0,0 0-1 0 0,0 0 0 0 0,0 0 1 0 0,0-1-1 0 0,0 1 0 0 0,0 0 1 0 0,0 0-1 0 0,0-1 0 0 0,0 1 1 0 0,0 0-1 0 0,1 0 0 0 0,-1 0 1 0 0,0-1-1 0 0,0 1 1 0 0,1-1 231 0 0,-1 1-232 0 0,0 0 1 0 0,0 0-1 0 0,0 0 0 0 0,1 0 1 0 0,-1 0-1 0 0,0-1 0 0 0,0 1 1 0 0,0 0-1 0 0,1 0 1 0 0,-1 0-1 0 0,0 0 0 0 0,1 0 1 0 0,23-15-78 0 0,-18 13 0 0 0,-1 0 0 0 0,0-1 0 0 0,0 0 0 0 0,8-6 0 0 0,-11 8 0 0 0,5-4 0 0 0,-7 5 0 0 0,0 0 0 0 0,0 0 0 0 0,0 0 0 0 0,0-1 0 0 0,0 1 0 0 0,-1 0 0 0 0,1 0 0 0 0,0 0 0 0 0,0 0 0 0 0,0-1 0 0 0,-1 1 0 0 0,1 0 0 0 0,0 0 0 0 0,0 0 0 0 0,-1 0 0 0 0,1 0 0 0 0,0 0 0 0 0,0 0 0 0 0,0 0 0 0 0,-1 0 0 0 0,1 0 0 0 0,0 0 0 0 0,0 0 0 0 0,-1 0 0 0 0,1 0 0 0 0,0 0 0 0 0,0 0 0 0 0,-1 0 0 0 0,1 0 0 0 0,0 0 0 0 0,0 0 0 0 0,-1 0 0 0 0,-9 1 0 0 0,5-1 41 0 0,1 1 1 0 0,-1 0 0 0 0,1 1 0 0 0,-8 2 0 0 0,-10 4 423 0 0,28-7-342 0 0,-6-1-115 0 0,1 0 0 0 0,-1 1 0 0 0,1-1 0 0 0,0 0 1 0 0,-1 0-1 0 0,1 0 0 0 0,0 0 0 0 0,0 0 0 0 0,-1 0 1 0 0,1 0-1 0 0,0 0 0 0 0,-1 0 0 0 0,1 0 0 0 0,1 0 1 0 0,13-6 1024 0 0,-18 6-1024 0 0,0 0 1 0 0,1 0-1 0 0,-1 0 1 0 0,0 0-1 0 0,1 1 1 0 0,-1 0-1 0 0,1-1 1 0 0,-1 1-1 0 0,-3 2 1 0 0,-6 0-10 0 0,10-1-52 0 0,8-4-1520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8:58.7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20 225 7248 0 0,'0'0'8744'0'0,"0"0"-8654"0"0,0 3-20 0 0,-6 19 721 0 0,2-11 173 0 0,-3 25-637 0 0,7-36-114 0 0,-3 15-21 0 0,3 10-120 0 0,1-16-49 0 0,0-7-17 0 0,0 1 0 0 0,-1-1-1 0 0,0 0 1 0 0,1 0 0 0 0,-1 0 0 0 0,0 0-1 0 0,0 1 1 0 0,0-1 0 0 0,-1 3-1 0 0,1-4-4 0 0,1 7-3 0 0,5 12 19 0 0,-4-17 47 0 0,-1 0-62 0 0,1 0-79 0 0,-2-1 82 0 0,0 14 57 0 0,2 2-62 0 0,-2-16 0 0 0,1 11-21 0 0,0-12-11 0 0,0 1 11 0 0,1 0-22 0 0,1-1 42 0 0,0-1 0 0 0,0 1-1 0 0,-1-1 1 0 0,1 0 0 0 0,0 0 0 0 0,0 0 0 0 0,3-1-1 0 0,-4 1 1 0 0,14-1-88 0 0,30-5 0 0 0,-39 5 75 0 0,100-22-258 0 0,-85 18-64 0 0,32-4-1 0 0,-52 9 310 0 0,75-8-665 0 0,12-8 324 0 0,-20 3 93 0 0,9-2 152 0 0,-4 4 2 0 0,-18 4-267 0 0,60-19 664 0 0,-82 19-271 0 0,9-2-100 0 0,51-21-618 0 0,-43 22 350 0 0,-43 6 361 0 0,0 0-1 0 0,1 1 0 0 0,11 0 1 0 0,31-1-1772 0 0,-40 2 1820 0 0,1-1-1 0 0,-1-1 0 0 0,13-2 1 0 0,-23 4-44 0 0,8-6 644 0 0,-11 6-629 0 0,0 0 0 0 0,0 0 0 0 0,0 0 0 0 0,1 0 0 0 0,-1 0 0 0 0,0 0 1 0 0,0-1-1 0 0,0 1 0 0 0,1 0 0 0 0,-1-1 0 0 0,0 0 0 0 0,0 1 1 0 0,1-1-1 0 0,-1 0 0 0 0,1 0 0 0 0,-1 0 0 0 0,1 0 0 0 0,-1 0 0 0 0,1 0 1 0 0,-1-1-1 0 0,-1-1 0 0 0,2 1 37 0 0,0-1 1 0 0,0 1 0 0 0,0-1-1 0 0,0 1 1 0 0,1-1-1 0 0,-1 0 1 0 0,1 1-1 0 0,0-1 1 0 0,-1 1-1 0 0,1-1 1 0 0,1-3 0 0 0,2-33 938 0 0,-1 29-668 0 0,-1 1 1 0 0,0-1 0 0 0,-1-14-1 0 0,-1 13-104 0 0,0 2-156 0 0,1 0 1 0 0,-2 0-1 0 0,1 0 0 0 0,-1 0 0 0 0,0 1 1 0 0,-1-1-1 0 0,0 1 0 0 0,-6-12 0 0 0,9 19-62 0 0,0 1-1 0 0,-1-1 0 0 0,1 0 0 0 0,0 1 1 0 0,-1-1-1 0 0,1 1 0 0 0,-1-1 0 0 0,1 1 0 0 0,-1-1 1 0 0,1 1-1 0 0,-1 0 0 0 0,1-1 0 0 0,-1 1 1 0 0,-1-1-1 0 0,2 7-1564 0 0,0-6 1565 0 0,-1 1 0 0 0,1-1 0 0 0,0 0 0 0 0,0 1 0 0 0,-1-1 0 0 0,1 0 0 0 0,0 0 0 0 0,-1 1 0 0 0,1-1-1 0 0,0 0 1 0 0,-1 0 0 0 0,1 1 0 0 0,-1-1 0 0 0,1 0 0 0 0,0 0 0 0 0,-1 0 0 0 0,1 0 0 0 0,-1 0-1 0 0,1 1 1 0 0,-1-1 0 0 0,1 0 0 0 0,0 0 0 0 0,-1 0 0 0 0,1 0 0 0 0,-1 0 0 0 0,-1 0-15 0 0,-3 1 5 0 0,1 0-1 0 0,-1 1 1 0 0,0-1-1 0 0,1 1 1 0 0,-1 0-1 0 0,1 0 1 0 0,-1 1-1 0 0,1-1 1 0 0,0 1-1 0 0,0 0 1 0 0,0 0-1 0 0,-4 6 1 0 0,2-4-14 0 0,1 1 0 0 0,0-1 0 0 0,1 2 1 0 0,0-1-1 0 0,0 0 0 0 0,0 1 0 0 0,-4 11 1 0 0,7-16 20 0 0,-1 11 10 0 0,3-13-2 0 0,-1 0-1 0 0,0 0 1 0 0,0 1 0 0 0,0-1-1 0 0,1 0 1 0 0,-1 0-1 0 0,0 0 1 0 0,0 0-1 0 0,0 0 1 0 0,1 0 0 0 0,-1 0-1 0 0,0 0 1 0 0,0 0-1 0 0,1 0 1 0 0,-1 0 0 0 0,0 0-1 0 0,0 0 1 0 0,1 0-1 0 0,-1 0 1 0 0,0 0 0 0 0,0 0-1 0 0,0 0 1 0 0,1 0-1 0 0,-1 0 1 0 0,0 0 0 0 0,0 0-1 0 0,1 0 1 0 0,-1-1-1 0 0,0 1 1 0 0,0 0-1 0 0,0 0 1 0 0,1 0 0 0 0,-1 0-1 0 0,0 0 1 0 0,0-1-1 0 0,0 1 1 0 0,0 0 0 0 0,9-6 45 0 0,-1 0-60 0 0,-6 4-3 0 0,0 1 1 0 0,0-1-1 0 0,0 0 1 0 0,0 0 0 0 0,0 0-1 0 0,0 0 1 0 0,-1 0-1 0 0,1-1 1 0 0,-1 1-1 0 0,2-4 1 0 0,-2 6-60 0 0,-25 38-282 0 0,20-32 346 0 0,-1 1 5 0 0,3-5 0 0 0,0 0 0 0 0,1 1 0 0 0,-1-1 0 0 0,1 1 0 0 0,-1-1 0 0 0,1 1 0 0 0,0 0 0 0 0,0 0 0 0 0,-1 4 0 0 0,2-3 0 0 0,0-4 0 0 0,0 1 0 0 0,0-1 0 0 0,0 1 0 0 0,0-1 0 0 0,0 0 0 0 0,0 1 0 0 0,0-1 0 0 0,0 0 0 0 0,0 1 0 0 0,0-1 0 0 0,0 0 0 0 0,0 1 0 0 0,1-1 0 0 0,-1 0 0 0 0,0 0 0 0 0,0 1 0 0 0,0-1 0 0 0,0 0 0 0 0,1 1 0 0 0,-1-1 0 0 0,0 0 0 0 0,0 0 0 0 0,1 0 0 0 0,-1 1 0 0 0,0-1 0 0 0,1 0 0 0 0,-1 0 0 0 0,0 0 0 0 0,0 1 0 0 0,1-1 0 0 0,-1 0 0 0 0,0 0 0 0 0,1 0 0 0 0,-1 0 0 0 0,0 0 0 0 0,1 0 0 0 0,-1 0 0 0 0,1 0 0 0 0,9-2 0 0 0,-10 2 0 0 0,1 0 9 0 0,0-1 0 0 0,0 1 1 0 0,0-1-1 0 0,1 1 0 0 0,-1-1 1 0 0,-1 0-1 0 0,1 0 1 0 0,0 1-1 0 0,0-1 0 0 0,0 0 1 0 0,0 0-1 0 0,0 0 1 0 0,-1 0-1 0 0,1 0 0 0 0,0 0 1 0 0,-1 0-1 0 0,1 0 1 0 0,-1 0-1 0 0,1 0 0 0 0,-1-1 1 0 0,0 1-1 0 0,1-2 1 0 0,-1 1-10 0 0,-1 1 0 0 0,1 0 0 0 0,-1 0 0 0 0,1 0 0 0 0,-1 1 0 0 0,1-1 0 0 0,-1 0 0 0 0,1 0 0 0 0,-1 1 1 0 0,0-1-1 0 0,0 0 0 0 0,1 1 0 0 0,-1-1 0 0 0,0 1 0 0 0,0-1 0 0 0,0 1 0 0 0,1-1 0 0 0,-1 1 1 0 0,0-1-1 0 0,0 1 0 0 0,0 0 0 0 0,0 0 0 0 0,0-1 0 0 0,0 1 0 0 0,0 0 0 0 0,0 0 1 0 0,0 0-1 0 0,0 0 0 0 0,-1 0 0 0 0,-3 1-5 0 0,0-1 0 0 0,0 1 0 0 0,0 0 0 0 0,-4 2 0 0 0,2-1-33 0 0,-16 5-177 0 0,22-6 214 0 0,0 0 0 0 0,0-1 0 0 0,0 1 0 0 0,-1 0-1 0 0,1 0 1 0 0,0-1 0 0 0,0 1 0 0 0,0 0 0 0 0,0 0 0 0 0,0 0 0 0 0,1 1-1 0 0,-1-1 1 0 0,0 0 0 0 0,0 0 0 0 0,1 0 0 0 0,-1 0 0 0 0,0 1 0 0 0,0 1 0 0 0,1-3 1 0 0,0 1 0 0 0,0 0 0 0 0,0 0 0 0 0,-1 0 0 0 0,1-1 0 0 0,0 1 0 0 0,0 0 0 0 0,0 0 0 0 0,0 0 0 0 0,0 0 0 0 0,1-1 0 0 0,-1 1 0 0 0,0 0 0 0 0,0 0 0 0 0,0 0 0 0 0,1-1 0 0 0,-1 1 0 0 0,0 0 0 0 0,1 0 0 0 0,-1-1 0 0 0,1 1 0 0 0,-1 0 0 0 0,1-1 0 0 0,0 2 0 0 0,0-1 0 0 0,1 0 0 0 0,-1-1 0 0 0,0 1 0 0 0,1 0 0 0 0,-1-1 0 0 0,1 1 0 0 0,-1-1 0 0 0,0 1 0 0 0,1-1 0 0 0,-1 0 0 0 0,1 0 0 0 0,2 0 0 0 0,3 0 0 0 0,-1 0 0 0 0,1-1 0 0 0,0 0 0 0 0,11-3 0 0 0,-13 2 0 0 0,0 1 0 0 0,-1-1 0 0 0,1 0 0 0 0,-1 0 0 0 0,1-1 0 0 0,-1 1 0 0 0,0-1 0 0 0,0 0 0 0 0,0 0 0 0 0,0 0 0 0 0,-1 0 0 0 0,1-1 0 0 0,4-5 0 0 0,-8 8 0 0 0,0 1 1 0 0,1-1 0 0 0,-1 1-1 0 0,0-1 1 0 0,0 1 0 0 0,1-1-1 0 0,-1 1 1 0 0,0-1 0 0 0,0 1 0 0 0,0-1-1 0 0,0 1 1 0 0,1-1 0 0 0,-1 1-1 0 0,0-1 1 0 0,0 1 0 0 0,0-1 0 0 0,0 1-1 0 0,0-1 1 0 0,0 1 0 0 0,-1-1-1 0 0,1 1 1 0 0,0-1 0 0 0,0 1 0 0 0,0-1-1 0 0,0 1 1 0 0,-1-1 0 0 0,1 1-1 0 0,0-1 1 0 0,0 1 0 0 0,-1-1-1 0 0,1 1 1 0 0,0-1 0 0 0,-1 1 0 0 0,1 0-1 0 0,-1-1 1 0 0,1 1 0 0 0,0 0-1 0 0,-1-1 1 0 0,1 1 0 0 0,-1 0 0 0 0,1 0-1 0 0,-1-1 1 0 0,1 1 0 0 0,-1 0-1 0 0,1 0 1 0 0,-1 0 0 0 0,1 0 0 0 0,-2-1-1 0 0,-1 1-61 0 0,0-1-1 0 0,0 1 1 0 0,0-1-1 0 0,0 1 1 0 0,0 0-1 0 0,-3 0 1 0 0,4 0 24 0 0,1 1 1 0 0,0-1 0 0 0,0 0-1 0 0,-1 1 1 0 0,1-1 0 0 0,0 1 0 0 0,0-1-1 0 0,0 1 1 0 0,0-1 0 0 0,0 1-1 0 0,0 0 1 0 0,0 0 0 0 0,-2 1 0 0 0,3-1 34 0 0,-1-1 0 0 0,1 0 1 0 0,-1 1-1 0 0,1-1 1 0 0,-1 1-1 0 0,1-1 1 0 0,-1 1-1 0 0,1-1 0 0 0,0 1 1 0 0,-1-1-1 0 0,1 1 1 0 0,0-1-1 0 0,0 1 1 0 0,-1-1-1 0 0,1 1 0 0 0,0-1 1 0 0,0 1-1 0 0,0 0 1 0 0,0-1-1 0 0,-1 1 1 0 0,1-1-1 0 0,0 1 0 0 0,0 0 1 0 0,0-1-1 0 0,0 1 1 0 0,1 0-1 0 0,-1-1 0 0 0,0 1 1 0 0,0-1-1 0 0,0 1 1 0 0,0 0-1 0 0,1-1 1 0 0,-1 1-1 0 0,0-1 0 0 0,0 1 1 0 0,1-1-1 0 0,-1 1 1 0 0,1-1-1 0 0,-1 1 1 0 0,1 0-1 0 0,0 0-21 0 0,1 1 0 0 0,-1-1 0 0 0,1 0-1 0 0,0 0 1 0 0,-1 0 0 0 0,1 0 0 0 0,0 0 0 0 0,-1 0 0 0 0,3 1 0 0 0,1-1 38 0 0,0 0 0 0 0,0-1 0 0 0,0 1 0 0 0,0-1 0 0 0,0 0 0 0 0,0-1 1 0 0,8 0-1 0 0,-10 0 45 0 0,0 1 0 0 0,0-1 0 0 0,0 0 1 0 0,0 0-1 0 0,0 0 0 0 0,0 0 0 0 0,0 0 0 0 0,0-1 1 0 0,-1 1-1 0 0,1-1 0 0 0,0 0 0 0 0,3-3 1 0 0,-5 4-45 0 0,-1 1 0 0 0,0 0 0 0 0,0-1 0 0 0,0 1 0 0 0,1 0 0 0 0,-1 0 0 0 0,0-1 0 0 0,0 1 0 0 0,0 0 0 0 0,0-1 0 0 0,0 1 0 0 0,0-1 0 0 0,0 1 0 0 0,0 0 0 0 0,1-1 0 0 0,-1 1 0 0 0,0 0 0 0 0,-1-1 0 0 0,1 1 0 0 0,0 0 0 0 0,0-1 0 0 0,0 1 0 0 0,0-1 0 0 0,0 1 0 0 0,0 0 0 0 0,0-1 0 0 0,0 1 0 0 0,-1 0 0 0 0,1-1 0 0 0,0 1 0 0 0,0 0 0 0 0,0 0 0 0 0,-1-1 0 0 0,1 1 0 0 0,0 0 0 0 0,0-1 0 0 0,-1 1 0 0 0,1 0 0 0 0,0 0 0 0 0,-1 0 0 0 0,1-1 0 0 0,0 1 0 0 0,-1 0 0 0 0,1 0 0 0 0,0 0 0 0 0,-1 0 0 0 0,1 0 0 0 0,0 0 0 0 0,-1 0 0 0 0,1 0 0 0 0,-1-1 0 0 0,-22-3-13 0 0,21 3 20 0 0,-4 1-30 0 0,1-1 1 0 0,-1 1-1 0 0,0 1 0 0 0,0-1 0 0 0,0 1 0 0 0,1 0 0 0 0,-1 0 1 0 0,0 1-1 0 0,-7 2 0 0 0,-3 3-8 0 0,-28 15 0 0 0,40-20 14 0 0,8-5 35 0 0,-2 0 0 0 0,1-1 0 0 0,0 1 0 0 0,-1-1-1 0 0,1 0 1 0 0,2-7 0 0 0,-4 10-27 0 0,0-1 0 0 0,-1 0-1 0 0,1 1 1 0 0,-1-1 0 0 0,1 0-1 0 0,-1 0 1 0 0,0 1 0 0 0,0-1 0 0 0,0 0-1 0 0,0-2 1 0 0,0 4-1 0 0,0-1 0 0 0,0 0 0 0 0,0 0 0 0 0,-1 1 0 0 0,1-1 0 0 0,0 1 0 0 0,0-1 0 0 0,-1 0 0 0 0,1 1 0 0 0,-1-1 0 0 0,1 1 0 0 0,0-1 0 0 0,-1 1 0 0 0,1-1 0 0 0,-1 1 0 0 0,1-1 0 0 0,-1 1 0 0 0,0-1 0 0 0,1 1 0 0 0,-1 0 0 0 0,1-1 0 0 0,-1 1 0 0 0,0 0 0 0 0,1-1 0 0 0,-1 1 0 0 0,-1 0-1 0 0,-6-2-4 0 0,0 1-1 0 0,0 0 1 0 0,0 1-1 0 0,0-1 1 0 0,0 2-1 0 0,0-1 1 0 0,0 1-1 0 0,0 0 1 0 0,-13 4-1 0 0,9-1-15 0 0,0 0-1 0 0,0 0 1 0 0,0 1-1 0 0,0 1 1 0 0,-14 9-1 0 0,23-13 7 0 0,0 0 0 0 0,0 0 0 0 0,1 1 0 0 0,-1-1 0 0 0,1 1-1 0 0,0-1 1 0 0,0 1 0 0 0,0 0 0 0 0,0 0 0 0 0,0 0 0 0 0,0 0-1 0 0,1 0 1 0 0,-2 5 0 0 0,3-7 6 0 0,-1 0-1 0 0,1 0 1 0 0,0 0 0 0 0,0 0-1 0 0,0 0 1 0 0,0 0 0 0 0,0 0-1 0 0,0 0 1 0 0,0 0 0 0 0,0 0-1 0 0,0 1 1 0 0,1-1 0 0 0,-1 0-1 0 0,0 0 1 0 0,1 0 0 0 0,-1 0-1 0 0,1 0 1 0 0,0 1 0 0 0,0-1-1 0 0,0 0 0 0 0,0 0 0 0 0,0 0 1 0 0,0 0-1 0 0,1 0 0 0 0,-1 0 0 0 0,0-1 1 0 0,0 1-1 0 0,1 0 0 0 0,-1-1 0 0 0,1 1 0 0 0,-1-1 1 0 0,1 1-1 0 0,-1-1 0 0 0,1 0 0 0 0,2 1 1 0 0,2-1 16 0 0,0 0 0 0 0,1 0 0 0 0,-1 0 0 0 0,0-1 0 0 0,0 0 1 0 0,0 0-1 0 0,1-1 0 0 0,-1 0 0 0 0,7-3 0 0 0,-9 4 4 0 0,0-1-1 0 0,-1 1 1 0 0,0-1-1 0 0,1 0 1 0 0,-1 0-1 0 0,0 0 1 0 0,0-1-1 0 0,0 1 1 0 0,0-1-1 0 0,0 1 1 0 0,-1-1-1 0 0,1 0 1 0 0,-1 0-1 0 0,0-1 1 0 0,4-6-1 0 0,-5 10 4 0 0,-1-1 0 0 0,0 0-1 0 0,1 0 1 0 0,-1 0-1 0 0,0 0 1 0 0,0-1-1 0 0,1 1 1 0 0,-1 0-1 0 0,0 0 1 0 0,0 0-1 0 0,0 0 1 0 0,0 0 0 0 0,-1 0-1 0 0,1 0 1 0 0,0 0-1 0 0,0 0 1 0 0,-1 0-1 0 0,1 0 1 0 0,0 0-1 0 0,-1 0 1 0 0,1 0-1 0 0,-1-1 1 0 0,-1 1-19 0 0,1 0 1 0 0,0 0-1 0 0,0 0 0 0 0,-1 0 0 0 0,1 0 1 0 0,0 0-1 0 0,-1 0 0 0 0,1 0 0 0 0,-1 0 1 0 0,1 1-1 0 0,-1-1 0 0 0,-2 0 1 0 0,-2 0-53 0 0,0 0 1 0 0,1 0 0 0 0,-1 1 0 0 0,0-1 0 0 0,0 1-1 0 0,-11 2 1 0 0,2 2-29 0 0,1 0 0 0 0,-1 1 0 0 0,1 1 0 0 0,-25 12 0 0 0,32-14 55 0 0,5-3 16 0 0,0 0 0 0 0,0 1-1 0 0,0-1 1 0 0,0 1-1 0 0,0 0 1 0 0,0 0-1 0 0,1-1 1 0 0,-1 1 0 0 0,1 0-1 0 0,-1 0 1 0 0,1 0-1 0 0,0 1 1 0 0,0-1-1 0 0,-1 0 1 0 0,2 0-1 0 0,-1 1 1 0 0,-1 3 0 0 0,2-4 3 0 0,-1-1 0 0 0,1 0 0 0 0,0 0 1 0 0,0 0-1 0 0,0 1 0 0 0,0-1 0 0 0,0 0 1 0 0,0 0-1 0 0,0 0 0 0 0,1 1 0 0 0,-1-1 1 0 0,0 0-1 0 0,1 0 0 0 0,-1 0 0 0 0,1 0 0 0 0,-1 0 1 0 0,1 0-1 0 0,0 1 0 0 0,-1-1 0 0 0,1-1 1 0 0,0 1-1 0 0,-1 0 0 0 0,1 0 0 0 0,0 0 1 0 0,0 0-1 0 0,0 0 0 0 0,0-1 0 0 0,0 1 1 0 0,0 0-1 0 0,0-1 0 0 0,0 1 0 0 0,0-1 1 0 0,1 1-1 0 0,-1-1 0 0 0,0 0 0 0 0,0 1 1 0 0,0-1-1 0 0,2 0 0 0 0,5 1 9 0 0,-1 0 1 0 0,1-1-1 0 0,0 0 0 0 0,0 0 0 0 0,0-1 1 0 0,-1 0-1 0 0,1 0 0 0 0,0-1 0 0 0,12-4 1 0 0,-9 2 28 0 0,-1 0 1 0 0,1-1 0 0 0,-1-1 0 0 0,0 1 0 0 0,18-15-1 0 0,-25 18-22 0 0,-1 0 0 0 0,0 0 0 0 0,1 0 0 0 0,-1 0 0 0 0,0-1 0 0 0,0 1 0 0 0,0-1 0 0 0,-1 0 0 0 0,1 1 0 0 0,-1-1 0 0 0,2-3 0 0 0,-2 4-9 0 0,-1 1 1 0 0,0 0-1 0 0,0 0 0 0 0,0-1 0 0 0,0 1 0 0 0,0 0 1 0 0,0 0-1 0 0,0-1 0 0 0,0 1 0 0 0,0 0 0 0 0,-1 0 1 0 0,1 0-1 0 0,0-1 0 0 0,-1 1 0 0 0,1 0 0 0 0,-1 0 1 0 0,0 0-1 0 0,1 0 0 0 0,-1 0 0 0 0,0 0 0 0 0,1 0 1 0 0,-1 0-1 0 0,0 0 0 0 0,0 0 0 0 0,0 0 0 0 0,0 0 1 0 0,0 1-1 0 0,0-1 0 0 0,0 0 0 0 0,-1 0 1 0 0,-3-1-27 0 0,0-1 0 0 0,0 1 0 0 0,0 0 1 0 0,0 1-1 0 0,0-1 0 0 0,0 1 1 0 0,0 0-1 0 0,0 0 0 0 0,-1 1 0 0 0,1-1 1 0 0,0 1-1 0 0,-1 1 0 0 0,1-1 1 0 0,-11 3-1 0 0,1 0-9 0 0,-1 1 0 0 0,0 1 0 0 0,-23 10 0 0 0,31-11 17 0 0,0-1 1 0 0,0 2 0 0 0,1-1 0 0 0,-1 1 0 0 0,1 0-1 0 0,0 1 1 0 0,0-1 0 0 0,1 1 0 0 0,-8 9 0 0 0,13-14 19 0 0,1-1 1 0 0,-1 1 0 0 0,1-1 0 0 0,-1 1 0 0 0,1-1 0 0 0,0 1-1 0 0,0-1 1 0 0,-1 1 0 0 0,1 0 0 0 0,0-1 0 0 0,0 1 0 0 0,-1-1-1 0 0,1 1 1 0 0,0 0 0 0 0,0-1 0 0 0,0 1 0 0 0,0-1 0 0 0,0 1-1 0 0,0 0 1 0 0,0-1 0 0 0,0 1 0 0 0,0 0 0 0 0,0-1 0 0 0,1 1-1 0 0,-1 0 1 0 0,0-1 0 0 0,0 1 0 0 0,1 0-4 0 0,0 0 1 0 0,0 0-1 0 0,0 0 1 0 0,0 0 0 0 0,0-1-1 0 0,-1 1 1 0 0,1 0-1 0 0,0-1 1 0 0,1 1-1 0 0,-1-1 1 0 0,0 1-1 0 0,0-1 1 0 0,2 1-1 0 0,2 0-3 0 0,0 0 0 0 0,0 0 0 0 0,1 0 0 0 0,-1-1 0 0 0,8 0 0 0 0,2-2 16 0 0,1 0 0 0 0,-1-1 0 0 0,0-1 0 0 0,0-1 1 0 0,0 0-1 0 0,-1-1 0 0 0,1 0 0 0 0,20-13 1 0 0,-31 16-24 0 0,0 0 0 0 0,0 0 1 0 0,0 0-1 0 0,0-1 1 0 0,0 1-1 0 0,5-8 1 0 0,-8 10 15 0 0,-1 0 0 0 0,1 0 0 0 0,-1 0-1 0 0,1 1 1 0 0,-1-1 0 0 0,0 0 0 0 0,1 0 0 0 0,-1 0 0 0 0,0 0 0 0 0,0 0 0 0 0,0 0 0 0 0,0 0 0 0 0,1 0 0 0 0,-1 0 0 0 0,0 0 0 0 0,-1 0 0 0 0,1-1 0 0 0,0 1 3 0 0,-1 0 0 0 0,1 0 0 0 0,-1 0 0 0 0,0 0 0 0 0,1 0 0 0 0,-1 0 0 0 0,0 0 0 0 0,0 0 0 0 0,1 1 0 0 0,-1-1 0 0 0,0 0 0 0 0,0 0 0 0 0,0 1 0 0 0,0-1 0 0 0,0 1 0 0 0,0-1 0 0 0,0 1 0 0 0,-2-1 0 0 0,-3-2-9 0 0,-1 2-1 0 0,1-1 0 0 0,-1 0 1 0 0,0 1-1 0 0,0 0 0 0 0,1 1 1 0 0,-1 0-1 0 0,0 0 0 0 0,0 0 1 0 0,-9 2-1 0 0,-8 3-88 0 0,-36 12 1 0 0,32-9 43 0 0,-84 29 0 0 0,97-30 21 0 0,-1 0-1 0 0,2 0 1 0 0,-1 2 0 0 0,-26 19 0 0 0,40-27 23 0 0,0 0 0 0 0,0-1 0 0 0,1 1 0 0 0,-1 0 0 0 0,0 0 0 0 0,0 0 0 0 0,0 0 0 0 0,1 0 0 0 0,-1 0 0 0 0,1 0 0 0 0,-1 0 0 0 0,1 0 0 0 0,-1 2 0 0 0,1-2-1 0 0,0-1 1 0 0,0 1 0 0 0,1-1-1 0 0,-1 1 1 0 0,0-1 0 0 0,0 1-1 0 0,1 0 1 0 0,-1-1 0 0 0,1 1-1 0 0,-1-1 1 0 0,0 1 0 0 0,1-1-1 0 0,-1 0 1 0 0,1 1 0 0 0,-1-1-1 0 0,1 1 1 0 0,-1-1 0 0 0,1 0-1 0 0,-1 1 1 0 0,1-1 0 0 0,-1 0-1 0 0,1 0 1 0 0,0 1 0 0 0,0-1-1 0 0,0 0-1 0 0,7 3-3 0 0,0-1 0 0 0,1-1 0 0 0,-1 1 0 0 0,1-1 1 0 0,-1-1-1 0 0,1 0 0 0 0,-1 0 0 0 0,1 0 0 0 0,10-3 0 0 0,4-1 68 0 0,-1-1-1 0 0,27-9 1 0 0,-48 13-65 0 0,15-4-63 0 0,24-12-1 0 0,-36 15 52 0 0,0 0 0 0 0,-1 0 0 0 0,1-1 1 0 0,-1 1-1 0 0,1-1 0 0 0,-1 1 0 0 0,0-1 0 0 0,0 0 1 0 0,-1-1-1 0 0,1 1 0 0 0,0 0 0 0 0,2-6 1 0 0,-5 9 12 0 0,1-1 1 0 0,-1 0 0 0 0,0 1 0 0 0,0-1 0 0 0,1 0 0 0 0,-1 1 0 0 0,0-1 0 0 0,0 0 0 0 0,0 1 0 0 0,0-1 0 0 0,0 0 0 0 0,0 1 0 0 0,0-1 0 0 0,0 0 0 0 0,0 0 0 0 0,0 1 0 0 0,-1-1 0 0 0,1 0 0 0 0,0 1 0 0 0,0-1 0 0 0,0 0 0 0 0,-1 1 0 0 0,1-1 0 0 0,-1 1 0 0 0,1-1 0 0 0,-1 0 0 0 0,0-1 0 0 0,-1 1 0 0 0,1 0 0 0 0,-1 0 1 0 0,0-1-1 0 0,1 1 0 0 0,-1 0 0 0 0,0 0 0 0 0,0 1 0 0 0,-2-2 1 0 0,-4 0-5 0 0,1 0 1 0 0,-1 0 0 0 0,-14-1 0 0 0,4 2-7 0 0,0 2 0 0 0,0 0 1 0 0,0 1-1 0 0,1 1 0 0 0,-1 0 1 0 0,-24 9-1 0 0,5 1-18 0 0,-66 32 0 0 0,94-39 28 0 0,-1 0 0 0 0,2 0 0 0 0,-1 1 0 0 0,1 0 0 0 0,0 0 0 0 0,-10 11 0 0 0,18-17 2 0 0,-1-1 1 0 0,1 1-1 0 0,-1 0 1 0 0,1-1-1 0 0,-1 1 1 0 0,1 0-1 0 0,-1-1 1 0 0,1 1-1 0 0,-1 0 1 0 0,1 0-1 0 0,0-1 1 0 0,-1 1-1 0 0,1 0 1 0 0,0 0-1 0 0,0 0 1 0 0,0-1-1 0 0,0 1 1 0 0,0 0-1 0 0,0 0 1 0 0,0 0-1 0 0,0 0 1 0 0,0-1-1 0 0,0 2 1 0 0,1-1-3 0 0,-1 0 1 0 0,1-1-1 0 0,-1 1 1 0 0,1 0-1 0 0,-1-1 1 0 0,1 1-1 0 0,0 0 1 0 0,-1-1-1 0 0,1 1 1 0 0,0-1-1 0 0,0 1 1 0 0,-1-1 0 0 0,1 0-1 0 0,0 1 1 0 0,0-1-1 0 0,0 0 1 0 0,1 1-1 0 0,4 0-1 0 0,0 0 0 0 0,0-1 0 0 0,0 1 0 0 0,12-2 0 0 0,-2-1 31 0 0,-1-1 1 0 0,1-1 0 0 0,-1 0 0 0 0,0-1 0 0 0,0-1 0 0 0,23-12 0 0 0,-35 16-25 0 0,0 1 0 0 0,-1-1 1 0 0,1 0-1 0 0,-1 0 0 0 0,0 0 1 0 0,1 0-1 0 0,-1 0 0 0 0,0 0 1 0 0,0-1-1 0 0,0 1 0 0 0,1-5 1 0 0,-2 7-5 0 0,-1-1 1 0 0,0 0 0 0 0,1 1 0 0 0,-1-1 0 0 0,0 0 0 0 0,0 1 0 0 0,0-1 0 0 0,0 0 0 0 0,0 1 0 0 0,1-1-1 0 0,-1 0 1 0 0,0 0 0 0 0,-1 1 0 0 0,1-1 0 0 0,0 0 0 0 0,0 1 0 0 0,0-1 0 0 0,0 0 0 0 0,-1 1 0 0 0,1-2 0 0 0,-1 1-4 0 0,0 0 0 0 0,0 0 1 0 0,0 0-1 0 0,0 1 1 0 0,0-1-1 0 0,1 0 1 0 0,-1 0-1 0 0,-1 1 1 0 0,1-1-1 0 0,0 1 1 0 0,0-1-1 0 0,0 1 1 0 0,0-1-1 0 0,0 1 1 0 0,0 0-1 0 0,-3-1 1 0 0,-8-1-62 0 0,-1 1 1 0 0,0 0 0 0 0,0 1 0 0 0,0 0 0 0 0,0 1 0 0 0,0 0 0 0 0,-19 5 0 0 0,15-2 84 0 0,0 1 0 0 0,1 0-1 0 0,-1 2 1 0 0,1 0 0 0 0,-16 10 0 0 0,27-15-23 0 0,2 0 0 0 0,0-1 0 0 0,1 1 0 0 0,-1-1 0 0 0,1 1 0 0 0,-1 0 0 0 0,1 0 0 0 0,0 0 0 0 0,-1 0 0 0 0,1 1 0 0 0,0-1 0 0 0,1 1 0 0 0,-1-1 0 0 0,-2 4 0 0 0,4-6-4 0 0,0 1 0 0 0,-1 0 1 0 0,1-1-1 0 0,0 1 1 0 0,0 0-1 0 0,-1 0 1 0 0,1-1-1 0 0,0 1 1 0 0,0 0-1 0 0,0-1 0 0 0,0 1 1 0 0,0 0-1 0 0,0 0 1 0 0,0-1-1 0 0,0 1 1 0 0,0 0-1 0 0,0 0 0 0 0,0-1 1 0 0,1 1-1 0 0,-1 0 1 0 0,0-1-1 0 0,0 1 1 0 0,1 0-1 0 0,-1-1 1 0 0,1 2-1 0 0,0-1 2 0 0,0 0 1 0 0,0 0-1 0 0,1 0 1 0 0,-1-1-1 0 0,0 1 0 0 0,0 0 1 0 0,0-1-1 0 0,1 1 1 0 0,-1-1-1 0 0,0 1 0 0 0,1-1 1 0 0,1 1-1 0 0,4 0 20 0 0,0 0 0 0 0,0-1 0 0 0,0 0 0 0 0,10-1 0 0 0,-10 0 29 0 0,0 0 0 0 0,1-1 1 0 0,-1 0-1 0 0,8-3 0 0 0,-13 4-36 0 0,0 1-1 0 0,0-1 1 0 0,0 0-1 0 0,0 0 1 0 0,0-1-1 0 0,0 1 1 0 0,0 0-1 0 0,0-1 1 0 0,-1 1-1 0 0,1-1 1 0 0,0 1-1 0 0,-1-1 1 0 0,0 0-1 0 0,1 0 1 0 0,-1 0-1 0 0,0 1 1 0 0,0-1-1 0 0,1-3 1 0 0,-1 4-6 0 0,-1-1 0 0 0,0 1 0 0 0,0-1 0 0 0,0 1 1 0 0,0 0-1 0 0,0-1 0 0 0,-1 1 0 0 0,1 0 1 0 0,0-1-1 0 0,-1 1 0 0 0,1 0 0 0 0,-1 0 1 0 0,1-1-1 0 0,-1 1 0 0 0,0 0 0 0 0,1 0 1 0 0,-1 0-1 0 0,0 0 0 0 0,0 0 0 0 0,0 0 1 0 0,0 0-1 0 0,0 0 0 0 0,0 0 0 0 0,0 0 0 0 0,0 0 1 0 0,-1 0-1 0 0,-2-2-27 0 0,0 0 0 0 0,-1 1 0 0 0,1-1 0 0 0,0 1-1 0 0,-1 1 1 0 0,-4-3 0 0 0,2 3-24 0 0,1 0 0 0 0,0 1-1 0 0,0-1 1 0 0,0 1 0 0 0,-1 0 0 0 0,1 1-1 0 0,0 0 1 0 0,0 0 0 0 0,0 0 0 0 0,0 0-1 0 0,-9 4 1 0 0,-7 4 64 0 0,-33 18 0 0 0,51-25 41 0 0,1 0-58 0 0,0-1 0 0 0,0 1 0 0 0,1 0 0 0 0,-1 0 1 0 0,1 0-1 0 0,-1 0 0 0 0,1 0 0 0 0,0 1 0 0 0,0-1 0 0 0,0 1 0 0 0,0-1 0 0 0,0 1 0 0 0,0 0 0 0 0,1 0 0 0 0,-1 0 0 0 0,1 0 0 0 0,0 0 0 0 0,0 0 0 0 0,-1 4 1 0 0,2-6-2 0 0,0-1 0 0 0,0 1 0 0 0,0 0 0 0 0,0 0 1 0 0,0-1-1 0 0,0 1 0 0 0,0 0 0 0 0,0 0 0 0 0,0-1 1 0 0,0 1-1 0 0,1 0 0 0 0,-1 0 0 0 0,0-1 0 0 0,0 1 1 0 0,1 0-1 0 0,-1-1 0 0 0,1 1 0 0 0,-1 0 1 0 0,0-1-1 0 0,1 1 0 0 0,-1-1 0 0 0,1 1 0 0 0,0-1 1 0 0,-1 1-1 0 0,1-1 0 0 0,-1 1 0 0 0,1-1 0 0 0,0 1 1 0 0,-1-1-1 0 0,1 0 0 0 0,0 1 0 0 0,-1-1 0 0 0,1 0 1 0 0,0 0-1 0 0,0 1 0 0 0,-1-1 0 0 0,1 0 0 0 0,0 0 1 0 0,1 0-1 0 0,4 1 53 0 0,0-1-1 0 0,0 0 1 0 0,11-1 0 0 0,-14 1 13 0 0,4-1-87 0 0,0 0 1 0 0,0-1-1 0 0,1 1 1 0 0,7-4-1 0 0,-12 4 37 0 0,-1 0 0 0 0,1 0 0 0 0,-1 0 0 0 0,0 0 0 0 0,1-1 1 0 0,-1 1-1 0 0,0-1 0 0 0,0 1 0 0 0,0-1 0 0 0,0 0 0 0 0,0 0 0 0 0,0 0 0 0 0,-1 0 0 0 0,4-4 1 0 0,-5 5-9 0 0,1 0 0 0 0,-1 0 0 0 0,1 0 0 0 0,-1 1 1 0 0,0-1-1 0 0,0 0 0 0 0,1 0 0 0 0,-1 0 0 0 0,0 0 1 0 0,0 0-1 0 0,0 0 0 0 0,0 0 0 0 0,0 0 0 0 0,0 0 1 0 0,0 0-1 0 0,0 0 0 0 0,-1 0 0 0 0,1 1 0 0 0,0-1 1 0 0,-1 0-1 0 0,1 0 0 0 0,0 0 0 0 0,-1 0 0 0 0,0-1 1 0 0,0 1-9 0 0,-1-1-1 0 0,1 1 1 0 0,-1 0 0 0 0,1 0 0 0 0,-1 0 0 0 0,1 0 0 0 0,-1 0 0 0 0,0 0 0 0 0,0 0 0 0 0,1 0 0 0 0,-4 0 0 0 0,-1-1-14 0 0,0 1-1 0 0,0 0 1 0 0,0 1-1 0 0,-1-1 0 0 0,1 1 1 0 0,0 0-1 0 0,-7 1 1 0 0,4 0-5 0 0,0 1 0 0 0,1 0 0 0 0,-1 1 0 0 0,1 0 0 0 0,0 0 0 0 0,-1 1 0 0 0,2 0 0 0 0,-1 0 0 0 0,0 0 0 0 0,-7 7 1 0 0,14-10 17 0 0,0 0 1 0 0,0 0-1 0 0,0 0 1 0 0,0 0-1 0 0,0 0 1 0 0,1 0-1 0 0,-1 0 1 0 0,0 0-1 0 0,1 1 1 0 0,-1-1-1 0 0,1 0 1 0 0,-1 0-1 0 0,1 1 1 0 0,-1-1 0 0 0,1 0-1 0 0,0 1 1 0 0,0-1-1 0 0,0 0 1 0 0,0 1-1 0 0,0-1 1 0 0,0 0-1 0 0,0 3 1 0 0,0-4-1 0 0,1 1 0 0 0,-1 0 1 0 0,0 0-1 0 0,1-1 0 0 0,-1 1 0 0 0,0 0 1 0 0,1-1-1 0 0,-1 1 0 0 0,1 0 0 0 0,-1-1 1 0 0,1 1-1 0 0,-1-1 0 0 0,1 1 0 0 0,0 0 1 0 0,-1-1-1 0 0,1 0 0 0 0,0 1 0 0 0,-1-1 1 0 0,1 1-1 0 0,0-1 0 0 0,0 0 0 0 0,-1 0 1 0 0,1 1-1 0 0,0-1 0 0 0,0 0 0 0 0,-1 0 1 0 0,2 0-1 0 0,18 0 22 0 0,-15-1 13 0 0,-1-1-1 0 0,0 1 1 0 0,-1-1 0 0 0,1 0 0 0 0,0 0-1 0 0,0 0 1 0 0,-1-1 0 0 0,1 1 0 0 0,-1-1-1 0 0,4-3 1 0 0,-7 5-29 0 0,1 0-1 0 0,0 1 1 0 0,0-1 0 0 0,0 0-1 0 0,-1 0 1 0 0,1 0 0 0 0,0 0-1 0 0,-1 1 1 0 0,1-1 0 0 0,0 0-1 0 0,-1 0 1 0 0,1 0 0 0 0,-1 0-1 0 0,0 0 1 0 0,1-1 0 0 0,-1 1-1 0 0,0 0 1 0 0,0 0-1 0 0,0 0 1 0 0,0 0 0 0 0,0 0-1 0 0,0 0 1 0 0,0 0 0 0 0,0-1-1 0 0,0 1 1 0 0,0 0 0 0 0,0 0-1 0 0,-1 0 1 0 0,1 0 0 0 0,0 0-1 0 0,-1 0 1 0 0,1 0 0 0 0,-1 0-1 0 0,1 0 1 0 0,-1 0 0 0 0,0 0-1 0 0,1 0 1 0 0,-1 1 0 0 0,0-1-1 0 0,0 0 1 0 0,0 0 0 0 0,1 0-1 0 0,-3 0 1 0 0,-1-2-38 0 0,-1 1 1 0 0,0-1-1 0 0,0 1 0 0 0,0 1 1 0 0,0-1-1 0 0,0 1 0 0 0,-1-1 1 0 0,1 1-1 0 0,0 1 1 0 0,-1-1-1 0 0,1 1 0 0 0,-1 0 1 0 0,1 0-1 0 0,0 1 0 0 0,-1-1 1 0 0,-9 4-1 0 0,13-4 26 0 0,0 1 1 0 0,0 0-1 0 0,0 0 0 0 0,0-1 1 0 0,0 1-1 0 0,1 0 0 0 0,-1 1 1 0 0,0-1-1 0 0,1 0 0 0 0,-1 0 0 0 0,1 1 1 0 0,-1-1-1 0 0,1 1 0 0 0,-1-1 1 0 0,1 1-1 0 0,0-1 0 0 0,0 1 0 0 0,0 0 1 0 0,0 0-1 0 0,0 0 0 0 0,1 0 1 0 0,-1-1-1 0 0,0 1 0 0 0,1 0 1 0 0,-1 0-1 0 0,1 0 0 0 0,0 0 0 0 0,0 0 1 0 0,0 0-1 0 0,0 0 0 0 0,0 0 1 0 0,0 0-1 0 0,0 0 0 0 0,1 3 1 0 0,0-3 13 0 0,0-1 0 0 0,0 1 0 0 0,0-1 0 0 0,0 0 1 0 0,1 1-1 0 0,-1-1 0 0 0,0 0 0 0 0,1 1 0 0 0,-1-1 1 0 0,1 0-1 0 0,-1 0 0 0 0,1 0 0 0 0,-1-1 1 0 0,1 1-1 0 0,0 0 0 0 0,-1 0 0 0 0,1-1 0 0 0,0 1 1 0 0,0-1-1 0 0,-1 0 0 0 0,1 1 0 0 0,0-1 1 0 0,0 0-1 0 0,0 0 0 0 0,0 0 0 0 0,2-1 0 0 0,3 1 19 0 0,0-1 0 0 0,0 0 0 0 0,0 0 0 0 0,0 0 0 0 0,10-5 0 0 0,-13 5 2 0 0,0 0 0 0 0,-1-1 1 0 0,1 0-1 0 0,-1 1 0 0 0,1-2 0 0 0,-1 1 0 0 0,0 0 0 0 0,0-1 0 0 0,0 1 0 0 0,0-1 1 0 0,0 0-1 0 0,-1 0 0 0 0,1 0 0 0 0,-1 0 0 0 0,0 0 0 0 0,1-1 0 0 0,-2 1 0 0 0,1-1 1 0 0,0 1-1 0 0,1-5 0 0 0,-3 6-24 0 0,0 0 0 0 0,0 0 1 0 0,-1 0-1 0 0,1 0 0 0 0,0 1 1 0 0,-1-1-1 0 0,1 0 0 0 0,-1 0 1 0 0,1 0-1 0 0,-1 1 0 0 0,0-1 0 0 0,0 0 1 0 0,0 1-1 0 0,0-1 0 0 0,0 1 1 0 0,0-1-1 0 0,0 1 0 0 0,0 0 1 0 0,-1-1-1 0 0,1 1 0 0 0,-3-2 0 0 0,3 2-29 0 0,-1-1 0 0 0,0 1 0 0 0,1 0 0 0 0,-1 0 0 0 0,0 0 0 0 0,0 0 0 0 0,0 0 0 0 0,1 0 0 0 0,-1 0 0 0 0,0 1 0 0 0,0-1 0 0 0,0 1 0 0 0,-1 0 0 0 0,1-1 0 0 0,0 1 0 0 0,0 0 0 0 0,0 0 0 0 0,-3 0-1 0 0,-2 2-27 0 0,1 1-1 0 0,-1-1 1 0 0,1 1-1 0 0,0 0 1 0 0,0 0-1 0 0,0 1 1 0 0,1-1-1 0 0,-1 1 1 0 0,1 1-1 0 0,0-1 1 0 0,0 1-1 0 0,0 0 0 0 0,1 0 1 0 0,-1 0-1 0 0,1 1 1 0 0,0-1-1 0 0,1 1 1 0 0,-5 9-1 0 0,8-13 61 0 0,-1 0-1 0 0,1 0 1 0 0,-1 0-1 0 0,1 0 1 0 0,0 0-1 0 0,0 0 1 0 0,0 0-1 0 0,0 0 1 0 0,0 0-1 0 0,1 0 1 0 0,-1 0-1 0 0,0 0 1 0 0,1 0-1 0 0,0 0 1 0 0,-1 0-1 0 0,1 0 1 0 0,0-1-1 0 0,0 1 1 0 0,0 0-1 0 0,0-1 1 0 0,0 1-1 0 0,0 0 1 0 0,3 1-1 0 0,-3-1 0 0 0,0-1-1 0 0,0 0 1 0 0,1 0 0 0 0,-1 0-1 0 0,0 0 1 0 0,1 0-1 0 0,-1 0 1 0 0,1 0 0 0 0,0 0-1 0 0,-1-1 1 0 0,1 1 0 0 0,-1-1-1 0 0,1 1 1 0 0,0-1-1 0 0,0 1 1 0 0,-1-1 0 0 0,1 0-1 0 0,0 0 1 0 0,-1 0 0 0 0,1 0-1 0 0,0 0 1 0 0,0 0-1 0 0,-1-1 1 0 0,1 1 0 0 0,0-1-1 0 0,-1 1 1 0 0,3-1 0 0 0,-1-1-3 0 0,0 1 0 0 0,-1 0 0 0 0,1-1 0 0 0,0 1 0 0 0,-1-1 0 0 0,0 0 0 0 0,1 0 1 0 0,-1 0-1 0 0,0 0 0 0 0,0 0 0 0 0,0-1 0 0 0,0 1 0 0 0,0 0 0 0 0,2-5 1 0 0,-4 5-4 0 0,1 0 1 0 0,-1 0 0 0 0,1 0 0 0 0,-1 0-1 0 0,0 0 1 0 0,0 0 0 0 0,0 0-1 0 0,0 0 1 0 0,0 0 0 0 0,0 0 0 0 0,-1 0-1 0 0,1 0 1 0 0,-1 0 0 0 0,1 1 0 0 0,-1-1-1 0 0,0 0 1 0 0,1 0 0 0 0,-1 0 0 0 0,0 1-1 0 0,0-1 1 0 0,-1 0 0 0 0,-1-2 0 0 0,0 1-40 0 0,0 1 0 0 0,1 0 1 0 0,-1 0-1 0 0,0 0 1 0 0,0 0-1 0 0,0 0 1 0 0,-1 0-1 0 0,1 1 1 0 0,0 0-1 0 0,-1 0 1 0 0,1 0-1 0 0,-1 0 1 0 0,1 0-1 0 0,-1 0 1 0 0,1 1-1 0 0,-1 0 1 0 0,1 0-1 0 0,-1 0 1 0 0,1 0-1 0 0,-1 1 1 0 0,0-1-1 0 0,1 1 1 0 0,-1 0-1 0 0,1 0 1 0 0,0 0-1 0 0,-7 3 1 0 0,9-3 49 0 0,0-1 0 0 0,0 1 0 0 0,0 0 1 0 0,0 0-1 0 0,0 0 0 0 0,0-1 0 0 0,0 1 0 0 0,0 0 1 0 0,0 0-1 0 0,0 0 0 0 0,1 1 0 0 0,-1-1 1 0 0,0 0-1 0 0,1 0 0 0 0,-1 0 0 0 0,1 0 1 0 0,-1 1-1 0 0,1-1 0 0 0,0 0 0 0 0,-1 0 1 0 0,1 1-1 0 0,0 0 0 0 0,0 2 91 0 0,-1-2-113 0 0,1-1 0 0 0,-1 1 0 0 0,1-1 0 0 0,0 1 0 0 0,0 0 0 0 0,0-1 0 0 0,0 1 0 0 0,0-1 1 0 0,0 1-1 0 0,0 0 0 0 0,0-1 0 0 0,0 1 0 0 0,1-1 0 0 0,-1 1 0 0 0,1-1 0 0 0,-1 1 1 0 0,1-1-1 0 0,0 1 0 0 0,0-1 0 0 0,0 1 0 0 0,-1-1 0 0 0,1 0 0 0 0,0 0 0 0 0,0 1 0 0 0,1-1 1 0 0,-1 0-1 0 0,2 1 0 0 0,-2-1 27 0 0,1 0 0 0 0,-1-1 0 0 0,1 1 0 0 0,-1-1 0 0 0,1 0 0 0 0,-1 0 0 0 0,1 1 0 0 0,-1-1 0 0 0,1 0 0 0 0,-1 0 0 0 0,1 0 0 0 0,-1 0 0 0 0,1-1 0 0 0,-1 1 0 0 0,1 0 0 0 0,-1-1 0 0 0,0 1 0 0 0,1-1 0 0 0,-1 1 0 0 0,1-1 0 0 0,-1 0 0 0 0,0 1 0 0 0,1-1 0 0 0,1-2 1 0 0,-2 2 1 0 0,1 0 0 0 0,-1-1 1 0 0,1 1-1 0 0,-1 0 0 0 0,0-1 1 0 0,1 1-1 0 0,-1-1 0 0 0,0 0 1 0 0,0 1-1 0 0,0-1 0 0 0,0 0 1 0 0,0 0-1 0 0,-1 1 0 0 0,1-1 1 0 0,-1 0-1 0 0,1 0 1 0 0,-1 0-1 0 0,1 0 0 0 0,-1 0 1 0 0,0 0-1 0 0,0 0 0 0 0,0 0 1 0 0,0 0-1 0 0,-1 0 0 0 0,1 0 1 0 0,0 0-1 0 0,-1 0 0 0 0,1 1 1 0 0,-2-5-1 0 0,1 4-24 0 0,0 0 1 0 0,-1 0-1 0 0,1 0 0 0 0,0 0 1 0 0,-1 0-1 0 0,1 0 0 0 0,-1 1 0 0 0,0-1 1 0 0,1 0-1 0 0,-1 1 0 0 0,0-1 1 0 0,0 1-1 0 0,0 0 0 0 0,0 0 1 0 0,0-1-1 0 0,0 1 0 0 0,-1 1 0 0 0,1-1 1 0 0,0 0-1 0 0,0 0 0 0 0,-1 1 1 0 0,1 0-1 0 0,0-1 0 0 0,-4 1 1 0 0,-19 5 173 0 0,24-5-168 0 0,1 0 0 0 0,-1 0 0 0 0,0 1 0 0 0,0-1 0 0 0,0 1 0 0 0,1-1 0 0 0,-1 1 0 0 0,0-1 0 0 0,1 1 0 0 0,-1-1 0 0 0,0 1 0 0 0,1-1 0 0 0,-1 1 0 0 0,1 0 0 0 0,-1-1 0 0 0,1 1 0 0 0,-1 0 0 0 0,1 0 0 0 0,-1-1 0 0 0,1 1 0 0 0,0 0 0 0 0,0 0 0 0 0,-1 0 0 0 0,1 0 0 0 0,0-1 0 0 0,0 1 0 0 0,0 0 0 0 0,0 1 0 0 0,-1 2 0 0 0,0-1-10 0 0,1 0 0 0 0,-1 0 0 0 0,1 0 1 0 0,0 0-1 0 0,0 0 0 0 0,0 1 1 0 0,0-1-1 0 0,0 0 0 0 0,1 0 1 0 0,0 0-1 0 0,-1 0 0 0 0,1 0 1 0 0,0 0-1 0 0,3 5 0 0 0,-1-1-108 0 0,1 0 0 0 0,-1 0 1 0 0,2 0-1 0 0,7 10 0 0 0,-9-15 147 0 0,-1 1 1 0 0,1-1-1 0 0,-1 0 1 0 0,1 0-1 0 0,0 0 0 0 0,0 0 1 0 0,0 0-1 0 0,0-1 1 0 0,0 1-1 0 0,0-1 1 0 0,0 0-1 0 0,1 0 0 0 0,-1 0 1 0 0,0 0-1 0 0,1 0 1 0 0,-1-1-1 0 0,1 0 1 0 0,-1 0-1 0 0,1 0 1 0 0,-1 0-1 0 0,1 0 0 0 0,-1-1 1 0 0,0 1-1 0 0,1-1 1 0 0,-1 0-1 0 0,6-2 1 0 0,-9 3-26 0 0,1 0 1 0 0,-1-1 0 0 0,1 1 0 0 0,-1 0 0 0 0,0-1 0 0 0,1 1 0 0 0,-1 0 0 0 0,1-1 0 0 0,-1 1-1 0 0,0 0 1 0 0,1-1 0 0 0,-1 1 0 0 0,0-1 0 0 0,1 1 0 0 0,-1 0 0 0 0,0-1 0 0 0,0 1 0 0 0,0-1 0 0 0,1 1-1 0 0,-1-1 1 0 0,0 1 0 0 0,0-1 0 0 0,0 1 0 0 0,0-1 0 0 0,0 1 0 0 0,0-1 0 0 0,0 1 0 0 0,0-1-1 0 0,0 1 1 0 0,0-1 0 0 0,0 1 0 0 0,0-1 0 0 0,0 1 0 0 0,0-1 0 0 0,-1 1 0 0 0,1-1 0 0 0,0 1 0 0 0,0-1-1 0 0,-1 1 1 0 0,1-1 0 0 0,0 1 0 0 0,-1-1 0 0 0,0 0-13 0 0,1 0 1 0 0,-1 0-1 0 0,0 0 1 0 0,0 0-1 0 0,0 0 1 0 0,0 0-1 0 0,0 0 1 0 0,0 0-1 0 0,0 1 1 0 0,-1-1-1 0 0,-1-1 1 0 0,-2 1-78 0 0,1 1 0 0 0,0-1 1 0 0,-1 1-1 0 0,1 0 0 0 0,-1 0 1 0 0,1 1-1 0 0,0-1 1 0 0,-1 1-1 0 0,1 0 0 0 0,0 0 1 0 0,-1 0-1 0 0,-4 3 1 0 0,0 2 88 0 0,8-5 13 0 0,1 0 186 0 0,-3 5-305 0 0,3-5 99 0 0,0 0-1 0 0,0 0 1 0 0,0 0-1 0 0,1 1 0 0 0,-1-1 1 0 0,0 0-1 0 0,1 0 1 0 0,-1 0-1 0 0,1 0 1 0 0,-1 0-1 0 0,1 0 0 0 0,-1 0 1 0 0,1 0-1 0 0,0 0 1 0 0,0 0-1 0 0,-1 0 1 0 0,1 0-1 0 0,0-1 1 0 0,0 1-1 0 0,0 0 0 0 0,0-1 1 0 0,0 1-1 0 0,0 0 1 0 0,0-1-1 0 0,0 1 1 0 0,0-1-1 0 0,0 0 0 0 0,0 1 1 0 0,0-1-1 0 0,1 0 1 0 0,1 1-1 0 0,5 0 19 0 0,0 0 0 0 0,-1-1-1 0 0,15 0 1 0 0,-11-1-50 0 0,7 0 341 0 0,-1 0 0 0 0,21-6 1 0 0,17-1-338 0 0,-32 5-24 0 0,0-1 1 0 0,23-7-1 0 0,-29 7 135 0 0,97-30 180 0 0,-76 21-176 0 0,-20 7-170 0 0,22-6 0 0 0,-13 5 186 0 0,12-2 1 0 0,5 6-319 0 0,-29 2 202 0 0,-1 0 0 0 0,21-4 1 0 0,-15 1 14 0 0,-9 2-11 0 0,0-1 1 0 0,12-4 0 0 0,-34 12-1922 0 0,6-1 1448 0 0,-1-1 0 0 0,0 0 0 0 0,-8 2 0 0 0,-8 1-514 0 0,1 0-58 0 0,-37 6-1 0 0,17-8 944 0 0,36-2 114 0 0,2-1 697 0 0,24-2-405 0 0,-3-1 250 0 0,1 0 0 0 0,-1-1 0 0 0,35-10 0 0 0,-16 2-380 0 0,28-7 543 0 0,-52 15-684 0 0,1 1 0 0 0,25 0 1 0 0,-7-3 32 0 0,-17 2-36 0 0,-10 2 12 0 0,1-1 1 0 0,0 0 0 0 0,9-5 0 0 0,12-3 62 0 0,-1-2 138 0 0,-16 7-110 0 0,-10 5 31 0 0,2-3 33 0 0,-1 3-178 0 0,-1 0 1 0 0,0-1 0 0 0,0 1-1 0 0,0 0 1 0 0,1 0 0 0 0,-1 0 0 0 0,0 0-1 0 0,0 0 1 0 0,0-1 0 0 0,0 1-1 0 0,1 0 1 0 0,-1 0 0 0 0,0 0 0 0 0,0-1-1 0 0,0 1 1 0 0,0 0 0 0 0,0 0-1 0 0,0 0 1 0 0,0-1 0 0 0,1 1-1 0 0,-1 0 1 0 0,0 0 0 0 0,0 0 0 0 0,0-1-1 0 0,0 1 1 0 0,0 0 0 0 0,0 0-1 0 0,0-1 1 0 0,0 1 0 0 0,0 0 0 0 0,0 0-1 0 0,-1 0 1 0 0,1-1 0 0 0,0 1-1 0 0,0 0 1 0 0,0 0 0 0 0,0-1-1 0 0,0 1 1 0 0,0 0 0 0 0,-6-10 337 0 0,0 0 1 0 0,1 0 0 0 0,0 0-1 0 0,-6-18 1 0 0,10 21-343 0 0,-1 0-1 0 0,1 0 1 0 0,0-14 0 0 0,-2-10-3 0 0,2 29-4 0 0,0 1 1 0 0,1-1 0 0 0,-1 0 0 0 0,0 0 0 0 0,0 1 0 0 0,0-1 0 0 0,0 0 0 0 0,-1 1 0 0 0,1-1 0 0 0,0 1 0 0 0,-1 0 0 0 0,1-1 0 0 0,-1 1-1 0 0,1 0 1 0 0,-1 0 0 0 0,0 0 0 0 0,1 0 0 0 0,-1 0 0 0 0,0 0 0 0 0,0 1 0 0 0,0-1 0 0 0,1 0 0 0 0,-1 1 0 0 0,0 0 0 0 0,-3-1 0 0 0,-11 1 54 0 0,0 1 0 0 0,1 1 0 0 0,-1 0 0 0 0,-24 7 1 0 0,26-4 14 0 0,-28 14 0 0 0,1-1-71 0 0,157-56-4298 0 0,-110 37 4301 0 0,-4 1 3 0 0,-1 0 0 0 0,1 0 0 0 0,-1 0-1 0 0,1-1 1 0 0,-1 1 0 0 0,0 0 0 0 0,1-1 0 0 0,-1 1-1 0 0,1-1 1 0 0,-1 0 0 0 0,0 1 0 0 0,0-1 0 0 0,1 0-1 0 0,0-1 248 0 0,-25 13 919 0 0,-33 11 450 0 0,-58 21-1044 0 0,91-40-1384 0 0,22-3 768 0 0,-9-1-397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07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 8376 0 0,'0'0'868'0'0,"-2"-2"-650"0"0,-7-5 5334 0 0,11 7-5486 0 0,0 0-49 0 0,0-1-3 0 0,0 1 1 0 0,0 0-1 0 0,0 1 1 0 0,-1-1 0 0 0,1 0-1 0 0,0 0 1 0 0,0 1-1 0 0,0-1 1 0 0,-1 1-1 0 0,1 0 1 0 0,2 1 0 0 0,-2-2 2 0 0,1 1 0 0 0,-1 0 0 0 0,0-1 0 0 0,0 0 0 0 0,1 1 1 0 0,-1-1-1 0 0,0 0 0 0 0,5-1 0 0 0,10 2 118 0 0,0 0 32 0 0,-13 0-139 0 0,0-1 1 0 0,1 0 0 0 0,-1 1 0 0 0,6 2 0 0 0,8 0-10 0 0,7 3 36 0 0,-10-1-18 0 0,1 0 1 0 0,-1-1-1 0 0,25 2 0 0 0,7 3-111 0 0,0 1 73 0 0,166 45 149 0 0,-212-55-148 0 0,148 58-206 0 0,-122-47 261 0 0,32 9-1 0 0,-34-12 10 0 0,44 19 1 0 0,23 14-65 0 0,-7-4 0 0 0,249 122-199 0 0,-227-103 115 0 0,-17-8 87 0 0,-44-26-3 0 0,130 66 161 0 0,-120-58-129 0 0,56 43 1 0 0,-50-27-124 0 0,104 102 0 0 0,74 98 163 0 0,-176-181 20 0 0,78 82-40 0 0,-115-116-107 0 0,-1 2 0 0 0,40 67 1 0 0,120 201 4 0 0,-140-226 176 0 0,25 35 181 0 0,-39-65-80 0 0,-2 1 0 0 0,24 53-1 0 0,-33-49-846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0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8264 0 0,'0'0'618'0'0,"1"2"-420"0"0,1 3-157 0 0,-1-1 114 0 0,1-1 0 0 0,-1 1 0 0 0,0 0-1 0 0,0-1 1 0 0,1 8 0 0 0,-2-10-106 0 0,0-1-1 0 0,1 1 1 0 0,-1 0-1 0 0,0-1 1 0 0,1 1-1 0 0,-1-1 1 0 0,0 1-1 0 0,1 0 0 0 0,-1-1 1 0 0,1 1-1 0 0,-1-1 1 0 0,1 0-1 0 0,-1 1 1 0 0,1-1-1 0 0,-1 1 1 0 0,2-1-1 0 0,0 2 87 0 0,8 9 296 0 0,-7-8-288 0 0,0 1-1 0 0,0-1 1 0 0,0 1-1 0 0,3 6 1 0 0,15 36 570 0 0,-16-31-431 0 0,12 21 0 0 0,13 24 131 0 0,-7-10-235 0 0,18 38-88 0 0,-14-29-36 0 0,0 3-48 0 0,21 80 1 0 0,-10-29-9 0 0,5 18 2 0 0,-7-16 0 0 0,50 183 14 0 0,6 58 442 0 0,-87-336-414 0 0,26 81 169 0 0,17 69 368 0 0,41 191 1400 0 0,-40-219-1185 0 0,-48-139-774 0 0,0-1 0 0 0,0 1 0 0 0,0 0 0 0 0,-1 0 0 0 0,1 0-1 0 0,-1 0 1 0 0,1 0 0 0 0,-1 5 0 0 0,-1-2 18 0 0,0 0 0 0 0,0 0 0 0 0,-1 0 1 0 0,-4 10-1 0 0,5-11-68 0 0,-6 3-296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08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841 0 10048 0 0,'0'0'912'0'0,"-1"2"-754"0"0,-1-1-132 0 0,1 0-1 0 0,0-1 0 0 0,-1 1 0 0 0,1 0 1 0 0,-1 0-1 0 0,1 0 0 0 0,-1-1 0 0 0,1 1 1 0 0,-1-1-1 0 0,1 1 0 0 0,-1-1 0 0 0,0 0 1 0 0,1 0-1 0 0,-1 0 0 0 0,1 0 0 0 0,-1 0 1 0 0,0 0-1 0 0,1 0 0 0 0,-3 0 0 0 0,-8-1 700 0 0,10 1-609 0 0,1 1 1 0 0,-1-1-1 0 0,1 0 1 0 0,-1 1 0 0 0,1-1-1 0 0,-1 1 1 0 0,1 0-1 0 0,-1-1 1 0 0,1 1 0 0 0,0 0-1 0 0,-1 0 1 0 0,0 1-1 0 0,-5 3 118 0 0,-3-1 6 0 0,5-1-69 0 0,-1 0 0 0 0,0 0 0 0 0,0-1 1 0 0,-9 2-1 0 0,9-2-72 0 0,1-1 0 0 0,-1 1 0 0 0,1 0 0 0 0,0 0 0 0 0,0 1 0 0 0,0-1 0 0 0,-5 5 0 0 0,-35 27 436 0 0,30-22-386 0 0,-136 112 741 0 0,79-50-750 0 0,34-34-112 0 0,20-17 6 0 0,1-1-1 0 0,0 2 0 0 0,2 0 1 0 0,1 1-1 0 0,-17 41 0 0 0,13-22 45 0 0,-16 65 0 0 0,-3 48-57 0 0,36-155-22 0 0,-15 95-49 0 0,-5 110-1 0 0,15-128 56 0 0,-6 97-5 0 0,-3-45 0 0 0,-1-5 0 0 0,-16 166 112 0 0,12-140-32 0 0,13-84-80 0 0,3 111 0 0 0,4-132 0 0 0,11 293 680 0 0,-7-283-402 0 0,-3-26-157 0 0,7 37 0 0 0,-7-58-344 0 0,0 1-1 0 0,0-1 0 0 0,-2 14 0 0 0,0 3-2600 0 0,1-19-2904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08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0 164 6896 0 0,'0'0'505'0'0,"6"-13"4236"0"0,-6 12-4680 0 0,0 1-1 0 0,1-1 1 0 0,-1 0 0 0 0,1 1-1 0 0,-1-1 1 0 0,1 1-1 0 0,-1-1 1 0 0,1 1-1 0 0,-1-1 1 0 0,1 1-1 0 0,-1 0 1 0 0,1-1 0 0 0,0 1-1 0 0,-1 0 1 0 0,1-1-1 0 0,0 1 1 0 0,-1 0-1 0 0,1 0 1 0 0,0 0-1 0 0,-1 0 1 0 0,1-1 0 0 0,0 1-1 0 0,-1 0 1 0 0,1 0-1 0 0,0 0 1 0 0,-1 0-1 0 0,1 1 1 0 0,0-1-1 0 0,0 0 1 0 0,-1 0 0 0 0,1 0-1 0 0,0 0 1 0 0,-1 1-1 0 0,1-1 1 0 0,-1 0-1 0 0,1 1 1 0 0,0-1 0 0 0,-1 0-1 0 0,1 1 1 0 0,-1-1-1 0 0,1 1 1 0 0,0 0-1 0 0,3 2-77 0 0,-1 0-1 0 0,0 1 0 0 0,0-1 0 0 0,0 1 0 0 0,3 4 1 0 0,20 35 17 0 0,-3 1 0 0 0,31 83 0 0 0,-26-60 0 0 0,-8-14 0 0 0,-7-19 0 0 0,25 46 0 0 0,-30-66 0 0 0,-1-1 0 0 0,0-1 0 0 0,17 21 0 0 0,-8-12 33 0 0,-10-14-30 0 0,0 1 0 0 0,0-1 0 0 0,1 0 0 0 0,0 0 0 0 0,10 7 0 0 0,-15-13 27 0 0,-1 0-1 0 0,1 0 0 0 0,0 0 0 0 0,0 0 0 0 0,0 0 0 0 0,0 0 0 0 0,0-1 0 0 0,1 1 0 0 0,-1-1 1 0 0,0 1-1 0 0,0-1 0 0 0,0 0 0 0 0,0 0 0 0 0,1 0 0 0 0,-1 0 0 0 0,0 0 0 0 0,0-1 0 0 0,0 1 0 0 0,1-1 1 0 0,-1 1-1 0 0,0-1 0 0 0,0 0 0 0 0,0 1 0 0 0,0-1 0 0 0,0 0 0 0 0,0-1 0 0 0,-1 1 0 0 0,3-2 1 0 0,10-7 153 0 0,-1-1 1 0 0,-1-1 0 0 0,0 0 0 0 0,0 0 0 0 0,-1-1 0 0 0,-1-1 0 0 0,14-23 0 0 0,-8 8-64 0 0,-2 0 0 0 0,-2-1 0 0 0,11-34 0 0 0,-13 32-120 0 0,3-7-54 0 0,8-44 0 0 0,-13 39-116 0 0,3-8-532 0 0,-3-1 0 0 0,2-71 1 0 0,-10 80-463 0 0,0 27 528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0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10240 0 0,'0'0'2889'0'0,"0"-1"-2152"0"0,2-1-639 0 0,-1 0-1 0 0,0 0 1 0 0,1 1-1 0 0,-1-1 0 0 0,1 1 1 0 0,-1-1-1 0 0,1 1 1 0 0,0 0-1 0 0,0 0 1 0 0,-1 0-1 0 0,1 0 1 0 0,0 0-1 0 0,0 0 0 0 0,0 0 1 0 0,0 0-1 0 0,0 1 1 0 0,0-1-1 0 0,0 1 1 0 0,1-1-1 0 0,-1 1 1 0 0,0 0-1 0 0,0 0 0 0 0,3 0 1 0 0,0 1-36 0 0,1-1 1 0 0,-1 1-1 0 0,1 0 1 0 0,-1 1-1 0 0,0-1 1 0 0,1 1-1 0 0,-1 0 1 0 0,6 4-1 0 0,-8-4-34 0 0,0 0-1 0 0,0 0 0 0 0,-1 0 1 0 0,1 1-1 0 0,0-1 0 0 0,-1 1 0 0 0,0 0 1 0 0,3 4-1 0 0,8 9 149 0 0,1-1 8 0 0,-1 2 0 0 0,-1-1 1 0 0,11 21-1 0 0,-1-3-148 0 0,59 101 61 0 0,-46-74 94 0 0,46 62 0 0 0,-44-78 133 0 0,47 44 0 0 0,-75-81-255 0 0,1 1 1 0 0,0-2 0 0 0,1 1-1 0 0,-1-1 1 0 0,1-1 0 0 0,1 0-1 0 0,-1-1 1 0 0,1 0 0 0 0,0-1-1 0 0,15 4 1 0 0,-7-3 112 0 0,0-2 0 0 0,0 0 0 0 0,1-1 0 0 0,-1-1 0 0 0,33-3 0 0 0,-38 0-12 0 0,-1 0 0 0 0,0-1-1 0 0,0-1 1 0 0,0 0 0 0 0,-1-1-1 0 0,1 0 1 0 0,-1-1 0 0 0,0 0-1 0 0,-1-1 1 0 0,0-1 0 0 0,15-11-1 0 0,-19 11-48 0 0,0 0 0 0 0,-1 0 0 0 0,0-1-1 0 0,-1 0 1 0 0,1 0 0 0 0,-2 0 0 0 0,1-1-1 0 0,-1 0 1 0 0,4-12 0 0 0,1-9 318 0 0,11-55 0 0 0,-13 49-293 0 0,0-11 172 0 0,5-93 0 0 0,-8 66-190 0 0,-4-41-148 0 0,-1 67-354 0 0,0 48 68 0 0,-1 0 177 0 0,1 1-1 0 0,0 0 0 0 0,0-1 0 0 0,0 1 1 0 0,0 0-1 0 0,0-1 0 0 0,0 1 0 0 0,0-1 1 0 0,0 1-1 0 0,0 0 0 0 0,0-1 1 0 0,0 1-1 0 0,0 0 0 0 0,0-1 0 0 0,0 1 1 0 0,1 0-1 0 0,-1-1 0 0 0,0 1 1 0 0,0 0-1 0 0,0-1 0 0 0,0 1 0 0 0,1 0 1 0 0,-1-1-1 0 0,9 1-2029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1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33 10720 0 0,'0'0'622'0'0,"-2"-1"-512"0"0,-3-1 114 0 0,-1-1 0 0 0,1 0 0 0 0,0 0 0 0 0,0 0 0 0 0,0-1 1 0 0,1 1-1 0 0,-7-8 931 0 0,9 11-769 0 0,-5 0 29 0 0,5 0 8 0 0,0 2-42 0 0,0 0-354 0 0,0-1-1 0 0,0 1 1 0 0,0 0 0 0 0,0 0 0 0 0,0 1 0 0 0,0-1-1 0 0,1 0 1 0 0,-1 1 0 0 0,1-1 0 0 0,0 1 0 0 0,-1-1-1 0 0,1 1 1 0 0,0-1 0 0 0,1 1 0 0 0,-1 0 0 0 0,0 0-1 0 0,1-1 1 0 0,-1 1 0 0 0,1 3 0 0 0,-4 56 152 0 0,2 1-1 0 0,10 88 1 0 0,-3-72-129 0 0,11 162 166 0 0,-5-104 146 0 0,6-10 8 0 0,-7-61-670 0 0,-1-38-137 0 0,-8-26 121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1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10392 0 0,'0'0'792'0'0,"1"-1"-542"0"0,6-13-175 0 0,-5 10 32 0 0,0 0 0 0 0,0 0 0 0 0,0 0 0 0 0,0 1 0 0 0,1-1 0 0 0,-1 1 0 0 0,1-1-1 0 0,0 1 1 0 0,6-5 0 0 0,2 1 257 0 0,0 1-1 0 0,0 1 1 0 0,1 0-1 0 0,0 1 0 0 0,0 0 1 0 0,14-3-1 0 0,-2 4-123 0 0,-1 1 0 0 0,1 1 1 0 0,0 1-1 0 0,48 6 0 0 0,92 27-307 0 0,-133-24 67 0 0,-1 1 0 0 0,0 1 0 0 0,0 1 0 0 0,-2 2 0 0 0,1 1 0 0 0,-2 2 0 0 0,0 0 0 0 0,-1 2 0 0 0,-1 0 0 0 0,0 2 0 0 0,24 28 0 0 0,-16-10 0 0 0,51 80 0 0 0,-69-96 0 0 0,5 8 0 0 0,-2 1 0 0 0,0 1 0 0 0,-2 1 0 0 0,12 40 0 0 0,-22-55 0 0 0,0 1 0 0 0,-1 1 0 0 0,-2-1 0 0 0,0 0 0 0 0,-1 1 0 0 0,-1-1 0 0 0,0 1 0 0 0,-2 0 0 0 0,-3 22 0 0 0,-2-14 116 0 0,-1 0 0 0 0,-1 0 1 0 0,-1-1-1 0 0,-15 30 0 0 0,16-42 94 0 0,0-1-1 0 0,-1 0 0 0 0,0 0 0 0 0,-1-1 1 0 0,-1-1-1 0 0,0 1 0 0 0,-1-2 0 0 0,-20 17 1 0 0,18-16 66 0 0,-2-2 1 0 0,1 0-1 0 0,-2-1 1 0 0,1 0-1 0 0,-27 10 0 0 0,19-12-22 0 0,1-1 0 0 0,-1 0 0 0 0,-39 4 0 0 0,51-10-210 0 0,0-1 1 0 0,1 1 0 0 0,-1-2 0 0 0,0 0-1 0 0,0 0 1 0 0,1-1 0 0 0,-1 0 0 0 0,1-1-1 0 0,-17-7 1 0 0,21 7-180 0 0,0-1 1 0 0,0 0-1 0 0,0 0 1 0 0,1 0-1 0 0,0-1 1 0 0,0 0-1 0 0,-6-6 1 0 0,8 6-975 0 0,-1-1 0 0 0,1 1 1 0 0,0-1-1 0 0,-5-8 0 0 0,-3-18-5433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2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12552 0 0,'0'0'602'0'0,"2"1"-258"0"0,1 0-291 0 0,-1 0-27 0 0,1 0 1 0 0,-1 0 0 0 0,0 1 0 0 0,1-1 0 0 0,-1 1 0 0 0,0-1 0 0 0,0 1 0 0 0,0 0 0 0 0,0 0 0 0 0,0-1 0 0 0,0 1 0 0 0,-1 1 0 0 0,3 3 0 0 0,7 8 389 0 0,-9-12-328 0 0,-1-1 0 0 0,1 1 0 0 0,-1-1 0 0 0,0 1 0 0 0,0 0 0 0 0,1 0 0 0 0,-1-1 1 0 0,0 1-1 0 0,-1 0 0 0 0,1 0 0 0 0,1 4 0 0 0,1 7 356 0 0,-1 0 1 0 0,1 0 0 0 0,-2 0 1 0 0,1-1-1 0 0,-2 1 0 0 0,0 14 1 0 0,-23 123 1774 0 0,9-60-1452 0 0,-3-19-432 0 0,9-39-290 0 0,1-10-41 0 0,5-17-48 0 0,0-1 0 0 0,1 1-1 0 0,-1 0 1 0 0,1 0 0 0 0,0 6 0 0 0,1-10-241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2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17447 0 0,'0'0'1912'0'0,"11"0"-1912"0"0,-6 0-904 0 0,6-5-1359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2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594 80 17135 0 0,'0'0'1000'0'0,"-2"-1"-820"0"0,-4-2-186 0 0,0 0 93 0 0,0 0 0 0 0,1 0 0 0 0,-1-1 0 0 0,-6-4-1 0 0,5 2 5 0 0,-1 1 0 0 0,-1 0 0 0 0,1 1 0 0 0,0-1-1 0 0,-1 2 1 0 0,0-1 0 0 0,0 1 0 0 0,0 0-1 0 0,-14-1 1 0 0,4-1-51 0 0,8 3-15 0 0,-1 0-1 0 0,0 0 1 0 0,0 1-1 0 0,0 1 0 0 0,0 0 1 0 0,0 0-1 0 0,0 1 0 0 0,-15 4 1 0 0,7 0 65 0 0,-1 0 0 0 0,1 2 0 0 0,-35 16 0 0 0,43-16-46 0 0,1 1-1 0 0,-1 0 1 0 0,1 1 0 0 0,1 0-1 0 0,-14 15 1 0 0,14-13-44 0 0,1 1-1 0 0,0 0 1 0 0,1 0 0 0 0,0 1 0 0 0,1 0 0 0 0,1 1-1 0 0,0-1 1 0 0,-7 25 0 0 0,2 3-75 0 0,-9 75 0 0 0,16-69 55 0 0,1 0 0 0 0,3 0 0 0 0,6 52 0 0 0,27 138 14 0 0,-32-228 6 0 0,8 43 0 0 0,1-1 0 0 0,3 0 0 0 0,22 56 0 0 0,-24-78-30 0 0,-4-10-60 0 0,1-1 0 0 0,0 1 0 0 0,1-2 0 0 0,18 27 0 0 0,-20-35-428 0 0,9 11 655 0 0,-12-6-5635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3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14512 0 0,'0'0'330'0'0,"2"0"45"0"0,5-1-267 0 0,0-1 0 0 0,0 0 0 0 0,1 0-1 0 0,-1-1 1 0 0,-1 0 0 0 0,1 0 0 0 0,8-5 0 0 0,5-2-84 0 0,44-22-6 0 0,42-17 121 0 0,-59 31-123 0 0,-22 7-197 0 0,42-11-1 0 0,-8 8-575 0 0,-27 9 320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3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688 90 16272 0 0,'-5'-5'272'0'0,"0"0"1"0"0,1 0 0 0 0,-10-6 0 0 0,-10-11 403 0 0,20 19-670 0 0,-1-1-1 0 0,1 0 0 0 0,-1 1 0 0 0,1 0 1 0 0,-1 0-1 0 0,0 0 0 0 0,0 1 0 0 0,-1 0 1 0 0,1 0-1 0 0,0 0 0 0 0,-1 0 0 0 0,-8-1 1 0 0,-5 1 51 0 0,0 0 0 0 0,-27 0 0 0 0,25 3-12 0 0,1 0-1 0 0,-1 1 0 0 0,-38 10 0 0 0,45-8-35 0 0,1 0-1 0 0,0 1 0 0 0,0 0 0 0 0,0 1 1 0 0,0 1-1 0 0,-19 13 0 0 0,8-1 112 0 0,1 0-1 0 0,-29 32 1 0 0,40-38-67 0 0,1 1 0 0 0,1 0 0 0 0,0 0 0 0 0,1 1 0 0 0,-11 24 0 0 0,6-7-44 0 0,1 1 0 0 0,2 1 0 0 0,1 0 0 0 0,2 1 0 0 0,1-1-1 0 0,2 2 1 0 0,-2 53 0 0 0,7-71-17 0 0,0 32-80 0 0,1-1 1 0 0,10 53-1 0 0,1-32-6 0 0,0 6-163 0 0,41 135 0 0 0,-38-167 112 0 0,25 65-524 0 0,-23-61-243 0 0,-8-17-3996 0 0,-9-20-153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1 177 15288 0 0,'0'0'1534'0'0,"1"-1"-1403"0"0,4-1-87 0 0,0 1 1 0 0,0-1-1 0 0,0 1 1 0 0,10 0-1 0 0,2-1 222 0 0,34-3 398 0 0,-37 5-425 0 0,26-5 0 0 0,32-14-8 0 0,70-28 0 0 0,9-18-3518 0 0,-104 40 2121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4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41 411 13344 0 0,'0'0'778'0'0,"2"0"-636"0"0,34 5-46 0 0,-23-6 42 0 0,-1 0 0 0 0,1-1 0 0 0,-1-1 0 0 0,0 0 1 0 0,15-7-1 0 0,-16 7-79 0 0,33-20 366 0 0,-34 19-319 0 0,0-1-1 0 0,-1 0 1 0 0,0 0 0 0 0,-1-1 0 0 0,1 0 0 0 0,-1-1-1 0 0,0 0 1 0 0,8-10 0 0 0,-6 7 2 0 0,-1-1-1 0 0,-1 0 1 0 0,0-1 0 0 0,0 0 0 0 0,9-22-1 0 0,-14 28-53 0 0,0-1-1 0 0,-1 1 0 0 0,0-1 0 0 0,0 0 0 0 0,-1 1 0 0 0,1-9 0 0 0,-2 12-39 0 0,0-1-1 0 0,0 0 0 0 0,-1 1 1 0 0,1-1-1 0 0,-1 1 0 0 0,0-1 1 0 0,0 1-1 0 0,0-1 0 0 0,0 1 1 0 0,0 0-1 0 0,-1-1 0 0 0,-3-4 1 0 0,2 4-71 0 0,0-1 0 0 0,0 1 1 0 0,-1 0-1 0 0,0 0 0 0 0,0 0 0 0 0,0 0 1 0 0,0 1-1 0 0,-7-5 0 0 0,8 6-1 0 0,0 1 1 0 0,0-1-1 0 0,0 1 0 0 0,0 0 0 0 0,0-1 1 0 0,0 1-1 0 0,0 1 0 0 0,0-1 0 0 0,-1 1 1 0 0,1-1-1 0 0,0 1 0 0 0,0 0 0 0 0,-1 0 1 0 0,1 0-1 0 0,-5 1 0 0 0,-6 3-121 0 0,0 0 0 0 0,1 0 0 0 0,-1 2 1 0 0,1 0-1 0 0,0 0 0 0 0,0 1 0 0 0,1 1 0 0 0,0 0 0 0 0,0 1 0 0 0,1 0 0 0 0,0 0 0 0 0,-14 17 1 0 0,15-14 192 0 0,0 0 1 0 0,1 1-1 0 0,0 0 1 0 0,1 0-1 0 0,0 1 1 0 0,1 0 0 0 0,1 1-1 0 0,0 0 1 0 0,1 0-1 0 0,1 0 1 0 0,-4 22 0 0 0,4-3 67 0 0,1 0 1 0 0,1 35 0 0 0,3-50-45 0 0,0-1 1 0 0,2 0 0 0 0,0 1-1 0 0,1-1 1 0 0,9 26 0 0 0,-6-26-8 0 0,1 0 1 0 0,1-1-1 0 0,0 0 1 0 0,1 0-1 0 0,19 24 1 0 0,-20-30-23 0 0,0-1 0 0 0,1-1 0 0 0,1 1 1 0 0,-1-1-1 0 0,2-1 0 0 0,-1 0 0 0 0,1-1 0 0 0,20 10 1 0 0,-19-11 14 0 0,0-1 0 0 0,0 0 0 0 0,0 0 0 0 0,1-2 0 0 0,0 1 0 0 0,0-2 0 0 0,23 2 0 0 0,-10-4 47 0 0,1 0 97 0 0,0 0 0 0 0,49-9 1 0 0,-46 4-64 0 0,79-20-39 0 0,-92 20-37 0 0,0 0 1 0 0,-1-2 0 0 0,0-1 0 0 0,17-9 0 0 0,53-39 98 0 0,-87 56-128 0 0,3-2 0 0 0,0 0 0 0 0,-1 0 0 0 0,1 1 1 0 0,0-1-1 0 0,1 1 0 0 0,-1 0 0 0 0,4-1 1 0 0,9-4 9 0 0,-11 7 51 0 0,-5-1-60 0 0,0 0-1 0 0,0 1 1 0 0,0-1-1 0 0,1 0 0 0 0,-1 0 1 0 0,0 0-1 0 0,0 1 0 0 0,1-1 1 0 0,-1 0-1 0 0,0 0 0 0 0,0 0 1 0 0,1 0-1 0 0,-1 0 0 0 0,0 0 1 0 0,1 0-1 0 0,-1 1 0 0 0,0-1 1 0 0,1 0-1 0 0,-1 0 0 0 0,0 0 1 0 0,1 0-1 0 0,-1 0 0 0 0,0 0 1 0 0,1-1-1 0 0,1 2 43 0 0,3 2-32 0 0,3-6 11 0 0,-6 2 251 0 0,-2 0-241 0 0,0 0 0 0 0,0 0 0 0 0,0 1 0 0 0,0-1 0 0 0,0 0 0 0 0,0 0 0 0 0,0 0-1 0 0,0 0 1 0 0,-1 0 0 0 0,1 0 0 0 0,0 0 0 0 0,-1 0 0 0 0,1 0 0 0 0,-1-1-1 0 0,0-1 121 0 0,-25-78 1796 0 0,16 54-1470 0 0,-7-31 0 0 0,-4-18-162 0 0,17 62-189 0 0,1-1 1 0 0,1-1-1 0 0,0 1 1 0 0,1 0-1 0 0,1-21 1 0 0,0 29-79 0 0,2-11 6 0 0,0-1 0 0 0,1 1 0 0 0,0 0 0 0 0,2 0-1 0 0,0 0 1 0 0,1 1 0 0 0,1 0 0 0 0,13-24 0 0 0,-14 30-193 0 0,0 0 1 0 0,1 1 0 0 0,1 0-1 0 0,-1 1 1 0 0,2 0 0 0 0,-1 0-1 0 0,18-13 1 0 0,-1 3-1549 0 0,48-26 0 0 0,-57 35 600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09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12528 0 0,'0'0'1832'0'0,"-1"1"-1678"0"0,-1 3-108 0 0,0 0 0 0 0,0 1 0 0 0,0-1 0 0 0,1 1 0 0 0,0 0 0 0 0,0-1 0 0 0,0 1 0 0 0,0 0 0 0 0,1-1-1 0 0,0 8 1 0 0,1 7 45 0 0,4 25 0 0 0,-2-25-36 0 0,1 16 8 0 0,15 78-46 0 0,24 124-17 0 0,-38-206 0 0 0,36 285 754 0 0,-22-227-1023 0 0,-15-79 334 0 0,0-1-926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5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1 366 13168 0 0,'0'0'765'0'0,"2"0"-626"0"0,37-3 751 0 0,77-15 1 0 0,-93 14-627 0 0,3-2 17 0 0,1-1 1 0 0,-2-1-1 0 0,1-1 1 0 0,-1-1-1 0 0,0-2 1 0 0,29-18-1 0 0,-49 27-236 0 0,1-1-1 0 0,-1-1 1 0 0,0 1-1 0 0,0-1 1 0 0,-1 0-1 0 0,1 0 1 0 0,-1 0-1 0 0,0-1 0 0 0,-1 1 1 0 0,1-1-1 0 0,-1 0 1 0 0,0 0-1 0 0,0 0 1 0 0,-1-1-1 0 0,0 1 1 0 0,0 0-1 0 0,1-12 0 0 0,-3 14-44 0 0,1-1 0 0 0,-2 1 0 0 0,1-1 0 0 0,0 1 0 0 0,-1-1 0 0 0,0 1 0 0 0,0 0 0 0 0,0-1 0 0 0,-1 1 0 0 0,1 0 0 0 0,-4-7 0 0 0,2 5 0 0 0,0 1 0 0 0,0 0 0 0 0,0 0 0 0 0,-1 1 0 0 0,0-1 0 0 0,0 1 0 0 0,0 0 0 0 0,-7-6 0 0 0,3 5-16 0 0,1 0-1 0 0,-1 1 0 0 0,-1 0 0 0 0,1 0 0 0 0,-1 1 0 0 0,1 0 0 0 0,-1 1 1 0 0,0 0-1 0 0,0 0 0 0 0,0 1 0 0 0,0 0 0 0 0,0 0 0 0 0,0 1 0 0 0,0 1 1 0 0,0-1-1 0 0,0 1 0 0 0,0 1 0 0 0,0 0 0 0 0,0 0 0 0 0,0 1 0 0 0,1 0 1 0 0,-1 0-1 0 0,1 1 0 0 0,0 0 0 0 0,0 0 0 0 0,0 1 0 0 0,-6 6 0 0 0,13-11 17 0 0,-5 4-6 0 0,1 0-1 0 0,-1 1 0 0 0,1-1 1 0 0,0 1-1 0 0,0 1 0 0 0,1-1 1 0 0,-7 10-1 0 0,6-5 6 0 0,-1-1 1 0 0,2 2-1 0 0,0-1 0 0 0,0 0 1 0 0,1 1-1 0 0,0 0 0 0 0,1-1 0 0 0,0 1 1 0 0,0 0-1 0 0,1 0 0 0 0,1 1 1 0 0,0-1-1 0 0,1 0 0 0 0,2 14 0 0 0,0-5 1 0 0,0 4 0 0 0,1-1 0 0 0,2 1 0 0 0,0-1 0 0 0,10 24 0 0 0,-7-27-2 0 0,30 62 14 0 0,-33-70 1 0 0,1-1 0 0 0,1 1 0 0 0,0-2 0 0 0,17 19 0 0 0,-12-18 1 0 0,-1-1 0 0 0,1 0 0 0 0,0 0 0 0 0,1-2 0 0 0,0 0 0 0 0,1 0 0 0 0,0-1 0 0 0,0-1 0 0 0,0-1 0 0 0,1 0 0 0 0,0-1-1 0 0,20 3 1 0 0,-13-3-14 0 0,-10-2 0 0 0,-1 0 0 0 0,0-1 0 0 0,23 0 0 0 0,-19-3 0 0 0,0 0 0 0 0,-1 0 0 0 0,0-2 0 0 0,28-9 0 0 0,-34 9 0 0 0,0 0 0 0 0,0-1 0 0 0,-1 1 0 0 0,0-2 0 0 0,0 1 0 0 0,-1-1 0 0 0,1 0 0 0 0,-1-1 0 0 0,7-8 0 0 0,-4 2-26 0 0,-2 1 0 0 0,0-1 0 0 0,0-1 0 0 0,-1 1-1 0 0,-1-1 1 0 0,0 0 0 0 0,7-29 0 0 0,-3 14 43 0 0,-6 18-17 0 0,-3 9 0 0 0,0-1 0 0 0,0 1 0 0 0,0 0 0 0 0,-1-1 0 0 0,1 1 0 0 0,0 0 0 0 0,-1-6 0 0 0,2 6 0 0 0,0 6 0 0 0,3 9 0 0 0,-2 14 0 0 0,1-1 0 0 0,0 33 0 0 0,-3-48 1 0 0,0-1 0 0 0,0 1-1 0 0,2-1 1 0 0,2 12-1 0 0,1 0 57 0 0,-2-14-38 0 0,-3-7-11 0 0,0-1 1 0 0,-1 1-1 0 0,1 0 0 0 0,-1 0 1 0 0,1 0-1 0 0,-1 1 1 0 0,1-1-1 0 0,-1 0 1 0 0,0 0-1 0 0,1 0 0 0 0,-1 0 1 0 0,0 0-1 0 0,0 0 1 0 0,0 1-1 0 0,0-1 0 0 0,0 2 1 0 0,0-2 337 0 0,4-10-78 0 0,-3 4-159 0 0,0-1-1 0 0,0 1 1 0 0,-1-1-1 0 0,0 1 0 0 0,-1-7 1 0 0,0-7-76 0 0,1-6-36 0 0,5-144 58 0 0,-2 144-51 0 0,0 1 0 0 0,2 0 0 0 0,1 0 0 0 0,15-43 0 0 0,-13 51-4 0 0,-1 1 0 0 0,12-15 0 0 0,-10 15 0 0 0,-2 5-11 0 0,1 0-1 0 0,0 0 1 0 0,1 0-1 0 0,-1 1 0 0 0,2 0 1 0 0,-1 1-1 0 0,13-9 1 0 0,11-4-159 0 0,35-17 0 0 0,-58 33 146 0 0,0 0 38 0 0,0 0-1 0 0,0 2 0 0 0,1-1 0 0 0,-1 1 0 0 0,1 1 0 0 0,0-1 1 0 0,0 2-1 0 0,13-1 0 0 0,-9 2 27 0 0,0 0 1 0 0,-1 1-1 0 0,1 1 1 0 0,0 0-1 0 0,21 7 1 0 0,-27-6-68 0 0,1 1 1 0 0,-1 0 0 0 0,0 0-1 0 0,0 1 1 0 0,-1 1-1 0 0,1-1 1 0 0,-1 1 0 0 0,13 13-1 0 0,-7-5 108 0 0,-2 0 0 0 0,0 0 0 0 0,18 30 0 0 0,-24-34-81 0 0,-1 0 0 0 0,0 0 0 0 0,-1 0 0 0 0,-1 1 0 0 0,5 18 0 0 0,6 61 0 0 0,-10-56 0 0 0,6 67 9 0 0,5 33-175 0 0,-9-104-126 0 0,2 12-355 0 0,-6-15-3474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5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15520 0 0,'0'0'1558'0'0,"1"2"-1427"0"0,11 23-23 0 0,-2 0 0 0 0,-1 1 0 0 0,-1 0 1 0 0,-2 1-1 0 0,7 51 0 0 0,29 205 723 0 0,-6-133-212 0 0,-18-78-368 0 0,1-10 38 0 0,34 79 0 0 0,-45-121-259 0 0,1 2 47 0 0,2 0 0 0 0,0-1-1 0 0,1-1 1 0 0,1 0-1 0 0,1-1 1 0 0,1 0 0 0 0,1-1-1 0 0,0-1 1 0 0,1 0 0 0 0,1-1-1 0 0,0-1 1 0 0,34 20-1 0 0,-45-31-66 0 0,1 0 0 0 0,-1 0 0 0 0,1-1 0 0 0,0 0 0 0 0,0-1 0 0 0,0 1 0 0 0,0-2 0 0 0,0 1 0 0 0,1-1 0 0 0,-1 0 0 0 0,0-1-1 0 0,1 0 1 0 0,-1 0 0 0 0,0-1 0 0 0,1 0 0 0 0,-1-1 0 0 0,0 0 0 0 0,0 0 0 0 0,0 0 0 0 0,0-1 0 0 0,0 0 0 0 0,-1-1 0 0 0,1 0 0 0 0,-1 0-1 0 0,0 0 1 0 0,12-11 0 0 0,-15 11-22 0 0,4-3-42 0 0,0 0 0 0 0,0-1-1 0 0,0 0 1 0 0,-1-1 0 0 0,9-14 0 0 0,-5 3-126 0 0,-1 0-1 0 0,15-40 1 0 0,-22 51-87 0 0,-1 0 0 0 0,0 0 0 0 0,0-1 0 0 0,-1 1 0 0 0,0-1 0 0 0,-1 0-1 0 0,0 1 1 0 0,-1-1 0 0 0,-2-13 0 0 0,-2-5-936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17279 0 0,'0'0'396'0'0,"2"-1"52"0"0,22-10 79 0 0,36-10-1 0 0,-13 5-208 0 0,112-36 1034 0 0,4-9-2769 0 0,-139 52-5548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7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0 641 13648 0 0,'0'0'793'0'0,"6"-1"-634"0"0,16-9-112 0 0,0 0 1 0 0,33-23 0 0 0,-37 21-53 0 0,22-16 328 0 0,-1-2 1 0 0,-1-2-1 0 0,40-44 0 0 0,44-38 30 0 0,-111 105-444 0 0,0-1 0 0 0,-1 0 1 0 0,-1-1-1 0 0,0 1 0 0 0,0-2 1 0 0,-1 1-1 0 0,-1-1 0 0 0,11-21 1 0 0,-17 29 38 0 0,1 0 0 0 0,-1 0 0 0 0,0 0 1 0 0,0 0-1 0 0,0 0 0 0 0,-1 0 0 0 0,1 0 1 0 0,-1 0-1 0 0,0 0 0 0 0,0 0 0 0 0,-1 0 1 0 0,1 0-1 0 0,-1 0 0 0 0,0 0 0 0 0,0 1 1 0 0,0-1-1 0 0,0 0 0 0 0,-1 0 0 0 0,1 0 1 0 0,-1 1-1 0 0,0-1 0 0 0,0 1 0 0 0,0 0 1 0 0,-1-1-1 0 0,1 1 0 0 0,-1 0 0 0 0,0 0 1 0 0,0 1-1 0 0,0-1 0 0 0,0 1 0 0 0,-7-5 1 0 0,3 4 44 0 0,1-1 0 0 0,-1 1 1 0 0,-1 0-1 0 0,1 1 1 0 0,0 0-1 0 0,-1 0 1 0 0,1 1-1 0 0,-1-1 1 0 0,1 2-1 0 0,-10-1 1 0 0,-2 1 117 0 0,-1 1 1 0 0,1 1-1 0 0,-31 7 1 0 0,41-7-55 0 0,0 0 0 0 0,1 1 0 0 0,-1 1 0 0 0,1-1 0 0 0,0 1 0 0 0,0 1 0 0 0,0-1 0 0 0,1 2 0 0 0,-14 10 0 0 0,6-1 220 0 0,0 1 1 0 0,-22 31 0 0 0,30-36-234 0 0,0-1 0 0 0,1 1 0 0 0,1 0 0 0 0,0 1 0 0 0,0-1 0 0 0,-3 15 0 0 0,1 0 39 0 0,2 0 0 0 0,1 0 0 0 0,0 0 0 0 0,2 0 0 0 0,2 36 0 0 0,2-35 14 0 0,2 0-1 0 0,0-1 0 0 0,2 1 0 0 0,0-1 0 0 0,2 0 0 0 0,20 44 0 0 0,-21-56-89 0 0,0 0 1 0 0,1 0-1 0 0,0-1 1 0 0,2-1-1 0 0,-1 1 0 0 0,2-1 1 0 0,-1-1-1 0 0,1 0 0 0 0,1 0 1 0 0,0-1-1 0 0,1-1 1 0 0,0 0-1 0 0,16 8 0 0 0,-7-6-7 0 0,1-2-1 0 0,0 0 0 0 0,0-2 0 0 0,47 9 0 0 0,-51-13 8 0 0,-1-1 0 0 0,1-1 1 0 0,0 0-1 0 0,-1-2 0 0 0,1 0 0 0 0,-1-1 1 0 0,20-5-1 0 0,-28 4-5 0 0,0 0 0 0 0,-1-1-1 0 0,0 0 1 0 0,1-1 0 0 0,-1 0 0 0 0,-1 0 0 0 0,1 0 0 0 0,13-13 0 0 0,-11 8-71 0 0,-1 0 0 0 0,0 0 0 0 0,-1-1 0 0 0,0-1 1 0 0,12-20-1 0 0,-6 12-107 0 0,-12 16 131 0 0,0 0 0 0 0,0-1 1 0 0,0 1-1 0 0,3-6 0 0 0,-2 1 10 0 0,-3 5 10 0 0,1 0 0 0 0,0-1-1 0 0,0 1 1 0 0,1 0 0 0 0,-1 0-1 0 0,1 0 1 0 0,0 1 0 0 0,0-1-1 0 0,0 1 1 0 0,7-6 0 0 0,-10 8 25 0 0,1 1 0 0 0,0-1 0 0 0,0 1 0 0 0,0-1 0 0 0,0 1 0 0 0,0-1 0 0 0,0 1 0 0 0,0-1 0 0 0,0 1 0 0 0,0 0 0 0 0,0 0 0 0 0,0-1 0 0 0,1 1 0 0 0,4 4 0 0 0,-5-2 0 0 0,7 5-1 0 0,0 0 1 0 0,-1 0 0 0 0,0 1 0 0 0,0 0 0 0 0,0 0 0 0 0,-1 0-1 0 0,7 14 1 0 0,-7-11 4 0 0,2 0-1 0 0,0 0 0 0 0,17 19 1 0 0,-17-22 27 0 0,-5-5 48 0 0,0 0-1 0 0,1 1 0 0 0,-1-1 1 0 0,1 0-1 0 0,-1-1 0 0 0,7 4 0 0 0,-9-6-29 0 0,0 0-1 0 0,0 0 1 0 0,0 0-1 0 0,0 0 1 0 0,0 0-1 0 0,0 0 1 0 0,0 0-1 0 0,0-1 1 0 0,0 1-1 0 0,0 0 0 0 0,0-1 1 0 0,0 1-1 0 0,0-1 1 0 0,-1 1-1 0 0,1-1 1 0 0,0 1-1 0 0,0-1 1 0 0,0 0-1 0 0,-1 1 0 0 0,1-1 1 0 0,0 0-1 0 0,-1 0 1 0 0,1 0-1 0 0,-1 1 1 0 0,1-1-1 0 0,-1 0 1 0 0,1 0-1 0 0,-1 0 1 0 0,1 0-1 0 0,-1 0 0 0 0,1-1 1 0 0,0-2 23 0 0,1 0 0 0 0,-1 0 1 0 0,0 0-1 0 0,0 0 0 0 0,-1 0 0 0 0,1-6 0 0 0,-10-103 1370 0 0,1 41-1100 0 0,3 7 14 0 0,-5-96 763 0 0,10 124-1029 0 0,7-56 0 0 0,-4 78-71 0 0,0 1 1 0 0,1-1 0 0 0,0 0-1 0 0,1 1 1 0 0,1 0 0 0 0,10-21-1 0 0,-9 24-70 0 0,0-1 0 0 0,0 1 1 0 0,1 0-1 0 0,19-19 0 0 0,-22 26-141 0 0,0 0 0 0 0,0 0 0 0 0,0 0 0 0 0,1 1 0 0 0,0 0 0 0 0,-1 0 0 0 0,1 0 0 0 0,0 1 0 0 0,1 0 0 0 0,-1 0 0 0 0,0 0 0 0 0,9-1 0 0 0,5 0-1276 0 0,-3 2-306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7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0 14568 0 0,'0'0'330'0'0,"-2"1"45"0"0,-42 20 386 0 0,21-11-519 0 0,1 1 1 0 0,0 1-1 0 0,0 1 1 0 0,-29 23-1 0 0,20-10 216 0 0,18-16-197 0 0,1 0 0 0 0,0 2 1 0 0,0-1-1 0 0,1 1 0 0 0,-16 23 0 0 0,16-18-10 0 0,1 1 0 0 0,1 0 0 0 0,-9 27 0 0 0,14-34-209 0 0,1 1 0 0 0,0-1 0 0 0,1 0 1 0 0,1 1-1 0 0,0 0 0 0 0,0-1 0 0 0,1 17 1 0 0,13 68 70 0 0,-10-83-110 0 0,0 0 0 0 0,2-1 0 0 0,-1 0 0 0 0,1 0-1 0 0,10 16 1 0 0,-6-11-3 0 0,1-2 0 0 0,22 26-1 0 0,-26-34 3 0 0,1 0-1 0 0,0-1 1 0 0,1 0-1 0 0,-1 0 1 0 0,1 0-1 0 0,0-1 1 0 0,12 5-1 0 0,-8-4 12 0 0,0-1 0 0 0,0 0-1 0 0,1-1 1 0 0,-1-1 0 0 0,1 0 0 0 0,0 0 0 0 0,0-1 0 0 0,0-1-1 0 0,0 0 1 0 0,0-1 0 0 0,0-1 0 0 0,16-2 0 0 0,-9 0-56 0 0,-9 2 54 0 0,0-1-1 0 0,-1 0 1 0 0,1 0 0 0 0,16-7-1 0 0,-16 3 27 0 0,0 1-1 0 0,0-2 0 0 0,0 1 0 0 0,-1-2 0 0 0,13-11 1 0 0,-17 14-7 0 0,0-2 1 0 0,0 1 0 0 0,-1-1-1 0 0,0 1 1 0 0,0-1 0 0 0,-1-1-1 0 0,0 1 1 0 0,0-1 0 0 0,3-8-1 0 0,-3 4 2 0 0,0-1-1 0 0,-1 1 1 0 0,0-1-1 0 0,-1 0 1 0 0,0 0-1 0 0,-1 0 1 0 0,0 0-1 0 0,-1 0 1 0 0,-1 1-1 0 0,0-1 0 0 0,-1 0 1 0 0,0 0-1 0 0,-1 0 1 0 0,0 1-1 0 0,-1-1 1 0 0,0 1-1 0 0,-1 0 1 0 0,-1 0-1 0 0,-10-17 1 0 0,6 14 3 0 0,-1-1 1 0 0,0 2-1 0 0,-1 0 0 0 0,-1 0 1 0 0,0 1-1 0 0,-19-15 1 0 0,6 8-51 0 0,-2 1 0 0 0,0 1 1 0 0,0 1-1 0 0,-53-21 0 0 0,78 37 15 0 0,-66-22-312 0 0,62 21 161 0 0,-1 0 1 0 0,1 1-1 0 0,0 0 0 0 0,-1 1 0 0 0,1-1 0 0 0,0 1 1 0 0,-14 2-1 0 0,20-2-30 0 0,-1 1 1 0 0,1-1 0 0 0,-1 1-1 0 0,1-1 1 0 0,-1 1 0 0 0,1 0 0 0 0,0-1-1 0 0,-1 1 1 0 0,1 0 0 0 0,0 0-1 0 0,0 0 1 0 0,-1 0 0 0 0,1 0-1 0 0,0 0 1 0 0,0 0 0 0 0,-1 2-1 0 0,-3 5-6270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7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0 16447 0 0,'0'0'483'0'0,"-2"0"-3"0"0,-5 1-422 0 0,0-1-1 0 0,0 2 0 0 0,1-1 1 0 0,-1 0-1 0 0,1 1 0 0 0,-11 5 1 0 0,-40 20 906 0 0,56-26-931 0 0,-19 10 192 0 0,1 0 0 0 0,-27 23-1 0 0,13-11 43 0 0,-2 2 6 0 0,15-8-120 0 0,10-10-73 0 0,0 1 0 0 0,1 1 0 0 0,0 0 0 0 0,0 0-1 0 0,1 1 1 0 0,-8 12 0 0 0,11-13-56 0 0,3-7-21 0 0,1-1 0 0 0,0 0 0 0 0,0 1 0 0 0,0-1 0 0 0,0 1 0 0 0,1-1 0 0 0,-1 1 0 0 0,0-1 0 0 0,1 1 0 0 0,-1 0 1 0 0,1-1-1 0 0,-1 1 0 0 0,1 0 0 0 0,0 0 0 0 0,0-1 0 0 0,0 1 0 0 0,0 0 0 0 0,0 0 0 0 0,0-1 0 0 0,0 1 0 0 0,0 0 1 0 0,1 0-1 0 0,-1-1 0 0 0,1 1 0 0 0,-1-1 0 0 0,2 4 0 0 0,-1-4-2 0 0,1 3-31 0 0,-1-1 1 0 0,1 0 0 0 0,0 0-1 0 0,0 0 1 0 0,0 0-1 0 0,0 0 1 0 0,0-1 0 0 0,1 1-1 0 0,-1-1 1 0 0,1 1 0 0 0,0-1-1 0 0,0 0 1 0 0,5 3-1 0 0,52 25-698 0 0,1-3-1 0 0,106 31 0 0 0,-134-46 715 0 0,-2 1-1 0 0,48 28 1 0 0,-70-36 22 0 0,-1 0-1 0 0,0 0 1 0 0,0 1 0 0 0,-1 0-1 0 0,0 1 1 0 0,0 0-1 0 0,0 0 1 0 0,-1 0 0 0 0,0 0-1 0 0,0 1 1 0 0,0 0 0 0 0,-1 1-1 0 0,5 11 1 0 0,-9-18-5 0 0,-1 0 1 0 0,1 1-1 0 0,0-1 1 0 0,-1 1 0 0 0,0-1-1 0 0,1 0 1 0 0,-1 1-1 0 0,0-1 1 0 0,0 1-1 0 0,0-1 1 0 0,0 0-1 0 0,-1 1 1 0 0,1-1 0 0 0,-1 1-1 0 0,0-1 1 0 0,-1 4-1 0 0,0-2 33 0 0,0-1-1 0 0,0 0 0 0 0,0 0 0 0 0,0 0 1 0 0,0-1-1 0 0,-1 1 0 0 0,0 0 1 0 0,1-1-1 0 0,-1 0 0 0 0,-4 3 0 0 0,-1 0 138 0 0,-1 0 1 0 0,0-1-1 0 0,0 0 0 0 0,0 0 0 0 0,0-1 0 0 0,-1-1 0 0 0,-11 3 0 0 0,-15 0 299 0 0,-62 1 1 0 0,76-6-329 0 0,0-1 1 0 0,0-1 0 0 0,0-1-1 0 0,-23-7 1 0 0,31 7-531 0 0,0-1-1 0 0,0-1 1 0 0,1-1-1 0 0,0 0 1 0 0,-1 0-1 0 0,2-1 1 0 0,-20-15-1 0 0,20 12-6403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 16040 0 0,'0'0'771'0'0,"1"1"-332"0"0,1 3-383 0 0,-1 0 1 0 0,1 0-1 0 0,-1 0 0 0 0,0 1 1 0 0,0-1-1 0 0,0 0 0 0 0,-1 1 0 0 0,0-1 1 0 0,0 0-1 0 0,0 8 0 0 0,-1 0 1 0 0,-1 1 0 0 0,-5 20-1 0 0,-10 30 1290 0 0,-19 129-1 0 0,31-107-788 0 0,4-68-615 0 0,1 0 0 0 0,1 0 0 0 0,4 26 0 0 0,0-31 252 0 0,-1-4-1686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8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18775 0 0,'0'0'2056'0'0,"5"10"-6232"0"0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9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25 13224 0 0,'0'0'772'0'0,"-6"-1"-616"0"0,2 0-104 0 0,0 0-1 0 0,0 0 1 0 0,0 0 0 0 0,0 0 0 0 0,-1 1 0 0 0,1-1 0 0 0,0 1 0 0 0,0 0 0 0 0,0 0 0 0 0,0 1 0 0 0,0-1 0 0 0,0 1 0 0 0,-5 1 0 0 0,-9 2 337 0 0,14-3-286 0 0,0 0 1 0 0,1 0 0 0 0,-1 0-1 0 0,1 1 1 0 0,-1 0 0 0 0,1-1-1 0 0,-5 5 1 0 0,-7 2 161 0 0,4-3-94 0 0,0 1-1 0 0,0 1 0 0 0,1 0 1 0 0,-1 1-1 0 0,1-1 1 0 0,1 2-1 0 0,0 0 1 0 0,0 0-1 0 0,1 0 1 0 0,0 1-1 0 0,-7 12 0 0 0,9-14-34 0 0,2 0 0 0 0,-1 1 0 0 0,1-1 0 0 0,0 1 0 0 0,1 0 0 0 0,0 0 0 0 0,1 1 0 0 0,-1-1 0 0 0,2 0 0 0 0,-1 1 0 0 0,1 16 0 0 0,1 0-121 0 0,1-1-1 0 0,2 1 0 0 0,0 0 0 0 0,2-1 1 0 0,0 0-1 0 0,2 0 0 0 0,1 0 0 0 0,13 27 0 0 0,-14-36 28 0 0,1-1 0 0 0,12 17-1 0 0,-16-25-31 0 0,1-1 0 0 0,0 0-1 0 0,1-1 1 0 0,-1 1 0 0 0,1-1 0 0 0,0 0-1 0 0,9 5 1 0 0,-6-5 17 0 0,-1-1 1 0 0,1 1-1 0 0,0-2 1 0 0,0 1-1 0 0,1-1 1 0 0,-1-1-1 0 0,0 0 1 0 0,1 0-1 0 0,0-1 0 0 0,-1 0 1 0 0,1-1-1 0 0,0 0 1 0 0,-1 0-1 0 0,1-1 1 0 0,0 0-1 0 0,-1-1 0 0 0,1 0 1 0 0,-1 0-1 0 0,0-1 1 0 0,1-1-1 0 0,-1 1 1 0 0,-1-1-1 0 0,1-1 0 0 0,-1 0 1 0 0,14-10-1 0 0,-10 6 53 0 0,-2 0 0 0 0,0-1-1 0 0,0-1 1 0 0,0 1-1 0 0,-1-2 1 0 0,-1 1 0 0 0,0-1-1 0 0,-1 0 1 0 0,0-1 0 0 0,-1 0-1 0 0,0 0 1 0 0,-1 0-1 0 0,5-23 1 0 0,-5-4 8 0 0,-3 11-27 0 0,0 19-25 0 0,-1 0-1 0 0,0-1 1 0 0,-1 1-1 0 0,0 0 1 0 0,-1 0-1 0 0,0 0 1 0 0,-3-14-1 0 0,0 12 2 0 0,0 0-1 0 0,0 0 0 0 0,-1 0 0 0 0,-1 1 0 0 0,0 0 1 0 0,0 0-1 0 0,-1 1 0 0 0,-1 0 0 0 0,-11-13 1 0 0,-4-1 18 0 0,-1 1 0 0 0,-35-25 0 0 0,48 39-94 0 0,-1 2-1 0 0,0-1 0 0 0,-1 2 1 0 0,1-1-1 0 0,-1 2 0 0 0,0 0 1 0 0,-1 0-1 0 0,1 1 0 0 0,-1 1 1 0 0,0 0-1 0 0,0 1 0 0 0,0 0 1 0 0,0 1-1 0 0,0 1 0 0 0,0 0 1 0 0,0 1-1 0 0,0 1 0 0 0,0 0 1 0 0,-15 5-1 0 0,23-6-53 0 0,-1 1 0 0 0,1 1 1 0 0,0-1-1 0 0,0 1 0 0 0,0 0 0 0 0,1 1 0 0 0,-1-1 0 0 0,-8 8 1 0 0,11-8-141 0 0,0 0 0 0 0,0 1 0 0 0,0-1 0 0 0,0 0 0 0 0,1 1 1 0 0,-1 0-1 0 0,1 0 0 0 0,0 0 0 0 0,0-1 0 0 0,0 2 0 0 0,1-1 1 0 0,-1 0-1 0 0,1 0 0 0 0,-1 6 0 0 0,2-8 88 0 0,0 1 1 0 0,0-1-1 0 0,0 1 1 0 0,1-1-1 0 0,-1 0 0 0 0,1 1 1 0 0,-1-1-1 0 0,1 1 0 0 0,0-1 1 0 0,0 0-1 0 0,0 1 1 0 0,2 3-1 0 0,21 26-2159 0 0,-9-15-2782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1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21 193 15136 0 0,'0'0'441'0'0,"-1"1"-1"0"0,0 2-427 0 0,0 0 1 0 0,0 0-1 0 0,1 0 0 0 0,-1 0 1 0 0,1 0-1 0 0,0 0 1 0 0,0 0-1 0 0,0 0 1 0 0,0 0-1 0 0,0 0 0 0 0,1 0 1 0 0,0 3-1 0 0,2 17 100 0 0,-3 4 11 0 0,-5 149 2025 0 0,4-132-1247 0 0,6 72 1 0 0,1-7 362 0 0,-5-81-663 0 0,2-22-480 0 0,-2-5 106 0 0,-2-3-164 0 0,0-1-35 0 0,0-1-1 0 0,0 0 1 0 0,1 0-1 0 0,-1 1 1 0 0,1-1-1 0 0,-1 0 1 0 0,1 0-1 0 0,1-4 1 0 0,-2-15 66 0 0,-8-33-35 0 0,5 35-48 0 0,0 1 0 0 0,0-29 0 0 0,2-22-12 0 0,1 42 0 0 0,0 1 0 0 0,2-1 0 0 0,1 1 0 0 0,6-33 0 0 0,-2 35 0 0 0,2 0 0 0 0,13-32 0 0 0,-14 43 0 0 0,0 0 0 0 0,1 1 0 0 0,0 0 0 0 0,1 1 0 0 0,12-13 0 0 0,-14 17 0 0 0,0 1 0 0 0,0 0 0 0 0,1 0 0 0 0,0 1 0 0 0,1 0 0 0 0,0 0 0 0 0,0 1 0 0 0,13-7 0 0 0,-11 8 4 0 0,0 0-1 0 0,0 1 1 0 0,1 0-1 0 0,-1 0 1 0 0,1 2-1 0 0,0-1 1 0 0,0 1-1 0 0,0 1 1 0 0,0 0-1 0 0,0 1 1 0 0,0 0-1 0 0,1 1 1 0 0,-1 1-1 0 0,0 0 0 0 0,-1 0 1 0 0,1 1-1 0 0,0 0 1 0 0,-1 1-1 0 0,1 1 1 0 0,-1 0-1 0 0,0 0 1 0 0,13 9-1 0 0,0 4 71 0 0,-2 0 0 0 0,0 1 1 0 0,-1 1-1 0 0,32 40 0 0 0,-40-43 32 0 0,-1 0 1 0 0,-1 1 0 0 0,0 1-1 0 0,-1-1 1 0 0,-2 2 0 0 0,1-1 0 0 0,5 26-1 0 0,49 223-1228 0 0,-57-245-4544 0 0,-1-2-1905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10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24 147 13520 0 0,'0'0'793'0'0,"-2"0"-650"0"0,1 0-130 0 0,1 0 1 0 0,-1 0 0 0 0,0 0 0 0 0,0 0-1 0 0,1 0 1 0 0,-1 0 0 0 0,0 0-1 0 0,0 0 1 0 0,1 0 0 0 0,-1 0 0 0 0,0 0-1 0 0,0-1 1 0 0,1 1 0 0 0,-1 0 0 0 0,0 0-1 0 0,1-1 1 0 0,-1 1 0 0 0,0 0 0 0 0,1-1-1 0 0,-1 1 1 0 0,0-1 0 0 0,1 1-1 0 0,-1-1 1 0 0,1 1 0 0 0,-1-1 0 0 0,1 1-1 0 0,-1-1 1 0 0,1 0 0 0 0,-1 1 0 0 0,1-1-1 0 0,0 0 1 0 0,-1 1 0 0 0,1-1 0 0 0,0 0-1 0 0,0 0 1 0 0,-1 1 0 0 0,1-1 0 0 0,0 0-1 0 0,0 0 1 0 0,0 1 0 0 0,0-1-1 0 0,0-1 1 0 0,1-1-20 0 0,-1 1 0 0 0,1 0 1 0 0,-1 0-1 0 0,1-1 0 0 0,0 1 0 0 0,0 0 0 0 0,0 0 0 0 0,0 0 0 0 0,3-4 1 0 0,3-2-20 0 0,0 0 0 0 0,1 1 1 0 0,0 0-1 0 0,0 0 1 0 0,1 1-1 0 0,0 0 1 0 0,0 0-1 0 0,12-5 1 0 0,-6 5 16 0 0,1 0 1 0 0,-1 1 0 0 0,1 0 0 0 0,30-4 0 0 0,-14 6 11 0 0,0 2-1 0 0,-1 1 0 0 0,1 1 1 0 0,0 1-1 0 0,33 8 1 0 0,-50-7-13 0 0,0 0 0 0 0,0 1 0 0 0,-1 1 1 0 0,0 0-1 0 0,20 10 0 0 0,-28-11 4 0 0,0-1 0 0 0,-1 1 0 0 0,1 0 0 0 0,-1 0 0 0 0,1 1 0 0 0,-2-1 0 0 0,1 1 0 0 0,0 1 0 0 0,-1-1 0 0 0,0 0 0 0 0,0 1 0 0 0,0 0 0 0 0,-1 0 0 0 0,4 9 0 0 0,-2-1 16 0 0,-1 1 1 0 0,0 0 0 0 0,-1 0 0 0 0,-1 0-1 0 0,0 0 1 0 0,0 16 0 0 0,-3-6 71 0 0,0-1 1 0 0,-2 1-1 0 0,-5 23 1 0 0,3-25-28 0 0,3-12-17 0 0,0 0-1 0 0,0 0 1 0 0,-1 0-1 0 0,-1-1 1 0 0,-8 19 0 0 0,5-16 171 0 0,6-9-98 0 0,-1-1 0 0 0,1 0 0 0 0,-1 0-1 0 0,0 0 1 0 0,0 0 0 0 0,-3 3 0 0 0,3-5 33 0 0,2 0-137 0 0,0-1 1 0 0,0 0-1 0 0,0 1 0 0 0,0-1 0 0 0,0 0 1 0 0,0 0-1 0 0,0 1 0 0 0,0-1 0 0 0,0 0 1 0 0,0 1-1 0 0,-1-1 0 0 0,1 0 0 0 0,0 0 1 0 0,0 1-1 0 0,0-1 0 0 0,0 0 0 0 0,-1 0 1 0 0,1 0-1 0 0,0 1 0 0 0,0-1 0 0 0,-1 0 1 0 0,1 0-1 0 0,0 0 0 0 0,0 0 0 0 0,-1 1 1 0 0,1-1-1 0 0,-2 2 194 0 0,8 2-138 0 0,33 20-280 0 0,17 8-225 0 0,-13-11-25 0 0,58 39-1 0 0,-82-47 478 0 0,-1 1 0 0 0,0 1 0 0 0,-1 1 0 0 0,0 1 0 0 0,15 20 1 0 0,-6-3 64 0 0,26 44 0 0 0,-43-62-26 0 0,-1 0-1 0 0,0 1 1 0 0,-2-1-1 0 0,0 1 0 0 0,7 28 1 0 0,-13-40-67 0 0,1 0 1 0 0,0 0 0 0 0,-1 0-1 0 0,0 0 1 0 0,0 0 0 0 0,-1 0-1 0 0,1 0 1 0 0,-1 0 0 0 0,0 0-1 0 0,0 0 1 0 0,-1-1-1 0 0,1 1 1 0 0,-1 0 0 0 0,0-1-1 0 0,-1 1 1 0 0,-4 6 0 0 0,3-5 113 0 0,0-1 0 0 0,-1 1 0 0 0,0-1 0 0 0,-1-1 0 0 0,1 1 0 0 0,-1-1 0 0 0,1 1 0 0 0,-1-1 0 0 0,-1-1 0 0 0,1 0 0 0 0,-7 4 0 0 0,-21 6 570 0 0,0-2 0 0 0,0 0 0 0 0,-1-3 0 0 0,0-1 0 0 0,0-1 0 0 0,-66 2-1 0 0,37-12-712 0 0,-119-21-1 0 0,135 17-234 0 0,37 6 1 0 0,0-1 1 0 0,0 0-1 0 0,1-1 1 0 0,-1 0 0 0 0,1 0-1 0 0,-1-1 1 0 0,2 0-1 0 0,-1-1 1 0 0,0 0-1 0 0,1 0 1 0 0,-10-10-1 0 0,1-3-708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13880 0 0,'0'0'2448'0'0,"6"5"-2009"0"0,-3-2-384 0 0,0 0-1 0 0,0 1 0 0 0,-1-1 0 0 0,1 1 0 0 0,-1 0 0 0 0,0 0 0 0 0,0 0 1 0 0,-1 0-1 0 0,3 5 0 0 0,9 41 252 0 0,54 283 1376 0 0,-53-261-1781 0 0,10 46-342 0 0,-6-40 672 0 0,12 46 106 0 0,-12-53-586 0 0,-11-40 35 0 0,14 39-1 0 0,-16-56 128 0 0,6 13-627 0 0,-10-26 331 0 0,2-7-4034 0 0,10-25 2987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0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6 304 15664 0 0,'0'0'761'0'0,"-4"-7"49"0"0,3 4-794 0 0,1-1-1 0 0,-1 1 0 0 0,1 0 0 0 0,0 0 0 0 0,1-1 0 0 0,-1 1 0 0 0,1 0 0 0 0,-1-1 0 0 0,1 1 1 0 0,0 0-1 0 0,0 0 0 0 0,0 0 0 0 0,3-5 0 0 0,3-5 145 0 0,13-20-1 0 0,-18 30-126 0 0,4-5-54 0 0,1 0 0 0 0,-1 0 0 0 0,2 0 0 0 0,-1 1 0 0 0,1 0 0 0 0,0 0 0 0 0,10-6 0 0 0,-1 3-43 0 0,0 0 0 0 0,34-12 0 0 0,-11 5 64 0 0,-15 6 0 0 0,38-11 0 0 0,-4 7 0 0 0,63-8 0 0 0,-104 22 0 0 0,0 0 0 0 0,0 1 0 0 0,0 1 0 0 0,0 1 0 0 0,-1 0 0 0 0,1 1 0 0 0,0 1 0 0 0,-1 1 0 0 0,0 1 0 0 0,0 0 0 0 0,0 1 0 0 0,17 10 0 0 0,-28-13 21 0 0,0-1 0 0 0,-1 1 0 0 0,1 0 0 0 0,-1 0-1 0 0,0 1 1 0 0,-1-1 0 0 0,1 1 0 0 0,-1 0 0 0 0,0 0-1 0 0,4 7 1 0 0,-6-8-28 0 0,0-1 0 0 0,0 1 0 0 0,0 0 1 0 0,-1 0-1 0 0,1-1 0 0 0,-1 1 0 0 0,0 0 0 0 0,-1 0 0 0 0,1 0 0 0 0,-1 0 0 0 0,1 0 0 0 0,-1 0 0 0 0,0 0 0 0 0,-1 1 0 0 0,1-1 0 0 0,-1 0 0 0 0,-2 7 0 0 0,0-1 36 0 0,-2-1-1 0 0,1 0 0 0 0,-1 0 0 0 0,-1 0 0 0 0,0-1 0 0 0,0 0 0 0 0,0 0 0 0 0,-1 0 0 0 0,0-1 1 0 0,-1 0-1 0 0,0 0 0 0 0,0-1 0 0 0,-13 9 0 0 0,0-3 181 0 0,-1-1 1 0 0,0 0-1 0 0,0-2 0 0 0,-41 12 0 0 0,-17-6 26 0 0,24-6-102 0 0,-3 1-51 0 0,-13 2-84 0 0,20-2-313 0 0,1 0-1356 0 0,15 0-2686 0 0,27-7-579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1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44 13824 0 0,'0'0'1056'0'0,"-1"-1"-724"0"0,-1-1-324 0 0,0 0 0 0 0,0 0 0 0 0,0 1 0 0 0,-1-1 0 0 0,1 1 1 0 0,0-1-1 0 0,-1 1 0 0 0,1 0 0 0 0,-1 0 0 0 0,1 0 0 0 0,-1 0 1 0 0,0 0-1 0 0,1 1 0 0 0,-5-1 0 0 0,0 1 13 0 0,-1 0 0 0 0,1 0 0 0 0,-13 3-1 0 0,1 0 335 0 0,10-1-120 0 0,0 0 1 0 0,0 0 0 0 0,0 1 0 0 0,0 0 0 0 0,-10 6-1 0 0,-6 2-62 0 0,7-5-25 0 0,-1 2 0 0 0,1 1-1 0 0,1 0 1 0 0,-17 12-1 0 0,23-13 136 0 0,0 1 0 0 0,1 0 0 0 0,0 0 0 0 0,1 1 0 0 0,0 1 0 0 0,-12 17 0 0 0,14-17-180 0 0,1 0 0 0 0,0 1-1 0 0,1 0 1 0 0,0-1 0 0 0,1 2 0 0 0,0-1 0 0 0,1 0-1 0 0,1 1 1 0 0,-2 15 0 0 0,3-17-108 0 0,0 0 0 0 0,1 0 0 0 0,1 0 1 0 0,0 0-1 0 0,0 0 0 0 0,1 0 0 0 0,1-1 0 0 0,-1 1 0 0 0,2 0 1 0 0,8 19-1 0 0,12 7 256 0 0,-10-17-132 0 0,-11-16-121 0 0,0 0 1 0 0,0 0-1 0 0,1 0 0 0 0,-1-1 0 0 0,1 0 0 0 0,0 1 0 0 0,0-2 0 0 0,0 1 0 0 0,0 0 0 0 0,0-1 0 0 0,1 1 1 0 0,-1-1-1 0 0,1-1 0 0 0,0 1 0 0 0,-1 0 0 0 0,1-1 0 0 0,0 0 0 0 0,0 0 0 0 0,0-1 0 0 0,0 1 1 0 0,0-1-1 0 0,0 0 0 0 0,0-1 0 0 0,0 1 0 0 0,9-3 0 0 0,-10 1-107 0 0,0 0 1 0 0,0 0-1 0 0,0-1 0 0 0,0 0 1 0 0,0 0-1 0 0,-1 0 0 0 0,1 0 1 0 0,-1 0-1 0 0,0-1 0 0 0,0 1 1 0 0,0-1-1 0 0,0 0 0 0 0,2-4 1 0 0,3-4-100 0 0,2-2 165 0 0,-1-1 0 0 0,0 0 0 0 0,-1 0 0 0 0,7-22 0 0 0,17-66-308 0 0,-26 75-72 0 0,-1-1-1 0 0,2-37 1 0 0,-3 18 49 0 0,-4 40 371 0 0,0 1 0 0 0,0-1 0 0 0,-2-8 0 0 0,-1-17 3 0 0,3 23 0 0 0,-1-1 0 0 0,0 1 0 0 0,-1 0 0 0 0,-4-14 0 0 0,6 14 0 0 0,4 20 0 0 0,0-1 0 0 0,4 16 0 0 0,45 172 0 0 0,-49-180-213 0 0,1-1-1 0 0,1 0 1 0 0,1 0-1 0 0,0-1 1 0 0,1 0 0 0 0,1 0-1 0 0,20 26 1 0 0,-27-39-179 0 0,0 0 1 0 0,1 0 0 0 0,-1 0 0 0 0,0 0 0 0 0,1 0 0 0 0,-1-1 0 0 0,1 1 0 0 0,3 1 0 0 0,-3-2-40 0 0,0 1-1614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1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13824 0 0,'0'0'674'0'0,"1"2"-292"0"0,2 3-317 0 0,-1-1 0 0 0,0 2 0 0 0,1-1 0 0 0,-2 0 0 0 0,1 0 0 0 0,1 6 1 0 0,18 60-66 0 0,-14-31 88 0 0,2 54 0 0 0,-5-48 586 0 0,7 105 469 0 0,-6-102-649 0 0,2-1 0 0 0,19 73 0 0 0,-16-84-403 0 0,2-1-1 0 0,1-1 1 0 0,1-1-1 0 0,22 37 0 0 0,-26-56-122 0 0,1 0 0 0 0,1-1 0 0 0,0 0 0 0 0,1-1 0 0 0,0 0 0 0 0,1-1 0 0 0,1 0 0 0 0,0-2 0 0 0,0 1 0 0 0,25 11 0 0 0,-36-20-40 0 0,1-1-1 0 0,-1 1 0 0 0,0-1 1 0 0,1 0-1 0 0,-1 0 0 0 0,0 0 1 0 0,1-1-1 0 0,-1 1 0 0 0,1-1 0 0 0,-1 0 1 0 0,1 0-1 0 0,-1-1 0 0 0,1 0 1 0 0,-1 1-1 0 0,1-1 0 0 0,-1-1 1 0 0,0 1-1 0 0,1-1 0 0 0,-1 0 1 0 0,6-3-1 0 0,-6 2-39 0 0,1 0 0 0 0,-1 0 1 0 0,0 0-1 0 0,0-1 0 0 0,0 1 1 0 0,0-1-1 0 0,-1 0 0 0 0,1-1 1 0 0,-1 1-1 0 0,0 0 0 0 0,0-1 1 0 0,-1 0-1 0 0,1 0 0 0 0,-1 0 1 0 0,0 0-1 0 0,2-9 0 0 0,1-11-478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0 329 14832 0 0,'0'0'714'0'0,"2"-1"-307"0"0,80-38 61 0 0,73-36-1465 0 0,-124 58 1002 0 0,-6 5-22 0 0,-1-2 1 0 0,0-1-1 0 0,-1-1 1 0 0,21-19-1 0 0,40-40-1385 0 0,-56 46 890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15696 0 0,'0'0'356'0'0,"0"2"49"0"0,5 36 559 0 0,-3-29-966 0 0,-1 0 0 0 0,1 14 0 0 0,1 60 635 0 0,-1 38 617 0 0,-33 224 1298 0 0,25-282-1789 0 0,7 124 1 0 0,1-140-728 0 0,2 0 1 0 0,2 0 0 0 0,13 48-1 0 0,-11-72-34 0 0,0 0 0 0 0,2-1 0 0 0,0 0 0 0 0,2 0 0 0 0,22 32 0 0 0,-29-48-9 0 0,0 0 0 0 0,0 0-1 0 0,1 0 1 0 0,0-1 0 0 0,0 0-1 0 0,0 0 1 0 0,0-1 0 0 0,1 1-1 0 0,0-1 1 0 0,0-1-1 0 0,0 0 1 0 0,0 0 0 0 0,1 0-1 0 0,-1-1 1 0 0,13 3 0 0 0,-15-4-44 0 0,1 0 1 0 0,0-1-1 0 0,-1 1 1 0 0,1-1-1 0 0,0-1 0 0 0,-1 1 1 0 0,1-1-1 0 0,0 0 1 0 0,-1 0-1 0 0,1 0 1 0 0,-1-1-1 0 0,1 0 1 0 0,-1 0-1 0 0,0-1 1 0 0,0 1-1 0 0,0-1 1 0 0,0 0-1 0 0,0 0 0 0 0,-1-1 1 0 0,1 1-1 0 0,-1-1 1 0 0,4-5-1 0 0,3-5-470 0 0,0 0 0 0 0,-1-1 0 0 0,-1-1 0 0 0,0 1 0 0 0,-2-1 0 0 0,1-1 0 0 0,-2 1 0 0 0,0-1 0 0 0,-1-1 0 0 0,-1 1 0 0 0,-1 0 0 0 0,2-26 0 0 0,-4 14-1009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2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0 205 16439 0 0,'0'0'1251'0'0,"7"0"-710"0"0,-2-1-531 0 0,1 1 0 0 0,0-2-1 0 0,0 1 1 0 0,-1-1 0 0 0,1 0-1 0 0,-1 0 1 0 0,7-3 0 0 0,9-4 88 0 0,43-19 142 0 0,-52 23-176 0 0,0-1-1 0 0,11-7 0 0 0,11-6-13 0 0,-10 7-96 0 0,-1-1 0 0 0,24-19 0 0 0,-13 8-822 0 0,-14 10-3484 0 0,-3 0-1473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2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94 324 14944 0 0,'0'0'730'0'0,"1"8"44"0"0,4 1-652 0 0,-3-8-101 0 0,-1 1-1 0 0,1-1 0 0 0,0 0 1 0 0,-1 1-1 0 0,1-1 1 0 0,0 0-1 0 0,0 0 1 0 0,0 0-1 0 0,0 0 0 0 0,0-1 1 0 0,0 1-1 0 0,0 0 1 0 0,0-1-1 0 0,0 0 1 0 0,0 1-1 0 0,0-1 0 0 0,0 0 1 0 0,1 0-1 0 0,-1 0 1 0 0,0 0-1 0 0,0 0 1 0 0,0-1-1 0 0,0 1 0 0 0,0-1 1 0 0,0 1-1 0 0,0-1 1 0 0,3-1-1 0 0,5-3 227 0 0,0-1 0 0 0,0 1 0 0 0,-1-2 0 0 0,0 1 0 0 0,0-1 0 0 0,0-1 0 0 0,-1 0 0 0 0,0 0 0 0 0,-1 0 0 0 0,10-15 0 0 0,-8 10-16 0 0,2-3 105 0 0,11-22 0 0 0,-19 33-306 0 0,-1-1 0 0 0,0 1 0 0 0,0-1 0 0 0,0 1 0 0 0,-1-1-1 0 0,1 0 1 0 0,-1 0 0 0 0,0-8 0 0 0,-2 10-30 0 0,1 0 0 0 0,-1 0 0 0 0,0 1 0 0 0,0-1 0 0 0,-1 0 0 0 0,1 1 0 0 0,-1-1 0 0 0,1 1 0 0 0,-1 0 0 0 0,0-1 0 0 0,-5-4 0 0 0,2 1 0 0 0,-1 0 0 0 0,-1 0 0 0 0,-13-11 0 0 0,14 14-88 0 0,0-1-1 0 0,-1 1 1 0 0,0 0-1 0 0,0 1 1 0 0,0-1-1 0 0,0 1 1 0 0,-1 1-1 0 0,1-1 1 0 0,-1 1-1 0 0,1 1 1 0 0,-1-1-1 0 0,-10 1 1 0 0,11 1 33 0 0,1 0 1 0 0,-1 0 0 0 0,1 1 0 0 0,0 0 0 0 0,-1 1 0 0 0,1-1-1 0 0,0 1 1 0 0,0 1 0 0 0,0-1 0 0 0,0 1 0 0 0,0 0 0 0 0,1 0 0 0 0,-1 0-1 0 0,1 1 1 0 0,-8 6 0 0 0,8-4 35 0 0,0 0 0 0 0,-1 0-1 0 0,2 1 1 0 0,-1-1 0 0 0,1 1-1 0 0,0 0 1 0 0,0 0 0 0 0,1 0 0 0 0,0 0-1 0 0,1 1 1 0 0,-1-1 0 0 0,1 1-1 0 0,1 0 1 0 0,-1 0 0 0 0,0 13 0 0 0,2-4 6 0 0,0 0 0 0 0,1 0 1 0 0,0 0-1 0 0,2 0 0 0 0,0 0 0 0 0,7 22 1 0 0,7 16-56 0 0,30 68 0 0 0,-38-106 68 0 0,0 1-1 0 0,1-1 1 0 0,1 0 0 0 0,0-1 0 0 0,1 0 0 0 0,1-1 0 0 0,23 21-1 0 0,-17-21 22 0 0,0-1 0 0 0,1-1-1 0 0,0-1 1 0 0,1-1 0 0 0,36 14-1 0 0,-40-19 2 0 0,1-1 0 0 0,0 0-1 0 0,0-2 1 0 0,22 2-1 0 0,-24-4-164 0 0,1-1-1 0 0,0-1 0 0 0,-1 0 1 0 0,1-1-1 0 0,23-6 0 0 0,-25 5-174 0 0,-7-1 267 0 0,-6 3 48 0 0,-1 0 0 0 0,1 0 0 0 0,-1 0 0 0 0,1 0 0 0 0,0 0 0 0 0,-1 1 0 0 0,1-1 0 0 0,0 0 0 0 0,0 1 0 0 0,-1 0 0 0 0,1-1 0 0 0,3 1 0 0 0,-5 0-25 0 0,0 0 0 0 0,1 0-1 0 0,-1 0 1 0 0,0 0 0 0 0,0 0 0 0 0,1 0 0 0 0,-1 0 0 0 0,0 0 0 0 0,0 0-1 0 0,1 0 1 0 0,-1 0 0 0 0,0 0 0 0 0,0 0 0 0 0,1 0 0 0 0,-1 0 0 0 0,0 0-1 0 0,0 0 1 0 0,1 0 0 0 0,-1 0 0 0 0,0 0 0 0 0,0 0 0 0 0,1-1 0 0 0,-1 1-1 0 0,0 0 1 0 0,0 0 0 0 0,0 0 0 0 0,1 0 0 0 0,-1-1 0 0 0,0 1 0 0 0,0 0 0 0 0,0 0-1 0 0,0-1 1 0 0,0 1 0 0 0,1 0 0 0 0,-1 0 0 0 0,0 0 0 0 0,0-1 0 0 0,0 1-1 0 0,0 0 1 0 0,0 0 0 0 0,0-1 0 0 0,0 1 0 0 0,0 0 0 0 0,0-1 0 0 0,0 1-1 0 0,0 0 1 0 0,0 0 0 0 0,0-1 0 0 0,0 1 0 0 0,0 0 0 0 0,0 0 0 0 0,0-1-1 0 0,0 1 1 0 0,0 0 0 0 0,-1 0 0 0 0,1-1 0 0 0,-2-10 519 0 0,1 2-304 0 0,0 1 0 0 0,-1-1 0 0 0,0 1 0 0 0,0-1 0 0 0,-5-10 0 0 0,-5-18 484 0 0,-4-17 125 0 0,11 38-695 0 0,0 1-1 0 0,1 0 1 0 0,-2-23-1 0 0,-5-94 716 0 0,11 121-727 0 0,0 0-1 0 0,1 1 0 0 0,1-1 0 0 0,0 1 1 0 0,0-1-1 0 0,1 1 0 0 0,0 0 0 0 0,1 0 1 0 0,8-16-1 0 0,-11 22-53 0 0,6-12 149 0 0,-5 9-94 0 0,1 0 0 0 0,0 1 0 0 0,0-1 0 0 0,1 1 0 0 0,0 0 0 0 0,0 0 0 0 0,0 0 0 0 0,7-6 0 0 0,9-6-287 0 0,0 0-1 0 0,45-27 0 0 0,-47 35-430 0 0,1 2 0 0 0,0 0 1 0 0,22-6-1 0 0,-36 12 222 0 0,9-2-760 0 0,-1 0 0 0 0,17-2 1 0 0,-3 5-627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3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90 16807 0 0,'-2'0'496'0'0,"-1"1"-330"0"0,-13 11 328 0 0,14-9-483 0 0,0 0 0 0 0,0-1 0 0 0,0 1-1 0 0,0 0 1 0 0,1 0 0 0 0,-1 0-1 0 0,1 0 1 0 0,0 0 0 0 0,0 1 0 0 0,-1 2-1 0 0,-5 34 176 0 0,5-20 48 0 0,1-1 0 0 0,2 24 0 0 0,0-20 98 0 0,-2 24 0 0 0,-1-31-152 0 0,1-1 1 0 0,1 0-1 0 0,0 1 1 0 0,4 21-1 0 0,3 16 331 0 0,0 83 0 0 0,-1-90 1286 0 0,3-68-1632 0 0,-6 0-165 0 0,-1-1 0 0 0,-2 1 0 0 0,-3-34 0 0 0,3 42-34 0 0,0 0 0 0 0,2-15 0 0 0,1-14-192 0 0,-3 5 88 0 0,8-51 0 0 0,-5 70 102 0 0,1 0 0 0 0,0 0 0 0 0,2 0 0 0 0,12-28 0 0 0,-12 34 13 0 0,0 0 1 0 0,1 0-1 0 0,0 1 0 0 0,1 0 0 0 0,1 1 0 0 0,11-14 0 0 0,-5 9 7 0 0,-11 12 16 0 0,0-1 0 0 0,0 1 0 0 0,1 0 0 0 0,-1 0 0 0 0,1 1 0 0 0,0-1 0 0 0,9-4 0 0 0,-7 5 0 0 0,0 0 0 0 0,0 0 0 0 0,1 1 0 0 0,-1 0 0 0 0,1 0 0 0 0,-1 0 0 0 0,1 1 0 0 0,0 1 0 0 0,8-1 0 0 0,-11 2 0 0 0,1-1 0 0 0,-1 1 0 0 0,0 0 0 0 0,0 0 0 0 0,1 1 0 0 0,-1 0 0 0 0,0 0 0 0 0,-1 0 0 0 0,1 0 0 0 0,0 1 0 0 0,-1-1 0 0 0,1 1 0 0 0,7 7 0 0 0,-3-1 0 0 0,0 1 0 0 0,-1-1 0 0 0,0 1 0 0 0,0 1 0 0 0,9 17 0 0 0,-3 1 0 0 0,13 33 0 0 0,-10-11-241 0 0,18 96 0 0 0,-25-98 68 0 0,1 0 1 0 0,24 59-1 0 0,-33-101-116 0 0,1 1 412 0 0,0-1-1 0 0,1 1 1 0 0,0-1-1 0 0,6 9 0 0 0,-9-14-316 0 0,1 0 0 0 0,-1-1-1 0 0,1 1 1 0 0,0-1-1 0 0,0 1 1 0 0,-1-1-1 0 0,5 3 1 0 0,-4-3-389 0 0,0 0 0 0 0,0-1 1 0 0,0 1-1 0 0,0 0 0 0 0,0-1 0 0 0,1 1 1 0 0,-1-1-1 0 0,0 0 0 0 0,3 0 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9:23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374 1 18687 0 0,'0'0'915'0'0,"-2"1"-404"0"0,-37 14-24 0 0,-58 32 1 0 0,5-2 695 0 0,58-28-184 0 0,-37 23 0 0 0,64-37-901 0 0,5-2-77 0 0,0 0 0 0 0,0 0 0 0 0,1 0 0 0 0,-1 0 0 0 0,0 1 0 0 0,1-1 0 0 0,-1 0 0 0 0,1 1 0 0 0,-1-1 0 0 0,1 1 0 0 0,-1-1 0 0 0,1 1 0 0 0,0 0 0 0 0,-2 3 0 0 0,3-4-27 0 0,0-1 0 0 0,-1 1 0 0 0,1 0 0 0 0,0-1 0 0 0,0 1 0 0 0,0 0 0 0 0,-1-1 0 0 0,1 1 0 0 0,0 0 0 0 0,0-1 0 0 0,0 1 0 0 0,0 0 0 0 0,0-1 0 0 0,0 1 0 0 0,0 0 0 0 0,1-1 0 0 0,-1 1 0 0 0,0 0 0 0 0,0-1 0 0 0,1 1 0 0 0,-1 0 0 0 0,0-1 0 0 0,0 1 0 0 0,1-1 0 0 0,-1 1 0 0 0,1-1 0 0 0,-1 1 0 0 0,1 0 0 0 0,0 0 0 0 0,17 13-26 0 0,-14-12 9 0 0,26 16-362 0 0,47 20 1 0 0,-30-15-81 0 0,-14-5 377 0 0,-2 2 1 0 0,0 1-1 0 0,-1 1 1 0 0,31 30-1 0 0,-49-39 163 0 0,0 0-1 0 0,13 19 0 0 0,-15-19 31 0 0,-3-4-72 0 0,-1 1 0 0 0,0 0-1 0 0,-1 1 1 0 0,0-1 0 0 0,0 1-1 0 0,-1 0 1 0 0,0 0 0 0 0,-1 0-1 0 0,-1 1 1 0 0,1-1 0 0 0,0 23-1 0 0,-3-29-32 0 0,-1-1-1 0 0,0 1 1 0 0,0-1-1 0 0,0 0 1 0 0,0 1-1 0 0,-1-1 1 0 0,1 0-1 0 0,-1 0 1 0 0,0 0-1 0 0,0 0 1 0 0,-1 0-1 0 0,-5 6 1 0 0,3-3 13 0 0,-2 0 1 0 0,1 0-1 0 0,-1-1 1 0 0,0 0-1 0 0,-9 6 1 0 0,6-6 186 0 0,-1 0-1 0 0,0-1 1 0 0,0 0 0 0 0,-1-1 0 0 0,0 0-1 0 0,1-1 1 0 0,-1 0 0 0 0,0-1-1 0 0,-22 1 1 0 0,9 1-200 0 0,17-2 0 0 0,0-1 0 0 0,-1 0 0 0 0,1 0 0 0 0,-13-1 0 0 0,-69-14-75 0 0,63 10-251 0 0,15 1-514 0 0,0 0 1 0 0,-16-6-1 0 0,1 0-7351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10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13464 0 0,'0'0'1346'0'0,"1"2"-1270"0"0,13 30-55 0 0,-1 2 0 0 0,11 50-1 0 0,-7-26-16 0 0,71 267 116 0 0,-74-270 0 0 0,27 149 9 0 0,-26-119-34 0 0,11 35 49 0 0,-16-76-128 0 0,-9-40-57 0 0,1 1-1 0 0,-1-1 1 0 0,1 0 0 0 0,0 0-1 0 0,0 0 1 0 0,1 0-1 0 0,4 7 1 0 0,-4-13-1866 0 0,7-8 775 0 0,-4-6-10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11.5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420 34 10136 0 0,'0'0'769'0'0,"-14"-6"1248"0"0,-1 1-411 0 0,8 2-1072 0 0,0 1-1 0 0,0 0 1 0 0,0 0 0 0 0,-1 0-1 0 0,-13-1 1 0 0,-22-1 778 0 0,-2 1-744 0 0,31 2-471 0 0,-1 0 0 0 0,-20 2 0 0 0,25 0-80 0 0,-8 1 15 0 0,-35 8 0 0 0,48-8-43 0 0,-1 0-1 0 0,1 0 1 0 0,0 0 0 0 0,0 0 0 0 0,0 1-1 0 0,0 0 1 0 0,1 0 0 0 0,-1 0 0 0 0,1 1-1 0 0,-7 6 1 0 0,7-6-18 0 0,0 1 1 0 0,0 0-1 0 0,0 0 1 0 0,1 1-1 0 0,0-1 0 0 0,0 1 1 0 0,0-1-1 0 0,1 1 0 0 0,0 0 1 0 0,0 0-1 0 0,0 0 0 0 0,1 0 1 0 0,0 1-1 0 0,0-1 1 0 0,0 0-1 0 0,1 0 0 0 0,0 1 1 0 0,1 9-1 0 0,1 3-151 0 0,9 36 0 0 0,-8-47 116 0 0,-1-1 1 0 0,1 0 0 0 0,0 0-1 0 0,0 0 1 0 0,1-1 0 0 0,0 1 0 0 0,9 11-1 0 0,-11-16 50 0 0,2 4-63 0 0,1 0 0 0 0,0-1-1 0 0,1 1 1 0 0,0-1 0 0 0,-1 0 0 0 0,1-1 0 0 0,13 9-1 0 0,-12-10 54 0 0,-1 0-1 0 0,0-1 1 0 0,1 1-1 0 0,0-1 1 0 0,-1-1-1 0 0,1 1 1 0 0,0-1-1 0 0,0 0 1 0 0,0 0-1 0 0,0-1 1 0 0,0 0-1 0 0,0 0 1 0 0,0-1-1 0 0,12-2 0 0 0,-14 1 25 0 0,0 1 0 0 0,0-1 0 0 0,0 0 0 0 0,-1 0 0 0 0,1 0 0 0 0,0-1 0 0 0,-1 0 0 0 0,1 0 0 0 0,-1 0 0 0 0,0 0 0 0 0,0-1 0 0 0,0 0 0 0 0,-1 1 0 0 0,1-1 0 0 0,-1-1 0 0 0,0 1 0 0 0,0 0 0 0 0,-1-1 0 0 0,1 1 0 0 0,-1-1 0 0 0,3-7 0 0 0,1-4 2 0 0,-2 9-18 0 0,-1 0 1 0 0,0-1 0 0 0,2-9-1 0 0,-5 14 14 0 0,6-28-14 0 0,-1 0 1 0 0,-1 0-1 0 0,-2-33 0 0 0,7 83 69 0 0,-4 1-53 0 0,1 0 0 0 0,12 24 0 0 0,-18-44 0 0 0,5 13 0 0 0,0 0 0 0 0,1-1 0 0 0,1 0 0 0 0,14 21 0 0 0,-12-21 29 0 0,-8-10-199 0 0,0 0 0 0 0,0-1 1 0 0,0 1-1 0 0,0 0 0 0 0,1-1 0 0 0,-1 0 0 0 0,0 1 1 0 0,1-1-1 0 0,-1 0 0 0 0,1 0 0 0 0,-1 1 1 0 0,1-1-1 0 0,0 0 0 0 0,-1-1 0 0 0,3 2 1 0 0,8 2-1346 0 0,-2 0-18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1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428 552 13936 0 0,'-1'0'314'0'0,"-3"0"-231"0"0,-124 4 1718 0 0,102-2-1527 0 0,0 1 0 0 0,-51 13-1 0 0,59-10-161 0 0,-28 12-1 0 0,40-15-79 0 0,0 0-1 0 0,0 0 1 0 0,0 1 0 0 0,1 0 0 0 0,-1 0-1 0 0,1 0 1 0 0,0 1 0 0 0,-5 5-1 0 0,4-3-31 0 0,1-1 0 0 0,1 1 0 0 0,-1 0 0 0 0,1 0 0 0 0,0 0 0 0 0,1 1 0 0 0,0 0 0 0 0,0-1 0 0 0,1 1 0 0 0,-1 0 0 0 0,2 0 0 0 0,-1 0 0 0 0,0 17 0 0 0,2-11 0 0 0,1 1-1 0 0,1 0 0 0 0,0-1 0 0 0,1 1 1 0 0,0-1-1 0 0,1 1 0 0 0,8 17 0 0 0,-10-25-4 0 0,1-1-1 0 0,1 0 0 0 0,-1 0 1 0 0,1 0-1 0 0,0 0 0 0 0,0 0 1 0 0,1-1-1 0 0,0 0 0 0 0,0 0 1 0 0,0 0-1 0 0,0-1 0 0 0,1 1 1 0 0,0-1-1 0 0,0 0 0 0 0,0-1 1 0 0,0 0-1 0 0,10 4 0 0 0,-11-5-2 0 0,0-1-1 0 0,1 1 0 0 0,0-1 0 0 0,-1 0 1 0 0,1-1-1 0 0,-1 1 0 0 0,1-1 0 0 0,0 0 0 0 0,-1 0 1 0 0,1-1-1 0 0,0 0 0 0 0,-1 0 0 0 0,9-3 1 0 0,-8 2 6 0 0,0-1 0 0 0,1 0 0 0 0,-2-1 0 0 0,1 1 0 0 0,0-1 0 0 0,-1 0 0 0 0,1-1-1 0 0,-1 1 1 0 0,8-10 0 0 0,0-3 4 0 0,-1-1 0 0 0,-1-1 0 0 0,0 1 0 0 0,-1-2 0 0 0,13-38-1 0 0,-15 36-10 0 0,-1 0-1 0 0,0-1 0 0 0,-2 0 0 0 0,-1 0 1 0 0,-1 0-1 0 0,-1-1 0 0 0,-1 1 0 0 0,-1-26 0 0 0,-5 3 67 0 0,-2 1-1 0 0,-17-63 0 0 0,-41-83 793 0 0,55 167-706 0 0,1 0 177 0 0,-1 0 0 0 0,-24-40-1 0 0,25 52-183 0 0,7 11-117 0 0,1 0-1 0 0,0 0 1 0 0,0 0 0 0 0,0 0 0 0 0,0-1-1 0 0,0 1 1 0 0,0 0 0 0 0,1-1-1 0 0,-1 1 1 0 0,0-1 0 0 0,1 1-1 0 0,-1-1 1 0 0,1 1 0 0 0,-1-4-1 0 0,1 4 100 0 0,5 9-193 0 0,9 14 14 0 0,-1 0-1 0 0,17 41 1 0 0,12 52-37 0 0,-2-8 7 0 0,102 328-39 0 0,-135-413 134 0 0,-2-2-87 0 0,2 1 1 0 0,0-1-1 0 0,2-1 0 0 0,13 24 0 0 0,-20-39-59 0 0,1 0 0 0 0,-1 0 0 0 0,1-1 1 0 0,0 0-1 0 0,4 4 0 0 0,-6-6-6 0 0,0 0 0 0 0,0 0-1 0 0,0-1 1 0 0,0 1 0 0 0,1 0 0 0 0,-1-1 0 0 0,0 1-1 0 0,0 0 1 0 0,0-1 0 0 0,0 0 0 0 0,1 1-1 0 0,-1-1 1 0 0,0 0 0 0 0,1 0 0 0 0,-1 1 0 0 0,0-1-1 0 0,0 0 1 0 0,1 0 0 0 0,-1-1 0 0 0,0 1 0 0 0,1 0-1 0 0,-1 0 1 0 0,1-1 0 0 0,17-8-1509 0 0,-3-5-7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19T13:17:12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156 447 13680 0 0,'0'0'658'0'0,"1"2"-283"0"0,1 0-341 0 0,0 0 0 0 0,0 0 0 0 0,0-1 0 0 0,1 1 0 0 0,-1 0 0 0 0,0-1-1 0 0,1 0 1 0 0,-1 1 0 0 0,1-1 0 0 0,0 0 0 0 0,-1 0 0 0 0,1-1 0 0 0,0 1 0 0 0,3 0 0 0 0,-1-1-24 0 0,-1 0 0 0 0,0 0 0 0 0,0-1 0 0 0,0 1 0 0 0,1-1 0 0 0,-1 0 0 0 0,0 0 0 0 0,0 0 0 0 0,6-4 0 0 0,0 0 93 0 0,0 0-1 0 0,-1 0 0 0 0,1-1 1 0 0,-1-1-1 0 0,-1 0 1 0 0,1 0-1 0 0,-1 0 1 0 0,-1-1-1 0 0,1 0 0 0 0,10-16 1 0 0,-10 12 10 0 0,-1-1 0 0 0,0 0-1 0 0,-1 0 1 0 0,0 0 0 0 0,-1-1 0 0 0,-1 0 0 0 0,5-25-1 0 0,-2 5-152 0 0,-4 21 136 0 0,0 1-1 0 0,-1 0 1 0 0,-1-1-1 0 0,0 1 1 0 0,0-1 0 0 0,-1 1-1 0 0,-1-1 1 0 0,-2-16-1 0 0,1 23-143 0 0,1 1 0 0 0,-1 0 0 0 0,0 0-1 0 0,0 1 1 0 0,0-1 0 0 0,0 0-1 0 0,-1 1 1 0 0,0-1 0 0 0,-5-5-1 0 0,6 8 74 0 0,1 0 1 0 0,-1 1-1 0 0,0-1 0 0 0,0 0 0 0 0,0 1 0 0 0,-1-1 0 0 0,1 1 0 0 0,0 0 0 0 0,-1-1 0 0 0,1 1 0 0 0,0 0 1 0 0,-1 1-1 0 0,0-1 0 0 0,1 0 0 0 0,-1 1 0 0 0,1-1 0 0 0,-1 1 0 0 0,0 0 0 0 0,1 0 0 0 0,-6 0 0 0 0,0 2-35 0 0,0 0 0 0 0,0 0 0 0 0,0 1 0 0 0,0 0 0 0 0,0 0 0 0 0,1 1 0 0 0,-1 0 0 0 0,1 0 0 0 0,-9 7 0 0 0,-7 7-123 0 0,-27 28 1 0 0,37-34 104 0 0,-5 6-8 0 0,0 0 0 0 0,1 1-1 0 0,1 1 1 0 0,1 1 0 0 0,1 0-1 0 0,0 0 1 0 0,2 2 0 0 0,-16 40-1 0 0,25-53 118 0 0,0-1-1 0 0,1 1 0 0 0,1-1 1 0 0,-1 1-1 0 0,2 0 0 0 0,-1 0 0 0 0,2 0 1 0 0,-1-1-1 0 0,1 1 0 0 0,1 0 0 0 0,-1 0 1 0 0,2-1-1 0 0,-1 1 0 0 0,1-1 1 0 0,1 0-1 0 0,7 15 0 0 0,-5-13-35 0 0,0 0 0 0 0,1-1-1 0 0,1 1 1 0 0,-1-2 0 0 0,1 1 0 0 0,1-1-1 0 0,0 0 1 0 0,0-1 0 0 0,1 0 0 0 0,0 0 0 0 0,0-1-1 0 0,19 9 1 0 0,-16-10 47 0 0,1 0 1 0 0,-1 0-1 0 0,1-2 0 0 0,1 0 1 0 0,-1 0-1 0 0,0-1 0 0 0,1-1 0 0 0,0-1 1 0 0,-1 0-1 0 0,1 0 0 0 0,0-2 1 0 0,0 0-1 0 0,-1 0 0 0 0,1-2 0 0 0,0 0 1 0 0,-1 0-1 0 0,18-8 0 0 0,26-13-214 0 0,76-45 0 0 0,-102 51-844 0 0,31-17-6167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05715-7C45-4324-8BD1-E2DB0356D632}" type="datetimeFigureOut">
              <a:rPr lang="nl-NL" smtClean="0"/>
              <a:t>10-10-2022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46A80-DDC1-4B3C-85B5-D4E9A6E31DD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83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Waarom</a:t>
            </a:r>
            <a:r>
              <a:rPr lang="en-US" dirty="0"/>
              <a:t> is het </a:t>
            </a:r>
            <a:r>
              <a:rPr lang="en-US" dirty="0" err="1"/>
              <a:t>traag</a:t>
            </a:r>
            <a:r>
              <a:rPr lang="en-US" dirty="0"/>
              <a:t>? Ga </a:t>
            </a:r>
            <a:r>
              <a:rPr lang="en-US" dirty="0" err="1"/>
              <a:t>jij</a:t>
            </a:r>
            <a:r>
              <a:rPr lang="en-US" dirty="0"/>
              <a:t> even 80 meter </a:t>
            </a:r>
            <a:r>
              <a:rPr lang="en-US" dirty="0" err="1"/>
              <a:t>blad</a:t>
            </a:r>
            <a:r>
              <a:rPr lang="en-US" dirty="0"/>
              <a:t> millimeter voor millimeter </a:t>
            </a:r>
            <a:r>
              <a:rPr lang="en-US" dirty="0" err="1"/>
              <a:t>nalopen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46A80-DDC1-4B3C-85B5-D4E9A6E31DD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219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Rekensommetje</a:t>
            </a:r>
            <a:r>
              <a:rPr lang="en-US" dirty="0"/>
              <a:t>. </a:t>
            </a:r>
            <a:r>
              <a:rPr lang="en-US" dirty="0" err="1"/>
              <a:t>Ongeveer</a:t>
            </a:r>
            <a:r>
              <a:rPr lang="en-US" dirty="0"/>
              <a:t> 3500 turbines incl op zee. Stel 10% van je turbines </a:t>
            </a:r>
            <a:r>
              <a:rPr lang="en-US" dirty="0" err="1"/>
              <a:t>moeten</a:t>
            </a:r>
            <a:r>
              <a:rPr lang="en-US" dirty="0"/>
              <a:t> elk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gecheckt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check </a:t>
            </a:r>
            <a:r>
              <a:rPr lang="en-US" dirty="0" err="1"/>
              <a:t>duurt</a:t>
            </a:r>
            <a:r>
              <a:rPr lang="en-US" dirty="0"/>
              <a:t> 1 </a:t>
            </a:r>
            <a:r>
              <a:rPr lang="en-US" dirty="0" err="1"/>
              <a:t>dag</a:t>
            </a:r>
            <a:r>
              <a:rPr lang="en-US" dirty="0"/>
              <a:t>, dan </a:t>
            </a:r>
            <a:r>
              <a:rPr lang="en-US" dirty="0" err="1"/>
              <a:t>moet</a:t>
            </a:r>
            <a:r>
              <a:rPr lang="en-US" dirty="0"/>
              <a:t> je door het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1 turbine per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checken</a:t>
            </a:r>
            <a:r>
              <a:rPr lang="en-US" dirty="0"/>
              <a:t>.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46A80-DDC1-4B3C-85B5-D4E9A6E31DD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9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N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767" y="1413725"/>
            <a:ext cx="10060786" cy="1776044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lnSpc>
                <a:spcPts val="6000"/>
              </a:lnSpc>
              <a:defRPr sz="6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De titel van de </a:t>
            </a:r>
            <a:r>
              <a:rPr lang="nl-NL" dirty="0" err="1"/>
              <a:t>powerpoint</a:t>
            </a:r>
            <a:r>
              <a:rPr lang="nl-NL" dirty="0"/>
              <a:t> eventueel over 2 regels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2767" y="3216340"/>
            <a:ext cx="10060786" cy="78150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0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Plaats voor een eventueel </a:t>
            </a:r>
            <a:r>
              <a:rPr lang="nl-NL" dirty="0" err="1"/>
              <a:t>subtekstje</a:t>
            </a:r>
            <a:endParaRPr lang="nl-NL" dirty="0"/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57BBD295-75D0-4948-AD46-6F4ED37946B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77831" y="5497440"/>
            <a:ext cx="1872208" cy="288032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 cap="all" baseline="0">
                <a:solidFill>
                  <a:schemeClr val="bg1"/>
                </a:solidFill>
              </a:defRPr>
            </a:lvl1pPr>
          </a:lstStyle>
          <a:p>
            <a:fld id="{78D564B3-4129-4BC3-A5C5-8817E408C712}" type="datetime3">
              <a:rPr lang="nl-NL" smtClean="0"/>
              <a:pPr/>
              <a:t>10/10/22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664818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(lichtblau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A009AEB-C1EE-4E2D-BBD7-DD78F4BB5C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6416" y="2494724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1591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(wi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rgbClr val="016298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rgbClr val="016298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1pPr>
            <a:lvl2pPr marL="6000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2pPr>
            <a:lvl3pPr marL="9429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3pPr>
            <a:lvl4pPr marL="12430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4pPr>
            <a:lvl5pPr marL="15859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744179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(wit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rgbClr val="016298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rgbClr val="016298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1pPr>
            <a:lvl2pPr marL="6000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2pPr>
            <a:lvl3pPr marL="9429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3pPr>
            <a:lvl4pPr marL="12430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4pPr>
            <a:lvl5pPr marL="15859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A009AEB-C1EE-4E2D-BBD7-DD78F4BB5C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6416" y="2494724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1pPr>
            <a:lvl2pPr marL="6000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2pPr>
            <a:lvl3pPr marL="9429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3pPr>
            <a:lvl4pPr marL="12430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4pPr>
            <a:lvl5pPr marL="15859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00592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&amp;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2E2E2"/>
          </a:solidFill>
        </p:spPr>
        <p:txBody>
          <a:bodyPr>
            <a:normAutofit/>
          </a:bodyPr>
          <a:lstStyle>
            <a:lvl1pPr marL="0" indent="0">
              <a:buNone/>
              <a:defRPr sz="1050" i="1">
                <a:solidFill>
                  <a:srgbClr val="016298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F64DA41-6DB2-4260-9AA2-E471DC97D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9707" y="382300"/>
            <a:ext cx="4578366" cy="1002322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rgbClr val="016298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E534649A-709A-4B85-ADA8-E89F98A9AE9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39707" y="1742204"/>
            <a:ext cx="4578366" cy="3903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1pPr>
            <a:lvl2pPr marL="6000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2pPr>
            <a:lvl3pPr marL="942975" indent="-257175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3pPr>
            <a:lvl4pPr marL="12430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4pPr>
            <a:lvl5pPr marL="1585913" indent="-214313"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rgbClr val="01629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821220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764" cy="6454114"/>
          </a:xfrm>
          <a:custGeom>
            <a:avLst/>
            <a:gdLst>
              <a:gd name="connsiteX0" fmla="*/ 0 w 12192000"/>
              <a:gd name="connsiteY0" fmla="*/ 0 h 5849815"/>
              <a:gd name="connsiteX1" fmla="*/ 12192000 w 12192000"/>
              <a:gd name="connsiteY1" fmla="*/ 0 h 5849815"/>
              <a:gd name="connsiteX2" fmla="*/ 12192000 w 12192000"/>
              <a:gd name="connsiteY2" fmla="*/ 5849815 h 5849815"/>
              <a:gd name="connsiteX3" fmla="*/ 0 w 12192000"/>
              <a:gd name="connsiteY3" fmla="*/ 5849815 h 5849815"/>
              <a:gd name="connsiteX4" fmla="*/ 0 w 12192000"/>
              <a:gd name="connsiteY4" fmla="*/ 0 h 5849815"/>
              <a:gd name="connsiteX0" fmla="*/ 0 w 12192000"/>
              <a:gd name="connsiteY0" fmla="*/ 0 h 6454114"/>
              <a:gd name="connsiteX1" fmla="*/ 12192000 w 12192000"/>
              <a:gd name="connsiteY1" fmla="*/ 0 h 6454114"/>
              <a:gd name="connsiteX2" fmla="*/ 12192000 w 12192000"/>
              <a:gd name="connsiteY2" fmla="*/ 5849815 h 6454114"/>
              <a:gd name="connsiteX3" fmla="*/ 0 w 12192000"/>
              <a:gd name="connsiteY3" fmla="*/ 6454114 h 6454114"/>
              <a:gd name="connsiteX4" fmla="*/ 0 w 12192000"/>
              <a:gd name="connsiteY4" fmla="*/ 0 h 6454114"/>
              <a:gd name="connsiteX0" fmla="*/ 0 w 12199951"/>
              <a:gd name="connsiteY0" fmla="*/ 0 h 6454114"/>
              <a:gd name="connsiteX1" fmla="*/ 12192000 w 12199951"/>
              <a:gd name="connsiteY1" fmla="*/ 0 h 6454114"/>
              <a:gd name="connsiteX2" fmla="*/ 12199951 w 12199951"/>
              <a:gd name="connsiteY2" fmla="*/ 4816146 h 6454114"/>
              <a:gd name="connsiteX3" fmla="*/ 0 w 12199951"/>
              <a:gd name="connsiteY3" fmla="*/ 6454114 h 6454114"/>
              <a:gd name="connsiteX4" fmla="*/ 0 w 12199951"/>
              <a:gd name="connsiteY4" fmla="*/ 0 h 6454114"/>
              <a:gd name="connsiteX0" fmla="*/ 0 w 12192764"/>
              <a:gd name="connsiteY0" fmla="*/ 0 h 6454114"/>
              <a:gd name="connsiteX1" fmla="*/ 12192000 w 12192764"/>
              <a:gd name="connsiteY1" fmla="*/ 0 h 6454114"/>
              <a:gd name="connsiteX2" fmla="*/ 12192000 w 12192764"/>
              <a:gd name="connsiteY2" fmla="*/ 5285273 h 6454114"/>
              <a:gd name="connsiteX3" fmla="*/ 0 w 12192764"/>
              <a:gd name="connsiteY3" fmla="*/ 6454114 h 6454114"/>
              <a:gd name="connsiteX4" fmla="*/ 0 w 12192764"/>
              <a:gd name="connsiteY4" fmla="*/ 0 h 645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764" h="6454114">
                <a:moveTo>
                  <a:pt x="0" y="0"/>
                </a:moveTo>
                <a:lnTo>
                  <a:pt x="12192000" y="0"/>
                </a:lnTo>
                <a:cubicBezTo>
                  <a:pt x="12194650" y="1605382"/>
                  <a:pt x="12189350" y="3679891"/>
                  <a:pt x="12192000" y="5285273"/>
                </a:cubicBezTo>
                <a:lnTo>
                  <a:pt x="0" y="6454114"/>
                </a:lnTo>
                <a:lnTo>
                  <a:pt x="0" y="0"/>
                </a:lnTo>
                <a:close/>
              </a:path>
            </a:pathLst>
          </a:custGeom>
          <a:solidFill>
            <a:srgbClr val="E2E2E2"/>
          </a:solidFill>
        </p:spPr>
        <p:txBody>
          <a:bodyPr>
            <a:normAutofit/>
          </a:bodyPr>
          <a:lstStyle>
            <a:lvl1pPr marL="0" indent="0">
              <a:buNone/>
              <a:defRPr sz="1050" i="1">
                <a:solidFill>
                  <a:srgbClr val="81808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2825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00140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104134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48472"/>
      </p:ext>
    </p:extLst>
  </p:cSld>
  <p:clrMapOvr>
    <a:masterClrMapping/>
  </p:clrMapOvr>
  <p:hf sldNum="0"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235682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4791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2767" y="1413725"/>
            <a:ext cx="10060786" cy="1776044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lnSpc>
                <a:spcPts val="6000"/>
              </a:lnSpc>
              <a:defRPr sz="6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De titel van de </a:t>
            </a:r>
            <a:r>
              <a:rPr lang="nl-NL" dirty="0" err="1"/>
              <a:t>powerpoint</a:t>
            </a:r>
            <a:r>
              <a:rPr lang="nl-NL" dirty="0"/>
              <a:t> eventueel over 2 regels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2767" y="3216340"/>
            <a:ext cx="10060786" cy="781502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0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Plaats voor een eventueel </a:t>
            </a:r>
            <a:r>
              <a:rPr lang="nl-NL" dirty="0" err="1"/>
              <a:t>subtekstje</a:t>
            </a:r>
            <a:endParaRPr lang="nl-NL" dirty="0"/>
          </a:p>
        </p:txBody>
      </p:sp>
      <p:sp>
        <p:nvSpPr>
          <p:cNvPr id="11" name="Tijdelijke aanduiding voor datum 1">
            <a:extLst>
              <a:ext uri="{FF2B5EF4-FFF2-40B4-BE49-F238E27FC236}">
                <a16:creationId xmlns:a16="http://schemas.microsoft.com/office/drawing/2014/main" id="{57BBD295-75D0-4948-AD46-6F4ED37946B7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77831" y="5497440"/>
            <a:ext cx="1872208" cy="288032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 b="0" i="0" cap="all" baseline="0">
                <a:solidFill>
                  <a:schemeClr val="bg1"/>
                </a:solidFill>
              </a:defRPr>
            </a:lvl1pPr>
          </a:lstStyle>
          <a:p>
            <a:fld id="{78D564B3-4129-4BC3-A5C5-8817E408C712}" type="datetime3">
              <a:rPr lang="nl-NL" smtClean="0"/>
              <a:pPr/>
              <a:t>10/10/22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4241307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84260"/>
      </p:ext>
    </p:extLst>
  </p:cSld>
  <p:clrMapOvr>
    <a:masterClrMapping/>
  </p:clrMapOvr>
  <p:hf sldNum="0"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815253"/>
      </p:ext>
    </p:extLst>
  </p:cSld>
  <p:clrMapOvr>
    <a:masterClrMapping/>
  </p:clrMapOvr>
  <p:hf sldNum="0"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ogan N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677567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ogan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744060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ot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865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(blau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859643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(blau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A009AEB-C1EE-4E2D-BBD7-DD78F4BB5C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6416" y="2494724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037336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(oranj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27426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(oranj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A009AEB-C1EE-4E2D-BBD7-DD78F4BB5C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6416" y="2494724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07599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(paar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48701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(paar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A009AEB-C1EE-4E2D-BBD7-DD78F4BB5C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6416" y="2494724"/>
            <a:ext cx="5211415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82658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(lichtblau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CF06BA0D-5744-40F2-BD06-CFB22A6E5E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584" y="780299"/>
            <a:ext cx="10573247" cy="457200"/>
          </a:xfrm>
          <a:prstGeom prst="rect">
            <a:avLst/>
          </a:prstGeom>
        </p:spPr>
        <p:txBody>
          <a:bodyPr tIns="36000" bIns="36000" anchor="t">
            <a:noAutofit/>
          </a:bodyPr>
          <a:lstStyle>
            <a:lvl1pPr>
              <a:defRPr sz="30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Kop van onderwerp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23CABEFD-44D4-4592-82C2-6F2671BA80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7514" y="1749287"/>
            <a:ext cx="10573246" cy="543287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Titel van tussenkopje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184BAB4A-64DD-46F9-852F-D75CDD7D119C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2636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1pPr>
            <a:lvl2pPr marL="6000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2pPr>
            <a:lvl3pPr marL="942975" indent="-257175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3pPr>
            <a:lvl4pPr marL="12430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4pPr>
            <a:lvl5pPr marL="1585913" indent="-214313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18245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4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54" r:id="rId3"/>
    <p:sldLayoutId id="2147483681" r:id="rId4"/>
    <p:sldLayoutId id="2147483670" r:id="rId5"/>
    <p:sldLayoutId id="2147483682" r:id="rId6"/>
    <p:sldLayoutId id="2147483671" r:id="rId7"/>
    <p:sldLayoutId id="2147483683" r:id="rId8"/>
    <p:sldLayoutId id="2147483679" r:id="rId9"/>
    <p:sldLayoutId id="2147483684" r:id="rId10"/>
    <p:sldLayoutId id="2147483680" r:id="rId11"/>
    <p:sldLayoutId id="2147483685" r:id="rId12"/>
    <p:sldLayoutId id="2147483657" r:id="rId13"/>
    <p:sldLayoutId id="2147483663" r:id="rId14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nl-NL" sz="3450" b="1" i="0" kern="1200" cap="all" baseline="0" dirty="0" smtClean="0">
          <a:solidFill>
            <a:srgbClr val="2AB9C9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100000"/>
        <a:buFontTx/>
        <a:buBlip>
          <a:blip r:embed="rId17"/>
        </a:buBlip>
        <a:defRPr lang="nl-NL" sz="1500" kern="1200" dirty="0" smtClean="0">
          <a:solidFill>
            <a:srgbClr val="818080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100000"/>
        <a:buFontTx/>
        <a:buBlip>
          <a:blip r:embed="rId17"/>
        </a:buBlip>
        <a:defRPr lang="nl-NL" sz="1500" kern="1200" dirty="0" smtClean="0">
          <a:solidFill>
            <a:srgbClr val="818080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100000"/>
        <a:buFontTx/>
        <a:buBlip>
          <a:blip r:embed="rId17"/>
        </a:buBlip>
        <a:defRPr lang="nl-NL" sz="1500" kern="1200" dirty="0" smtClean="0">
          <a:solidFill>
            <a:srgbClr val="818080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100000"/>
        <a:buFontTx/>
        <a:buBlip>
          <a:blip r:embed="rId17"/>
        </a:buBlip>
        <a:defRPr lang="nl-NL" sz="1500" kern="1200" dirty="0" smtClean="0">
          <a:solidFill>
            <a:srgbClr val="818080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00000"/>
        <a:buFontTx/>
        <a:buBlip>
          <a:blip r:embed="rId17"/>
        </a:buBlip>
        <a:defRPr lang="nl-NL" sz="1500" kern="1200" dirty="0" smtClean="0">
          <a:solidFill>
            <a:srgbClr val="818080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66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62" r:id="rId8"/>
    <p:sldLayoutId id="2147483669" r:id="rId9"/>
    <p:sldLayoutId id="214748366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ndpowerengineering.com/fraunhofer-researches-prevent-rain-erosion-turbine-blades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piedigitallibrary.org/conference-proceedings-of-spie/11785/117850W/AIRTuB--towards-automated-inspection-of-leading-edge-erosion-of/10.1117/12.2592291.full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117" Type="http://schemas.openxmlformats.org/officeDocument/2006/relationships/image" Target="../media/image95.png"/><Relationship Id="rId21" Type="http://schemas.openxmlformats.org/officeDocument/2006/relationships/image" Target="../media/image47.png"/><Relationship Id="rId42" Type="http://schemas.openxmlformats.org/officeDocument/2006/relationships/customXml" Target="../ink/ink21.xml"/><Relationship Id="rId47" Type="http://schemas.openxmlformats.org/officeDocument/2006/relationships/image" Target="../media/image60.png"/><Relationship Id="rId63" Type="http://schemas.openxmlformats.org/officeDocument/2006/relationships/image" Target="../media/image68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81.png"/><Relationship Id="rId112" Type="http://schemas.openxmlformats.org/officeDocument/2006/relationships/customXml" Target="../ink/ink56.xml"/><Relationship Id="rId16" Type="http://schemas.openxmlformats.org/officeDocument/2006/relationships/customXml" Target="../ink/ink8.xml"/><Relationship Id="rId107" Type="http://schemas.openxmlformats.org/officeDocument/2006/relationships/image" Target="../media/image90.png"/><Relationship Id="rId11" Type="http://schemas.openxmlformats.org/officeDocument/2006/relationships/image" Target="../media/image42.png"/><Relationship Id="rId32" Type="http://schemas.openxmlformats.org/officeDocument/2006/relationships/customXml" Target="../ink/ink16.xml"/><Relationship Id="rId37" Type="http://schemas.openxmlformats.org/officeDocument/2006/relationships/image" Target="../media/image55.png"/><Relationship Id="rId53" Type="http://schemas.openxmlformats.org/officeDocument/2006/relationships/image" Target="../media/image63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76.png"/><Relationship Id="rId102" Type="http://schemas.openxmlformats.org/officeDocument/2006/relationships/customXml" Target="../ink/ink51.xml"/><Relationship Id="rId5" Type="http://schemas.openxmlformats.org/officeDocument/2006/relationships/image" Target="../media/image39.png"/><Relationship Id="rId90" Type="http://schemas.openxmlformats.org/officeDocument/2006/relationships/customXml" Target="../ink/ink45.xml"/><Relationship Id="rId95" Type="http://schemas.openxmlformats.org/officeDocument/2006/relationships/image" Target="../media/image84.png"/><Relationship Id="rId22" Type="http://schemas.openxmlformats.org/officeDocument/2006/relationships/customXml" Target="../ink/ink11.xml"/><Relationship Id="rId27" Type="http://schemas.openxmlformats.org/officeDocument/2006/relationships/image" Target="../media/image50.png"/><Relationship Id="rId43" Type="http://schemas.openxmlformats.org/officeDocument/2006/relationships/image" Target="../media/image58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71.png"/><Relationship Id="rId113" Type="http://schemas.openxmlformats.org/officeDocument/2006/relationships/image" Target="../media/image93.png"/><Relationship Id="rId118" Type="http://schemas.openxmlformats.org/officeDocument/2006/relationships/customXml" Target="../ink/ink59.xml"/><Relationship Id="rId80" Type="http://schemas.openxmlformats.org/officeDocument/2006/relationships/customXml" Target="../ink/ink40.xml"/><Relationship Id="rId85" Type="http://schemas.openxmlformats.org/officeDocument/2006/relationships/image" Target="../media/image79.png"/><Relationship Id="rId12" Type="http://schemas.openxmlformats.org/officeDocument/2006/relationships/customXml" Target="../ink/ink6.xml"/><Relationship Id="rId17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customXml" Target="../ink/ink19.xml"/><Relationship Id="rId59" Type="http://schemas.openxmlformats.org/officeDocument/2006/relationships/image" Target="../media/image66.png"/><Relationship Id="rId103" Type="http://schemas.openxmlformats.org/officeDocument/2006/relationships/image" Target="../media/image88.png"/><Relationship Id="rId108" Type="http://schemas.openxmlformats.org/officeDocument/2006/relationships/customXml" Target="../ink/ink54.xml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74.png"/><Relationship Id="rId91" Type="http://schemas.openxmlformats.org/officeDocument/2006/relationships/image" Target="../media/image82.png"/><Relationship Id="rId96" Type="http://schemas.openxmlformats.org/officeDocument/2006/relationships/customXml" Target="../ink/ink48.xml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3.xml"/><Relationship Id="rId23" Type="http://schemas.openxmlformats.org/officeDocument/2006/relationships/image" Target="../media/image48.png"/><Relationship Id="rId28" Type="http://schemas.openxmlformats.org/officeDocument/2006/relationships/customXml" Target="../ink/ink14.xml"/><Relationship Id="rId49" Type="http://schemas.openxmlformats.org/officeDocument/2006/relationships/image" Target="../media/image61.png"/><Relationship Id="rId114" Type="http://schemas.openxmlformats.org/officeDocument/2006/relationships/customXml" Target="../ink/ink57.xml"/><Relationship Id="rId119" Type="http://schemas.openxmlformats.org/officeDocument/2006/relationships/image" Target="../media/image96.png"/><Relationship Id="rId10" Type="http://schemas.openxmlformats.org/officeDocument/2006/relationships/customXml" Target="../ink/ink5.xml"/><Relationship Id="rId31" Type="http://schemas.openxmlformats.org/officeDocument/2006/relationships/image" Target="../media/image52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69.png"/><Relationship Id="rId73" Type="http://schemas.openxmlformats.org/officeDocument/2006/relationships/image" Target="../media/image73.png"/><Relationship Id="rId78" Type="http://schemas.openxmlformats.org/officeDocument/2006/relationships/customXml" Target="../ink/ink39.xml"/><Relationship Id="rId81" Type="http://schemas.openxmlformats.org/officeDocument/2006/relationships/image" Target="../media/image77.png"/><Relationship Id="rId86" Type="http://schemas.openxmlformats.org/officeDocument/2006/relationships/customXml" Target="../ink/ink43.xml"/><Relationship Id="rId94" Type="http://schemas.openxmlformats.org/officeDocument/2006/relationships/customXml" Target="../ink/ink47.xml"/><Relationship Id="rId99" Type="http://schemas.openxmlformats.org/officeDocument/2006/relationships/image" Target="../media/image86.png"/><Relationship Id="rId101" Type="http://schemas.openxmlformats.org/officeDocument/2006/relationships/image" Target="../media/image87.png"/><Relationship Id="rId4" Type="http://schemas.openxmlformats.org/officeDocument/2006/relationships/customXml" Target="../ink/ink2.xml"/><Relationship Id="rId9" Type="http://schemas.openxmlformats.org/officeDocument/2006/relationships/image" Target="../media/image41.png"/><Relationship Id="rId13" Type="http://schemas.openxmlformats.org/officeDocument/2006/relationships/image" Target="../media/image43.png"/><Relationship Id="rId18" Type="http://schemas.openxmlformats.org/officeDocument/2006/relationships/customXml" Target="../ink/ink9.xml"/><Relationship Id="rId39" Type="http://schemas.openxmlformats.org/officeDocument/2006/relationships/image" Target="../media/image56.png"/><Relationship Id="rId109" Type="http://schemas.openxmlformats.org/officeDocument/2006/relationships/image" Target="../media/image91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64.png"/><Relationship Id="rId76" Type="http://schemas.openxmlformats.org/officeDocument/2006/relationships/customXml" Target="../ink/ink38.xml"/><Relationship Id="rId97" Type="http://schemas.openxmlformats.org/officeDocument/2006/relationships/image" Target="../media/image85.png"/><Relationship Id="rId104" Type="http://schemas.openxmlformats.org/officeDocument/2006/relationships/customXml" Target="../ink/ink52.xml"/><Relationship Id="rId7" Type="http://schemas.openxmlformats.org/officeDocument/2006/relationships/image" Target="../media/image40.png"/><Relationship Id="rId71" Type="http://schemas.openxmlformats.org/officeDocument/2006/relationships/image" Target="../media/image72.png"/><Relationship Id="rId92" Type="http://schemas.openxmlformats.org/officeDocument/2006/relationships/customXml" Target="../ink/ink46.xml"/><Relationship Id="rId2" Type="http://schemas.openxmlformats.org/officeDocument/2006/relationships/customXml" Target="../ink/ink1.xml"/><Relationship Id="rId29" Type="http://schemas.openxmlformats.org/officeDocument/2006/relationships/image" Target="../media/image51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59.png"/><Relationship Id="rId66" Type="http://schemas.openxmlformats.org/officeDocument/2006/relationships/customXml" Target="../ink/ink33.xml"/><Relationship Id="rId87" Type="http://schemas.openxmlformats.org/officeDocument/2006/relationships/image" Target="../media/image80.png"/><Relationship Id="rId110" Type="http://schemas.openxmlformats.org/officeDocument/2006/relationships/customXml" Target="../ink/ink55.xml"/><Relationship Id="rId115" Type="http://schemas.openxmlformats.org/officeDocument/2006/relationships/image" Target="../media/image94.png"/><Relationship Id="rId61" Type="http://schemas.openxmlformats.org/officeDocument/2006/relationships/image" Target="../media/image67.png"/><Relationship Id="rId82" Type="http://schemas.openxmlformats.org/officeDocument/2006/relationships/customXml" Target="../ink/ink41.xml"/><Relationship Id="rId19" Type="http://schemas.openxmlformats.org/officeDocument/2006/relationships/image" Target="../media/image46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54.png"/><Relationship Id="rId56" Type="http://schemas.openxmlformats.org/officeDocument/2006/relationships/customXml" Target="../ink/ink28.xml"/><Relationship Id="rId77" Type="http://schemas.openxmlformats.org/officeDocument/2006/relationships/image" Target="../media/image75.png"/><Relationship Id="rId100" Type="http://schemas.openxmlformats.org/officeDocument/2006/relationships/customXml" Target="../ink/ink50.xml"/><Relationship Id="rId105" Type="http://schemas.openxmlformats.org/officeDocument/2006/relationships/image" Target="../media/image89.png"/><Relationship Id="rId8" Type="http://schemas.openxmlformats.org/officeDocument/2006/relationships/customXml" Target="../ink/ink4.xml"/><Relationship Id="rId51" Type="http://schemas.openxmlformats.org/officeDocument/2006/relationships/image" Target="../media/image62.png"/><Relationship Id="rId72" Type="http://schemas.openxmlformats.org/officeDocument/2006/relationships/customXml" Target="../ink/ink36.xml"/><Relationship Id="rId93" Type="http://schemas.openxmlformats.org/officeDocument/2006/relationships/image" Target="../media/image83.png"/><Relationship Id="rId98" Type="http://schemas.openxmlformats.org/officeDocument/2006/relationships/customXml" Target="../ink/ink49.xml"/><Relationship Id="rId3" Type="http://schemas.openxmlformats.org/officeDocument/2006/relationships/image" Target="../media/image380.png"/><Relationship Id="rId25" Type="http://schemas.openxmlformats.org/officeDocument/2006/relationships/image" Target="../media/image49.png"/><Relationship Id="rId46" Type="http://schemas.openxmlformats.org/officeDocument/2006/relationships/customXml" Target="../ink/ink23.xml"/><Relationship Id="rId67" Type="http://schemas.openxmlformats.org/officeDocument/2006/relationships/image" Target="../media/image70.png"/><Relationship Id="rId116" Type="http://schemas.openxmlformats.org/officeDocument/2006/relationships/customXml" Target="../ink/ink58.xml"/><Relationship Id="rId20" Type="http://schemas.openxmlformats.org/officeDocument/2006/relationships/customXml" Target="../ink/ink10.xml"/><Relationship Id="rId41" Type="http://schemas.openxmlformats.org/officeDocument/2006/relationships/image" Target="../media/image57.png"/><Relationship Id="rId62" Type="http://schemas.openxmlformats.org/officeDocument/2006/relationships/customXml" Target="../ink/ink31.xml"/><Relationship Id="rId83" Type="http://schemas.openxmlformats.org/officeDocument/2006/relationships/image" Target="../media/image78.png"/><Relationship Id="rId88" Type="http://schemas.openxmlformats.org/officeDocument/2006/relationships/customXml" Target="../ink/ink44.xml"/><Relationship Id="rId111" Type="http://schemas.openxmlformats.org/officeDocument/2006/relationships/image" Target="../media/image92.png"/><Relationship Id="rId15" Type="http://schemas.openxmlformats.org/officeDocument/2006/relationships/image" Target="../media/image44.png"/><Relationship Id="rId36" Type="http://schemas.openxmlformats.org/officeDocument/2006/relationships/customXml" Target="../ink/ink18.xml"/><Relationship Id="rId57" Type="http://schemas.openxmlformats.org/officeDocument/2006/relationships/image" Target="../media/image65.png"/><Relationship Id="rId106" Type="http://schemas.openxmlformats.org/officeDocument/2006/relationships/customXml" Target="../ink/ink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con-inspection.com/wind-turbine-inspection-and-blade-repair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uWjdnvYok4I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uWjdnvYok4I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WjdnvYok4I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leantechnica.com/2021/01/05/bladebug-inspects-resurfaces-and-repairs-wind-turbine-blades-remotel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youtube.com/watch?v=uWjdnvYok4I" TargetMode="Externa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jn.Molenaar@hz.nl" TargetMode="External"/><Relationship Id="rId2" Type="http://schemas.openxmlformats.org/officeDocument/2006/relationships/hyperlink" Target="mailto:loek.linde@hz.n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artijn.molenaar@hz.nl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indopzee.nl/onderwerpen/wind-zee/waar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58D71F-6C7E-48D1-12DB-1AE7282F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machine learning to classify LE erosion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BDB6E-9987-4D7D-02A7-A54A25820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b="1" dirty="0"/>
              <a:t>Loek van der Linde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lecturer &amp; researcher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manager Data Science lab @ Joint Research Centre Zeeland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938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0211C5-12A0-06DF-D1C0-E04BE55E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4" y="780299"/>
            <a:ext cx="10573247" cy="457200"/>
          </a:xfrm>
        </p:spPr>
        <p:txBody>
          <a:bodyPr anchor="t">
            <a:normAutofit/>
          </a:bodyPr>
          <a:lstStyle/>
          <a:p>
            <a:r>
              <a:rPr lang="en-US" sz="2800"/>
              <a:t>One small problem</a:t>
            </a:r>
            <a:endParaRPr lang="nl-NL" sz="28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A52437-72B6-B863-9CDC-3BF3623D4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514" y="1749287"/>
            <a:ext cx="10573246" cy="5432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What are the classes of erosion?</a:t>
            </a:r>
            <a:endParaRPr lang="nl-NL" dirty="0"/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6E01F8B-B8E2-A116-EDAA-46ACE573B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29" y="2033812"/>
            <a:ext cx="6844356" cy="41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9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4B408-BCA6-9F7D-1225-B6985681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 6.2 – Classification of arbitrary data into categories</a:t>
            </a:r>
            <a:endParaRPr lang="nl-NL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ED166C9-CFE5-A84F-A173-518E873DB711}"/>
              </a:ext>
            </a:extLst>
          </p:cNvPr>
          <p:cNvGraphicFramePr>
            <a:graphicFrameLocks noGrp="1"/>
          </p:cNvGraphicFramePr>
          <p:nvPr>
            <p:ph idx="12"/>
            <p:extLst>
              <p:ext uri="{D42A27DB-BD31-4B8C-83A1-F6EECF244321}">
                <p14:modId xmlns:p14="http://schemas.microsoft.com/office/powerpoint/2010/main" val="472288833"/>
              </p:ext>
            </p:extLst>
          </p:nvPr>
        </p:nvGraphicFramePr>
        <p:xfrm>
          <a:off x="390808" y="1749289"/>
          <a:ext cx="5296760" cy="43284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072">
                  <a:extLst>
                    <a:ext uri="{9D8B030D-6E8A-4147-A177-3AD203B41FA5}">
                      <a16:colId xmlns:a16="http://schemas.microsoft.com/office/drawing/2014/main" val="1833453674"/>
                    </a:ext>
                  </a:extLst>
                </a:gridCol>
                <a:gridCol w="1847088">
                  <a:extLst>
                    <a:ext uri="{9D8B030D-6E8A-4147-A177-3AD203B41FA5}">
                      <a16:colId xmlns:a16="http://schemas.microsoft.com/office/drawing/2014/main" val="3865021768"/>
                    </a:ext>
                  </a:extLst>
                </a:gridCol>
                <a:gridCol w="1444752">
                  <a:extLst>
                    <a:ext uri="{9D8B030D-6E8A-4147-A177-3AD203B41FA5}">
                      <a16:colId xmlns:a16="http://schemas.microsoft.com/office/drawing/2014/main" val="3319601666"/>
                    </a:ext>
                  </a:extLst>
                </a:gridCol>
                <a:gridCol w="1069848">
                  <a:extLst>
                    <a:ext uri="{9D8B030D-6E8A-4147-A177-3AD203B41FA5}">
                      <a16:colId xmlns:a16="http://schemas.microsoft.com/office/drawing/2014/main" val="3894651736"/>
                    </a:ext>
                  </a:extLst>
                </a:gridCol>
              </a:tblGrid>
              <a:tr h="721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Class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Name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Depth (mm)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Area (mm)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81705662"/>
                  </a:ext>
                </a:extLst>
              </a:tr>
              <a:tr h="721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1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Small pits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&lt; 0.2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&lt; 2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1852981"/>
                  </a:ext>
                </a:extLst>
              </a:tr>
              <a:tr h="721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2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Pits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&lt; 0.2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2 - 5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03995058"/>
                  </a:ext>
                </a:extLst>
              </a:tr>
              <a:tr h="721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3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Small gouges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0.3 – 0.5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5 - 20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7029500"/>
                  </a:ext>
                </a:extLst>
              </a:tr>
              <a:tr h="721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4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Gouges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0.5 – 0.8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20 - 50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9541291"/>
                  </a:ext>
                </a:extLst>
              </a:tr>
              <a:tr h="7214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5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Delamination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>
                          <a:effectLst/>
                        </a:rPr>
                        <a:t>&gt; 0.8</a:t>
                      </a:r>
                      <a:endParaRPr lang="nl-NL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400" dirty="0">
                          <a:effectLst/>
                        </a:rPr>
                        <a:t>&gt; 50</a:t>
                      </a:r>
                      <a:endParaRPr lang="nl-NL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121445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237545-FCD3-C9BD-C278-A9C445ADF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997" y="2636393"/>
            <a:ext cx="5731510" cy="366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37265-FB51-03C5-2541-344CBFC17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997" y="3367954"/>
            <a:ext cx="5731510" cy="33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B3D59B-0AC5-7F8E-0C2C-F5670A7D6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997" y="4051382"/>
            <a:ext cx="5731510" cy="490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45204E-35D5-4197-FBE2-BC790DF9E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997" y="4684828"/>
            <a:ext cx="5731510" cy="624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B93E30-3769-87EF-D921-E93B0F05E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7997" y="5452924"/>
            <a:ext cx="5731510" cy="6247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E96162-D598-3D31-44A2-BE697E0A2BC8}"/>
              </a:ext>
            </a:extLst>
          </p:cNvPr>
          <p:cNvSpPr txBox="1"/>
          <p:nvPr/>
        </p:nvSpPr>
        <p:spPr>
          <a:xfrm>
            <a:off x="6832981" y="1806046"/>
            <a:ext cx="480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Images from</a:t>
            </a:r>
            <a:br>
              <a:rPr lang="en-US" sz="900" dirty="0"/>
            </a:br>
            <a:r>
              <a:rPr lang="nl-NL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Gaudern</a:t>
            </a:r>
            <a:r>
              <a:rPr lang="nl-NL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practical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aerodynamic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impact of wind turbine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blade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leading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edge</a:t>
            </a:r>
            <a:r>
              <a:rPr lang="nl-NL" sz="9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9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erosion</a:t>
            </a:r>
            <a:r>
              <a:rPr lang="nl-NL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nl-NL" sz="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nl-NL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10.1088/1742-6596/524/1/012031</a:t>
            </a:r>
          </a:p>
        </p:txBody>
      </p:sp>
    </p:spTree>
    <p:extLst>
      <p:ext uri="{BB962C8B-B14F-4D97-AF65-F5344CB8AC3E}">
        <p14:creationId xmlns:p14="http://schemas.microsoft.com/office/powerpoint/2010/main" val="274179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row of books&#10;&#10;Description automatically generated with low confidence">
            <a:extLst>
              <a:ext uri="{FF2B5EF4-FFF2-40B4-BE49-F238E27FC236}">
                <a16:creationId xmlns:a16="http://schemas.microsoft.com/office/drawing/2014/main" id="{49B3486D-E3BA-AD85-CF1D-B70F6D3303C4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5" b="1624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FB215D-9575-F1EA-AB16-A1C8D28FB0AA}"/>
              </a:ext>
            </a:extLst>
          </p:cNvPr>
          <p:cNvSpPr txBox="1"/>
          <p:nvPr/>
        </p:nvSpPr>
        <p:spPr>
          <a:xfrm>
            <a:off x="7235757" y="6427103"/>
            <a:ext cx="49562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Image: </a:t>
            </a:r>
            <a:r>
              <a:rPr lang="en-US" sz="1050" dirty="0">
                <a:solidFill>
                  <a:schemeClr val="bg1"/>
                </a:solidFill>
                <a:hlinkClick r:id="rId3"/>
              </a:rPr>
              <a:t>https://www.windpowerengineering.com/fraunhofer-researches-prevent-rain-erosion-turbine-blades/</a:t>
            </a:r>
            <a:r>
              <a:rPr lang="en-US" sz="1050" dirty="0">
                <a:solidFill>
                  <a:schemeClr val="bg1"/>
                </a:solidFill>
              </a:rPr>
              <a:t> </a:t>
            </a:r>
            <a:endParaRPr lang="nl-NL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32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E21DAB-7E1E-3B21-E752-8A773B2A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 6.2 – Relate gathered data to categories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5F788A-495D-0371-F45F-DFBC528CA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 other words: data science the heck out of it</a:t>
            </a:r>
            <a:endParaRPr lang="nl-NL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EC7325D-93E6-BF2B-DF9A-103FBC0DBB16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Data gathered by laser sensor picked by Work Package 1</a:t>
            </a:r>
          </a:p>
          <a:p>
            <a:endParaRPr lang="en-US" dirty="0"/>
          </a:p>
          <a:p>
            <a:r>
              <a:rPr lang="en-US" dirty="0"/>
              <a:t>Quick summary of setup,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fully explained in </a:t>
            </a:r>
            <a:r>
              <a:rPr lang="en-US" dirty="0" err="1">
                <a:hlinkClick r:id="rId2"/>
              </a:rPr>
              <a:t>AIRTuB</a:t>
            </a:r>
            <a:r>
              <a:rPr lang="en-US" dirty="0">
                <a:hlinkClick r:id="rId2"/>
              </a:rPr>
              <a:t>: towards automated inspection of leading-edge erosion of wind turbine blades by shape analysis</a:t>
            </a:r>
            <a:r>
              <a:rPr lang="en-US" dirty="0"/>
              <a:t>, </a:t>
            </a:r>
            <a:r>
              <a:rPr lang="en-US" i="1" dirty="0"/>
              <a:t>Andrei Anisimov, Ronald </a:t>
            </a:r>
            <a:r>
              <a:rPr lang="en-US" i="1" dirty="0" err="1"/>
              <a:t>Beukema</a:t>
            </a:r>
            <a:r>
              <a:rPr lang="en-US" i="1" dirty="0"/>
              <a:t>, et al., </a:t>
            </a:r>
            <a:r>
              <a:rPr lang="nl-NL" dirty="0"/>
              <a:t>Proc. SPIE. 11785, </a:t>
            </a:r>
            <a:r>
              <a:rPr lang="nl-NL" dirty="0" err="1"/>
              <a:t>Multimodal</a:t>
            </a:r>
            <a:r>
              <a:rPr lang="nl-NL" dirty="0"/>
              <a:t> </a:t>
            </a:r>
            <a:r>
              <a:rPr lang="nl-NL" dirty="0" err="1"/>
              <a:t>Sensing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Artificial</a:t>
            </a:r>
            <a:r>
              <a:rPr lang="nl-NL" dirty="0"/>
              <a:t> Intelligence: Technologies </a:t>
            </a:r>
            <a:r>
              <a:rPr lang="nl-NL" dirty="0" err="1"/>
              <a:t>and</a:t>
            </a:r>
            <a:r>
              <a:rPr lang="nl-NL" dirty="0"/>
              <a:t> Applications II</a:t>
            </a:r>
            <a:endParaRPr lang="en-US" dirty="0"/>
          </a:p>
          <a:p>
            <a:endParaRPr lang="en-US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146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E21DAB-7E1E-3B21-E752-8A773B2AF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Package 6.2 – Relate gathered data to categories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5F788A-495D-0371-F45F-DFBC528CA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In other words: data science the heck out of it</a:t>
            </a:r>
            <a:endParaRPr lang="nl-NL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607CCE-25E3-0F25-A2D6-94542A740AC1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1088505" y="11911"/>
            <a:ext cx="10165404" cy="6846089"/>
          </a:xfrm>
        </p:spPr>
      </p:pic>
    </p:spTree>
    <p:extLst>
      <p:ext uri="{BB962C8B-B14F-4D97-AF65-F5344CB8AC3E}">
        <p14:creationId xmlns:p14="http://schemas.microsoft.com/office/powerpoint/2010/main" val="676111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6BE9C-AB1B-22A5-9761-D6DE637B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941B0-3F3E-1B08-AF45-FC026F878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E4F1C-6F55-A42D-6381-3EBFEA91B498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16ED39-28F0-9F3A-51DE-78149DDB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837"/>
            <a:ext cx="12192000" cy="54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24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D8469-AD70-539D-F64E-C662F0322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E3E40-87E2-0914-0D8A-7E5D1996D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1514D-66E5-AD07-DC8B-931FBD5E9EF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DC15B-41E0-B375-2A8F-967C58220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392"/>
            <a:ext cx="12192000" cy="637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4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389EA-861D-1961-E288-E51F8FF2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Scans that we used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439F-045C-46A5-C856-4FAC9C158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Simulation of erosion: patterns in 0.2 mm deep paper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E1C38-919C-025E-569C-B9DC682602B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7C995E-9FA7-4882-89C0-CE9554C71909}"/>
                  </a:ext>
                </a:extLst>
              </p14:cNvPr>
              <p14:cNvContentPartPr/>
              <p14:nvPr/>
            </p14:nvContentPartPr>
            <p14:xfrm>
              <a:off x="894633" y="2685837"/>
              <a:ext cx="10299240" cy="2419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7C995E-9FA7-4882-89C0-CE9554C719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5633" y="2676837"/>
                <a:ext cx="10316880" cy="24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CFDFB93-FAC9-F6ED-A65E-BCCE71BD4E29}"/>
                  </a:ext>
                </a:extLst>
              </p14:cNvPr>
              <p14:cNvContentPartPr/>
              <p14:nvPr/>
            </p14:nvContentPartPr>
            <p14:xfrm>
              <a:off x="1526073" y="4693557"/>
              <a:ext cx="328320" cy="54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CFDFB93-FAC9-F6ED-A65E-BCCE71BD4E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17073" y="4684917"/>
                <a:ext cx="345960" cy="565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C3D655E7-F745-6320-B702-DD37A9D0C961}"/>
              </a:ext>
            </a:extLst>
          </p:cNvPr>
          <p:cNvGrpSpPr/>
          <p:nvPr/>
        </p:nvGrpSpPr>
        <p:grpSpPr>
          <a:xfrm>
            <a:off x="1027113" y="5086677"/>
            <a:ext cx="1209960" cy="681480"/>
            <a:chOff x="1027113" y="5086677"/>
            <a:chExt cx="1209960" cy="68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2532051-F735-D133-6E02-D1173BA51364}"/>
                    </a:ext>
                  </a:extLst>
                </p14:cNvPr>
                <p14:cNvContentPartPr/>
                <p14:nvPr/>
              </p14:nvContentPartPr>
              <p14:xfrm>
                <a:off x="1399353" y="5086677"/>
                <a:ext cx="245520" cy="278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2532051-F735-D133-6E02-D1173BA5136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90353" y="5077677"/>
                  <a:ext cx="26316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093F537-37A8-1B34-CD7A-45A7B5C9D2ED}"/>
                    </a:ext>
                  </a:extLst>
                </p14:cNvPr>
                <p14:cNvContentPartPr/>
                <p14:nvPr/>
              </p14:nvContentPartPr>
              <p14:xfrm>
                <a:off x="1056633" y="5378277"/>
                <a:ext cx="53640" cy="353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093F537-37A8-1B34-CD7A-45A7B5C9D2E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7993" y="5369637"/>
                  <a:ext cx="712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82B75A8-4C24-DCA0-63F9-2561B14C62F8}"/>
                    </a:ext>
                  </a:extLst>
                </p14:cNvPr>
                <p14:cNvContentPartPr/>
                <p14:nvPr/>
              </p14:nvContentPartPr>
              <p14:xfrm>
                <a:off x="1027113" y="5325717"/>
                <a:ext cx="380160" cy="442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82B75A8-4C24-DCA0-63F9-2561B14C62F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8113" y="5317077"/>
                  <a:ext cx="3978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DF0910C-ED79-F979-F171-FBF37F380E33}"/>
                    </a:ext>
                  </a:extLst>
                </p14:cNvPr>
                <p14:cNvContentPartPr/>
                <p14:nvPr/>
              </p14:nvContentPartPr>
              <p14:xfrm>
                <a:off x="1384593" y="5330397"/>
                <a:ext cx="109080" cy="390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DF0910C-ED79-F979-F171-FBF37F380E3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75593" y="5321397"/>
                  <a:ext cx="12672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B78C1C7-450A-7D92-99E1-320EAAD90BA3}"/>
                    </a:ext>
                  </a:extLst>
                </p14:cNvPr>
                <p14:cNvContentPartPr/>
                <p14:nvPr/>
              </p14:nvContentPartPr>
              <p14:xfrm>
                <a:off x="1528953" y="5559717"/>
                <a:ext cx="174240" cy="137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B78C1C7-450A-7D92-99E1-320EAAD90B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20313" y="5550717"/>
                  <a:ext cx="1918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1D48826-FE62-A31B-D85A-BB55923D94D3}"/>
                    </a:ext>
                  </a:extLst>
                </p14:cNvPr>
                <p14:cNvContentPartPr/>
                <p14:nvPr/>
              </p14:nvContentPartPr>
              <p14:xfrm>
                <a:off x="1725513" y="5333637"/>
                <a:ext cx="227520" cy="359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1D48826-FE62-A31B-D85A-BB55923D94D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716513" y="5324637"/>
                  <a:ext cx="2451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40FE7BF-5EA4-34CF-BD3D-7311E77FD66B}"/>
                    </a:ext>
                  </a:extLst>
                </p14:cNvPr>
                <p14:cNvContentPartPr/>
                <p14:nvPr/>
              </p14:nvContentPartPr>
              <p14:xfrm>
                <a:off x="1978233" y="5414637"/>
                <a:ext cx="258840" cy="245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40FE7BF-5EA4-34CF-BD3D-7311E77FD6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69233" y="5405997"/>
                  <a:ext cx="276480" cy="26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92ABA89-D1BA-76F8-D7E5-6D83E26B423C}"/>
                  </a:ext>
                </a:extLst>
              </p14:cNvPr>
              <p14:cNvContentPartPr/>
              <p14:nvPr/>
            </p14:nvContentPartPr>
            <p14:xfrm>
              <a:off x="2650713" y="2951517"/>
              <a:ext cx="4176720" cy="1206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92ABA89-D1BA-76F8-D7E5-6D83E26B423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97073" y="2843517"/>
                <a:ext cx="4284360" cy="142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3D0381BB-C808-6849-4EB7-983E4BA622BD}"/>
              </a:ext>
            </a:extLst>
          </p:cNvPr>
          <p:cNvGrpSpPr/>
          <p:nvPr/>
        </p:nvGrpSpPr>
        <p:grpSpPr>
          <a:xfrm>
            <a:off x="3193593" y="4084437"/>
            <a:ext cx="1123200" cy="1891440"/>
            <a:chOff x="3193593" y="4084437"/>
            <a:chExt cx="1123200" cy="189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89CA0DA-05C2-D222-28FD-9680DBE3336E}"/>
                    </a:ext>
                  </a:extLst>
                </p14:cNvPr>
                <p14:cNvContentPartPr/>
                <p14:nvPr/>
              </p14:nvContentPartPr>
              <p14:xfrm>
                <a:off x="3426873" y="4084437"/>
                <a:ext cx="92880" cy="1011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89CA0DA-05C2-D222-28FD-9680DBE3336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233" y="4075797"/>
                  <a:ext cx="110520" cy="10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9CC9B9-47BE-1E56-6FD2-5F8A622944FB}"/>
                    </a:ext>
                  </a:extLst>
                </p14:cNvPr>
                <p14:cNvContentPartPr/>
                <p14:nvPr/>
              </p14:nvContentPartPr>
              <p14:xfrm>
                <a:off x="3384033" y="4933317"/>
                <a:ext cx="262440" cy="235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29CC9B9-47BE-1E56-6FD2-5F8A622944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375033" y="4924317"/>
                  <a:ext cx="280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738DAF0-225E-BDCA-720F-D2324DDCF5C7}"/>
                    </a:ext>
                  </a:extLst>
                </p14:cNvPr>
                <p14:cNvContentPartPr/>
                <p14:nvPr/>
              </p14:nvContentPartPr>
              <p14:xfrm>
                <a:off x="3215553" y="5383317"/>
                <a:ext cx="80280" cy="381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738DAF0-225E-BDCA-720F-D2324DDCF5C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206913" y="5374677"/>
                  <a:ext cx="97920" cy="39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9140D60-F85E-275F-FDF2-C00117CE1E5F}"/>
                    </a:ext>
                  </a:extLst>
                </p14:cNvPr>
                <p14:cNvContentPartPr/>
                <p14:nvPr/>
              </p14:nvContentPartPr>
              <p14:xfrm>
                <a:off x="3193593" y="5281797"/>
                <a:ext cx="201240" cy="220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9140D60-F85E-275F-FDF2-C00117CE1E5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84953" y="5273157"/>
                  <a:ext cx="218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E4C069-C1DD-3294-0C1E-FFA728A5FCD4}"/>
                    </a:ext>
                  </a:extLst>
                </p14:cNvPr>
                <p14:cNvContentPartPr/>
                <p14:nvPr/>
              </p14:nvContentPartPr>
              <p14:xfrm>
                <a:off x="3396633" y="5598597"/>
                <a:ext cx="212040" cy="169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E4C069-C1DD-3294-0C1E-FFA728A5FCD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87993" y="5589957"/>
                  <a:ext cx="22968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6E2B3AC-0DC7-10B7-9BC7-6B9047C2E1D2}"/>
                    </a:ext>
                  </a:extLst>
                </p14:cNvPr>
                <p14:cNvContentPartPr/>
                <p14:nvPr/>
              </p14:nvContentPartPr>
              <p14:xfrm>
                <a:off x="3668433" y="5594637"/>
                <a:ext cx="90000" cy="381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6E2B3AC-0DC7-10B7-9BC7-6B9047C2E1D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659793" y="5585637"/>
                  <a:ext cx="10764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CE63BE9-4E21-A8C3-DDBF-7607EC7EE5EA}"/>
                    </a:ext>
                  </a:extLst>
                </p14:cNvPr>
                <p14:cNvContentPartPr/>
                <p14:nvPr/>
              </p14:nvContentPartPr>
              <p14:xfrm>
                <a:off x="3644673" y="5509317"/>
                <a:ext cx="213480" cy="184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CE63BE9-4E21-A8C3-DDBF-7607EC7EE5E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35673" y="5500677"/>
                  <a:ext cx="2311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5F3C952-764B-262B-0EE9-B74B4E1D3576}"/>
                    </a:ext>
                  </a:extLst>
                </p14:cNvPr>
                <p14:cNvContentPartPr/>
                <p14:nvPr/>
              </p14:nvContentPartPr>
              <p14:xfrm>
                <a:off x="3890913" y="5511117"/>
                <a:ext cx="187200" cy="2462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5F3C952-764B-262B-0EE9-B74B4E1D357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82273" y="5502117"/>
                  <a:ext cx="2048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115E79D-26C3-54EA-6750-C8E06057F470}"/>
                    </a:ext>
                  </a:extLst>
                </p14:cNvPr>
                <p14:cNvContentPartPr/>
                <p14:nvPr/>
              </p14:nvContentPartPr>
              <p14:xfrm>
                <a:off x="4143273" y="5389797"/>
                <a:ext cx="173520" cy="318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115E79D-26C3-54EA-6750-C8E06057F47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34633" y="5380797"/>
                  <a:ext cx="191160" cy="33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DFBEDDF-8639-5875-D799-ACAC605A11A0}"/>
                  </a:ext>
                </a:extLst>
              </p14:cNvPr>
              <p14:cNvContentPartPr/>
              <p14:nvPr/>
            </p14:nvContentPartPr>
            <p14:xfrm>
              <a:off x="6715833" y="2621397"/>
              <a:ext cx="4504680" cy="351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DFBEDDF-8639-5875-D799-ACAC605A11A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62193" y="2513397"/>
                <a:ext cx="4612320" cy="56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A61841D-24E8-F8FF-4D82-9F714D388F39}"/>
                  </a:ext>
                </a:extLst>
              </p14:cNvPr>
              <p14:cNvContentPartPr/>
              <p14:nvPr/>
            </p14:nvContentPartPr>
            <p14:xfrm>
              <a:off x="5069280" y="3013455"/>
              <a:ext cx="895680" cy="2790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A61841D-24E8-F8FF-4D82-9F714D388F3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051640" y="2995455"/>
                <a:ext cx="931320" cy="314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C8D27C60-2886-6F87-00FA-D2EA39ECD280}"/>
              </a:ext>
            </a:extLst>
          </p:cNvPr>
          <p:cNvGrpSpPr/>
          <p:nvPr/>
        </p:nvGrpSpPr>
        <p:grpSpPr>
          <a:xfrm>
            <a:off x="6347280" y="2888895"/>
            <a:ext cx="295920" cy="148680"/>
            <a:chOff x="6347280" y="2888895"/>
            <a:chExt cx="295920" cy="14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8CB0A9B-F8BD-BD90-8477-76C1731E4F8C}"/>
                    </a:ext>
                  </a:extLst>
                </p14:cNvPr>
                <p14:cNvContentPartPr/>
                <p14:nvPr/>
              </p14:nvContentPartPr>
              <p14:xfrm>
                <a:off x="6347280" y="2916615"/>
                <a:ext cx="88560" cy="120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8CB0A9B-F8BD-BD90-8477-76C1731E4F8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29640" y="2898615"/>
                  <a:ext cx="124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38E98D0-8F1D-D74C-B22C-5CDC44939BF8}"/>
                    </a:ext>
                  </a:extLst>
                </p14:cNvPr>
                <p14:cNvContentPartPr/>
                <p14:nvPr/>
              </p14:nvContentPartPr>
              <p14:xfrm>
                <a:off x="6584520" y="2888895"/>
                <a:ext cx="58680" cy="105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38E98D0-8F1D-D74C-B22C-5CDC44939BF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566880" y="2871255"/>
                  <a:ext cx="9432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6FA11C4-EB76-AA10-1C78-4023166002C4}"/>
              </a:ext>
            </a:extLst>
          </p:cNvPr>
          <p:cNvGrpSpPr/>
          <p:nvPr/>
        </p:nvGrpSpPr>
        <p:grpSpPr>
          <a:xfrm>
            <a:off x="6763440" y="2834895"/>
            <a:ext cx="82440" cy="129960"/>
            <a:chOff x="6763440" y="2834895"/>
            <a:chExt cx="82440" cy="12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06DBA92-8E84-6B2B-24E1-E179C5D3BB6E}"/>
                    </a:ext>
                  </a:extLst>
                </p14:cNvPr>
                <p14:cNvContentPartPr/>
                <p14:nvPr/>
              </p14:nvContentPartPr>
              <p14:xfrm>
                <a:off x="6769560" y="2834895"/>
                <a:ext cx="76320" cy="129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06DBA92-8E84-6B2B-24E1-E179C5D3BB6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51560" y="2817255"/>
                  <a:ext cx="1119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FA8386C-570A-46FF-97A9-3F9B96B2C648}"/>
                    </a:ext>
                  </a:extLst>
                </p14:cNvPr>
                <p14:cNvContentPartPr/>
                <p14:nvPr/>
              </p14:nvContentPartPr>
              <p14:xfrm>
                <a:off x="6763440" y="2849295"/>
                <a:ext cx="29880" cy="18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FA8386C-570A-46FF-97A9-3F9B96B2C64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45800" y="2831655"/>
                  <a:ext cx="6552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D7707374-0C63-730C-0052-FA6BBEEC745D}"/>
                  </a:ext>
                </a:extLst>
              </p14:cNvPr>
              <p14:cNvContentPartPr/>
              <p14:nvPr/>
            </p14:nvContentPartPr>
            <p14:xfrm>
              <a:off x="7081470" y="2715150"/>
              <a:ext cx="450000" cy="1684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D7707374-0C63-730C-0052-FA6BBEEC745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063470" y="2697150"/>
                <a:ext cx="485640" cy="20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62FF0C70-A36A-CCD2-55B8-9728B4479EF6}"/>
              </a:ext>
            </a:extLst>
          </p:cNvPr>
          <p:cNvGrpSpPr/>
          <p:nvPr/>
        </p:nvGrpSpPr>
        <p:grpSpPr>
          <a:xfrm>
            <a:off x="5723565" y="3063740"/>
            <a:ext cx="1572840" cy="1290960"/>
            <a:chOff x="5723565" y="3063740"/>
            <a:chExt cx="1572840" cy="129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6424A64-F190-0C34-1BBA-CC90CEC5FB21}"/>
                    </a:ext>
                  </a:extLst>
                </p14:cNvPr>
                <p14:cNvContentPartPr/>
                <p14:nvPr/>
              </p14:nvContentPartPr>
              <p14:xfrm>
                <a:off x="5723565" y="3326180"/>
                <a:ext cx="1156320" cy="841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6424A64-F190-0C34-1BBA-CC90CEC5FB2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14565" y="3317180"/>
                  <a:ext cx="1173960" cy="85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0378079-6783-87CB-D9DE-243C75AAA659}"/>
                    </a:ext>
                  </a:extLst>
                </p14:cNvPr>
                <p14:cNvContentPartPr/>
                <p14:nvPr/>
              </p14:nvContentPartPr>
              <p14:xfrm>
                <a:off x="6598005" y="3150860"/>
                <a:ext cx="292320" cy="911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0378079-6783-87CB-D9DE-243C75AAA65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589005" y="3141860"/>
                  <a:ext cx="309960" cy="9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26915E5-A9CE-334A-58F1-BB59B929F141}"/>
                    </a:ext>
                  </a:extLst>
                </p14:cNvPr>
                <p14:cNvContentPartPr/>
                <p14:nvPr/>
              </p14:nvContentPartPr>
              <p14:xfrm>
                <a:off x="6993285" y="3063740"/>
                <a:ext cx="303120" cy="1074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26915E5-A9CE-334A-58F1-BB59B929F14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84645" y="3054740"/>
                  <a:ext cx="320760" cy="10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37B7BD3-B02E-E66C-8CA1-A34675CC1FBA}"/>
                    </a:ext>
                  </a:extLst>
                </p14:cNvPr>
                <p14:cNvContentPartPr/>
                <p14:nvPr/>
              </p14:nvContentPartPr>
              <p14:xfrm>
                <a:off x="6670725" y="4077860"/>
                <a:ext cx="414720" cy="276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37B7BD3-B02E-E66C-8CA1-A34675CC1FB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62085" y="4069220"/>
                  <a:ext cx="432360" cy="29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8D81F6D-CA18-C8C4-5CFA-6E3B573E1ED4}"/>
              </a:ext>
            </a:extLst>
          </p:cNvPr>
          <p:cNvGrpSpPr/>
          <p:nvPr/>
        </p:nvGrpSpPr>
        <p:grpSpPr>
          <a:xfrm>
            <a:off x="6277605" y="4602740"/>
            <a:ext cx="2341800" cy="1721880"/>
            <a:chOff x="6277605" y="4602740"/>
            <a:chExt cx="2341800" cy="172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C3AB766-9F90-501C-23EF-4871DF61D607}"/>
                    </a:ext>
                  </a:extLst>
                </p14:cNvPr>
                <p14:cNvContentPartPr/>
                <p14:nvPr/>
              </p14:nvContentPartPr>
              <p14:xfrm>
                <a:off x="6340605" y="4676180"/>
                <a:ext cx="33840" cy="363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C3AB766-9F90-501C-23EF-4871DF61D60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31605" y="4667180"/>
                  <a:ext cx="5148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251A84F-A12D-FBA6-7F05-CAD7519842EE}"/>
                    </a:ext>
                  </a:extLst>
                </p14:cNvPr>
                <p14:cNvContentPartPr/>
                <p14:nvPr/>
              </p14:nvContentPartPr>
              <p14:xfrm>
                <a:off x="6277605" y="4621460"/>
                <a:ext cx="389160" cy="464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251A84F-A12D-FBA6-7F05-CAD7519842E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268965" y="4612460"/>
                  <a:ext cx="40680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4B08DAD-4327-4576-9EBF-8D0A2B8EF225}"/>
                    </a:ext>
                  </a:extLst>
                </p14:cNvPr>
                <p14:cNvContentPartPr/>
                <p14:nvPr/>
              </p14:nvContentPartPr>
              <p14:xfrm>
                <a:off x="6782325" y="4854740"/>
                <a:ext cx="28440" cy="207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4B08DAD-4327-4576-9EBF-8D0A2B8EF22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773685" y="4846100"/>
                  <a:ext cx="460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FB6B14B-4CA6-DD82-28F2-6C029662074E}"/>
                    </a:ext>
                  </a:extLst>
                </p14:cNvPr>
                <p14:cNvContentPartPr/>
                <p14:nvPr/>
              </p14:nvContentPartPr>
              <p14:xfrm>
                <a:off x="6747405" y="4628300"/>
                <a:ext cx="10080" cy="2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FB6B14B-4CA6-DD82-28F2-6C029662074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738765" y="4619660"/>
                  <a:ext cx="2772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28E3BDC-C10E-141A-44B2-A461AB989533}"/>
                    </a:ext>
                  </a:extLst>
                </p14:cNvPr>
                <p14:cNvContentPartPr/>
                <p14:nvPr/>
              </p14:nvContentPartPr>
              <p14:xfrm>
                <a:off x="6911925" y="4630820"/>
                <a:ext cx="213840" cy="4838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28E3BDC-C10E-141A-44B2-A461AB98953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03285" y="4622180"/>
                  <a:ext cx="23148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54E25F0-6B3F-B5EB-E551-AB090EBCD8EF}"/>
                    </a:ext>
                  </a:extLst>
                </p14:cNvPr>
                <p14:cNvContentPartPr/>
                <p14:nvPr/>
              </p14:nvContentPartPr>
              <p14:xfrm>
                <a:off x="6887445" y="4928540"/>
                <a:ext cx="175320" cy="66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54E25F0-6B3F-B5EB-E551-AB090EBCD8E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878805" y="4919540"/>
                  <a:ext cx="1929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011C1D5-82BA-4008-3B34-C4183C457CDA}"/>
                    </a:ext>
                  </a:extLst>
                </p14:cNvPr>
                <p14:cNvContentPartPr/>
                <p14:nvPr/>
              </p14:nvContentPartPr>
              <p14:xfrm>
                <a:off x="7104165" y="4623260"/>
                <a:ext cx="247680" cy="508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011C1D5-82BA-4008-3B34-C4183C457CD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95525" y="4614260"/>
                  <a:ext cx="26532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B0B0150-7BC6-7715-DB33-A4C9E30C5B28}"/>
                    </a:ext>
                  </a:extLst>
                </p14:cNvPr>
                <p14:cNvContentPartPr/>
                <p14:nvPr/>
              </p14:nvContentPartPr>
              <p14:xfrm>
                <a:off x="7046925" y="4923140"/>
                <a:ext cx="205560" cy="637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B0B0150-7BC6-7715-DB33-A4C9E30C5B2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38285" y="4914500"/>
                  <a:ext cx="2232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ACC68D-090C-DF78-4A99-95AF94CE5957}"/>
                    </a:ext>
                  </a:extLst>
                </p14:cNvPr>
                <p14:cNvContentPartPr/>
                <p14:nvPr/>
              </p14:nvContentPartPr>
              <p14:xfrm>
                <a:off x="7296765" y="4787060"/>
                <a:ext cx="383040" cy="317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ACC68D-090C-DF78-4A99-95AF94CE595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287765" y="4778420"/>
                  <a:ext cx="4006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C8A7030-398D-58EB-10C1-54D8E2580427}"/>
                    </a:ext>
                  </a:extLst>
                </p14:cNvPr>
                <p14:cNvContentPartPr/>
                <p14:nvPr/>
              </p14:nvContentPartPr>
              <p14:xfrm>
                <a:off x="7723725" y="4817660"/>
                <a:ext cx="575280" cy="2592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C8A7030-398D-58EB-10C1-54D8E258042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715085" y="4809020"/>
                  <a:ext cx="5929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D2809DF-FD37-33D8-87EB-017C5EFCFB26}"/>
                    </a:ext>
                  </a:extLst>
                </p14:cNvPr>
                <p14:cNvContentPartPr/>
                <p14:nvPr/>
              </p14:nvContentPartPr>
              <p14:xfrm>
                <a:off x="8331765" y="4602740"/>
                <a:ext cx="287640" cy="4417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D2809DF-FD37-33D8-87EB-017C5EFCFB2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322765" y="4593740"/>
                  <a:ext cx="30528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2D8AC7D-7035-CC88-D137-0C1237C98B16}"/>
                    </a:ext>
                  </a:extLst>
                </p14:cNvPr>
                <p14:cNvContentPartPr/>
                <p14:nvPr/>
              </p14:nvContentPartPr>
              <p14:xfrm>
                <a:off x="8345445" y="4800740"/>
                <a:ext cx="172800" cy="61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2D8AC7D-7035-CC88-D137-0C1237C98B1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36445" y="4791740"/>
                  <a:ext cx="19044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A499205-4D44-C190-3E0F-8789B125202A}"/>
                    </a:ext>
                  </a:extLst>
                </p14:cNvPr>
                <p14:cNvContentPartPr/>
                <p14:nvPr/>
              </p14:nvContentPartPr>
              <p14:xfrm>
                <a:off x="6320445" y="5330300"/>
                <a:ext cx="448920" cy="3297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A499205-4D44-C190-3E0F-8789B125202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11445" y="5321660"/>
                  <a:ext cx="46656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7BD9CDA-D148-0138-D80B-EB13C173953B}"/>
                    </a:ext>
                  </a:extLst>
                </p14:cNvPr>
                <p14:cNvContentPartPr/>
                <p14:nvPr/>
              </p14:nvContentPartPr>
              <p14:xfrm>
                <a:off x="6841725" y="5354420"/>
                <a:ext cx="212760" cy="277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7BD9CDA-D148-0138-D80B-EB13C173953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33085" y="5345420"/>
                  <a:ext cx="2304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2B49BF5-8381-BC4C-1B09-49CAE1DDCB60}"/>
                    </a:ext>
                  </a:extLst>
                </p14:cNvPr>
                <p14:cNvContentPartPr/>
                <p14:nvPr/>
              </p14:nvContentPartPr>
              <p14:xfrm>
                <a:off x="7073565" y="5329220"/>
                <a:ext cx="208080" cy="267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2B49BF5-8381-BC4C-1B09-49CAE1DDCB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64925" y="5320220"/>
                  <a:ext cx="2257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7600EE8-304D-1A1B-58DE-E954037FA082}"/>
                    </a:ext>
                  </a:extLst>
                </p14:cNvPr>
                <p14:cNvContentPartPr/>
                <p14:nvPr/>
              </p14:nvContentPartPr>
              <p14:xfrm>
                <a:off x="7434285" y="5352980"/>
                <a:ext cx="25200" cy="2044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7600EE8-304D-1A1B-58DE-E954037FA08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425285" y="5344340"/>
                  <a:ext cx="428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5C17BA0-D1B4-75FC-3F0D-5B9D0C487ADB}"/>
                    </a:ext>
                  </a:extLst>
                </p14:cNvPr>
                <p14:cNvContentPartPr/>
                <p14:nvPr/>
              </p14:nvContentPartPr>
              <p14:xfrm>
                <a:off x="7428165" y="5200700"/>
                <a:ext cx="2160" cy="4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5C17BA0-D1B4-75FC-3F0D-5B9D0C487AD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419525" y="5192060"/>
                  <a:ext cx="198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AD175EC-80C6-8CBE-494A-61847433F535}"/>
                    </a:ext>
                  </a:extLst>
                </p14:cNvPr>
                <p14:cNvContentPartPr/>
                <p14:nvPr/>
              </p14:nvContentPartPr>
              <p14:xfrm>
                <a:off x="7545525" y="5338940"/>
                <a:ext cx="201600" cy="245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AD175EC-80C6-8CBE-494A-61847433F535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536525" y="5329940"/>
                  <a:ext cx="2192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02CE17B-3EF5-C706-9634-0BE126C438C1}"/>
                    </a:ext>
                  </a:extLst>
                </p14:cNvPr>
                <p14:cNvContentPartPr/>
                <p14:nvPr/>
              </p14:nvContentPartPr>
              <p14:xfrm>
                <a:off x="7829565" y="5305820"/>
                <a:ext cx="280080" cy="2761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02CE17B-3EF5-C706-9634-0BE126C438C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820565" y="5296820"/>
                  <a:ext cx="29772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AB6FC84-9003-07C9-B3A3-F73CBC356C97}"/>
                    </a:ext>
                  </a:extLst>
                </p14:cNvPr>
                <p14:cNvContentPartPr/>
                <p14:nvPr/>
              </p14:nvContentPartPr>
              <p14:xfrm>
                <a:off x="6374085" y="5951300"/>
                <a:ext cx="99720" cy="3733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AB6FC84-9003-07C9-B3A3-F73CBC356C9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365085" y="5942300"/>
                  <a:ext cx="11736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F41E634-D97E-3E2D-6BF6-CA4901DBB634}"/>
                    </a:ext>
                  </a:extLst>
                </p14:cNvPr>
                <p14:cNvContentPartPr/>
                <p14:nvPr/>
              </p14:nvContentPartPr>
              <p14:xfrm>
                <a:off x="6371925" y="5852300"/>
                <a:ext cx="294840" cy="16200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F41E634-D97E-3E2D-6BF6-CA4901DBB63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362925" y="5843300"/>
                  <a:ext cx="31248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E28476D-C22B-94CD-1A43-A02A0EA507AB}"/>
                    </a:ext>
                  </a:extLst>
                </p14:cNvPr>
                <p14:cNvContentPartPr/>
                <p14:nvPr/>
              </p14:nvContentPartPr>
              <p14:xfrm>
                <a:off x="6690525" y="5903420"/>
                <a:ext cx="183960" cy="208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E28476D-C22B-94CD-1A43-A02A0EA507A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681525" y="5894420"/>
                  <a:ext cx="20160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483C31E-C21F-49F7-4682-080D30C1C61C}"/>
                    </a:ext>
                  </a:extLst>
                </p14:cNvPr>
                <p14:cNvContentPartPr/>
                <p14:nvPr/>
              </p14:nvContentPartPr>
              <p14:xfrm>
                <a:off x="6937125" y="5773820"/>
                <a:ext cx="188640" cy="3736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483C31E-C21F-49F7-4682-080D30C1C61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928485" y="5764820"/>
                  <a:ext cx="20628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2AF9393-7812-65C0-4590-B4038FB3AA05}"/>
                    </a:ext>
                  </a:extLst>
                </p14:cNvPr>
                <p14:cNvContentPartPr/>
                <p14:nvPr/>
              </p14:nvContentPartPr>
              <p14:xfrm>
                <a:off x="6914805" y="5862020"/>
                <a:ext cx="188280" cy="1184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2AF9393-7812-65C0-4590-B4038FB3AA0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905805" y="5853380"/>
                  <a:ext cx="2059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AC411BD-6081-81F8-FBD8-2A65136AAF17}"/>
                    </a:ext>
                  </a:extLst>
                </p14:cNvPr>
                <p14:cNvContentPartPr/>
                <p14:nvPr/>
              </p14:nvContentPartPr>
              <p14:xfrm>
                <a:off x="7203885" y="5702180"/>
                <a:ext cx="161640" cy="488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AC411BD-6081-81F8-FBD8-2A65136AAF1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194885" y="5693180"/>
                  <a:ext cx="17928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13AD0EDF-9A90-4D9A-2BC2-DD0E34D0DCC0}"/>
                    </a:ext>
                  </a:extLst>
                </p14:cNvPr>
                <p14:cNvContentPartPr/>
                <p14:nvPr/>
              </p14:nvContentPartPr>
              <p14:xfrm>
                <a:off x="7175445" y="5899460"/>
                <a:ext cx="140400" cy="73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13AD0EDF-9A90-4D9A-2BC2-DD0E34D0DCC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166445" y="5890820"/>
                  <a:ext cx="1580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9798455-7F4F-E03F-0283-E3E0D2E5724B}"/>
                    </a:ext>
                  </a:extLst>
                </p14:cNvPr>
                <p14:cNvContentPartPr/>
                <p14:nvPr/>
              </p14:nvContentPartPr>
              <p14:xfrm>
                <a:off x="7350765" y="5892980"/>
                <a:ext cx="334800" cy="2732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9798455-7F4F-E03F-0283-E3E0D2E572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342125" y="5884340"/>
                  <a:ext cx="3524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6758346-96C6-B2F2-F2F5-77FA289F89C0}"/>
                    </a:ext>
                  </a:extLst>
                </p14:cNvPr>
                <p14:cNvContentPartPr/>
                <p14:nvPr/>
              </p14:nvContentPartPr>
              <p14:xfrm>
                <a:off x="7737765" y="5893340"/>
                <a:ext cx="231120" cy="244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6758346-96C6-B2F2-F2F5-77FA289F89C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29125" y="5884340"/>
                  <a:ext cx="2487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A570292-4CDB-7F6F-DD85-89FE3F2678A9}"/>
                    </a:ext>
                  </a:extLst>
                </p14:cNvPr>
                <p14:cNvContentPartPr/>
                <p14:nvPr/>
              </p14:nvContentPartPr>
              <p14:xfrm>
                <a:off x="7994085" y="5855540"/>
                <a:ext cx="174600" cy="294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A570292-4CDB-7F6F-DD85-89FE3F2678A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985445" y="5846900"/>
                  <a:ext cx="192240" cy="312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389739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8E8F-9563-C043-8CDD-ED2A8B0C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ACFA0-A55E-1C8D-88CD-0B8B84977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919850D-5982-EC73-E588-D7B449A6CEB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0" b="85900"/>
          <a:stretch/>
        </p:blipFill>
        <p:spPr>
          <a:xfrm>
            <a:off x="0" y="605293"/>
            <a:ext cx="12317069" cy="5235261"/>
          </a:xfrm>
        </p:spPr>
      </p:pic>
    </p:spTree>
    <p:extLst>
      <p:ext uri="{BB962C8B-B14F-4D97-AF65-F5344CB8AC3E}">
        <p14:creationId xmlns:p14="http://schemas.microsoft.com/office/powerpoint/2010/main" val="124279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8E8F-9563-C043-8CDD-ED2A8B0C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ACFA0-A55E-1C8D-88CD-0B8B84977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919850D-5982-EC73-E588-D7B449A6CEB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0" b="85900"/>
          <a:stretch/>
        </p:blipFill>
        <p:spPr>
          <a:xfrm>
            <a:off x="0" y="605293"/>
            <a:ext cx="12317069" cy="5235261"/>
          </a:xfr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BAD3066-7667-7EDD-8112-09FE1959D191}"/>
              </a:ext>
            </a:extLst>
          </p:cNvPr>
          <p:cNvSpPr/>
          <p:nvPr/>
        </p:nvSpPr>
        <p:spPr>
          <a:xfrm rot="2498013">
            <a:off x="2990088" y="1246367"/>
            <a:ext cx="658368" cy="10058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11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mplex maths formulae on a blackboard">
            <a:extLst>
              <a:ext uri="{FF2B5EF4-FFF2-40B4-BE49-F238E27FC236}">
                <a16:creationId xmlns:a16="http://schemas.microsoft.com/office/drawing/2014/main" id="{E462C9ED-F170-3508-FBCD-B35077937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7" r="10593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6DA8D4E-6455-E501-88A9-BD0DB1E7522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39707" y="1742204"/>
            <a:ext cx="4578366" cy="3903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Lecturer &amp; researcher for IT program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Specialized in software engineering, with a good basis in mathematics and statistics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 love “toying” with immense amounts of data, solving meaningful problems and helping others achieve their goals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Job &lt;3 interests</a:t>
            </a:r>
            <a:endParaRPr lang="nl-NL" dirty="0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B3998C6E-A5CC-DC11-0562-604F1203328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497513"/>
            <a:ext cx="1871663" cy="28733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78D564B3-4129-4BC3-A5C5-8817E408C712}" type="datetime3">
              <a:rPr lang="nl-NL" smtClean="0"/>
              <a:pPr>
                <a:spcAft>
                  <a:spcPts val="600"/>
                </a:spcAft>
              </a:pPr>
              <a:t>10/10/22</a:t>
            </a:fld>
            <a:endParaRPr lang="nl-N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C7CFD7-FA76-1C04-5E2D-075C2621BAF1}"/>
              </a:ext>
            </a:extLst>
          </p:cNvPr>
          <p:cNvSpPr txBox="1">
            <a:spLocks/>
          </p:cNvSpPr>
          <p:nvPr/>
        </p:nvSpPr>
        <p:spPr>
          <a:xfrm>
            <a:off x="6839707" y="766292"/>
            <a:ext cx="4578366" cy="618329"/>
          </a:xfrm>
          <a:prstGeom prst="rect">
            <a:avLst/>
          </a:prstGeom>
        </p:spPr>
        <p:txBody>
          <a:bodyPr tIns="36000" bIns="3600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000" b="1" i="0" kern="1200" cap="none" baseline="0">
                <a:solidFill>
                  <a:srgbClr val="01629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52724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8E8F-9563-C043-8CDD-ED2A8B0C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ACFA0-A55E-1C8D-88CD-0B8B84977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919850D-5982-EC73-E588-D7B449A6CEB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0" b="85900"/>
          <a:stretch/>
        </p:blipFill>
        <p:spPr>
          <a:xfrm>
            <a:off x="0" y="605293"/>
            <a:ext cx="12317069" cy="5235261"/>
          </a:xfr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BAD3066-7667-7EDD-8112-09FE1959D191}"/>
              </a:ext>
            </a:extLst>
          </p:cNvPr>
          <p:cNvSpPr/>
          <p:nvPr/>
        </p:nvSpPr>
        <p:spPr>
          <a:xfrm rot="2498013">
            <a:off x="2990088" y="1246367"/>
            <a:ext cx="658368" cy="10058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9DB0CE4-A873-5917-D0D9-7E4D9E81F8F2}"/>
              </a:ext>
            </a:extLst>
          </p:cNvPr>
          <p:cNvSpPr/>
          <p:nvPr/>
        </p:nvSpPr>
        <p:spPr>
          <a:xfrm rot="19757591">
            <a:off x="4110088" y="1908066"/>
            <a:ext cx="658368" cy="10058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4502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8E8F-9563-C043-8CDD-ED2A8B0C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ACFA0-A55E-1C8D-88CD-0B8B84977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919850D-5982-EC73-E588-D7B449A6CEB0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0" b="85900"/>
          <a:stretch/>
        </p:blipFill>
        <p:spPr>
          <a:xfrm>
            <a:off x="0" y="605293"/>
            <a:ext cx="12317069" cy="5235261"/>
          </a:xfr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4BAD3066-7667-7EDD-8112-09FE1959D191}"/>
              </a:ext>
            </a:extLst>
          </p:cNvPr>
          <p:cNvSpPr/>
          <p:nvPr/>
        </p:nvSpPr>
        <p:spPr>
          <a:xfrm rot="2498013">
            <a:off x="2990088" y="1246367"/>
            <a:ext cx="658368" cy="10058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9DB0CE4-A873-5917-D0D9-7E4D9E81F8F2}"/>
              </a:ext>
            </a:extLst>
          </p:cNvPr>
          <p:cNvSpPr/>
          <p:nvPr/>
        </p:nvSpPr>
        <p:spPr>
          <a:xfrm rot="19757591">
            <a:off x="4110088" y="1908066"/>
            <a:ext cx="658368" cy="10058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2A7EAF91-8A36-428D-A117-41A93C0F2ACF}"/>
              </a:ext>
            </a:extLst>
          </p:cNvPr>
          <p:cNvSpPr/>
          <p:nvPr/>
        </p:nvSpPr>
        <p:spPr>
          <a:xfrm rot="13350566">
            <a:off x="7124560" y="3469337"/>
            <a:ext cx="658368" cy="100584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8280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F21D-F8CC-F087-38B9-CC24EA24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DA3E7-9993-9180-AF1D-31786086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10E40-D8B6-94E3-92FD-2454A754A03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79BBB52-9F6E-F9CE-1EAF-3968237BD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28547" r="-361" b="57353"/>
          <a:stretch/>
        </p:blipFill>
        <p:spPr>
          <a:xfrm>
            <a:off x="0" y="747760"/>
            <a:ext cx="12312203" cy="49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96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6FF2-B7D3-D928-6D4A-A0077C94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35FC3-7669-4707-0E91-8321B9C32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4A3E36E-DE41-208D-2308-AA10778656D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47" y="2890"/>
            <a:ext cx="8939719" cy="6855110"/>
          </a:xfrm>
        </p:spPr>
      </p:pic>
    </p:spTree>
    <p:extLst>
      <p:ext uri="{BB962C8B-B14F-4D97-AF65-F5344CB8AC3E}">
        <p14:creationId xmlns:p14="http://schemas.microsoft.com/office/powerpoint/2010/main" val="2330669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76FF2-B7D3-D928-6D4A-A0077C94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35FC3-7669-4707-0E91-8321B9C32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24A3E36E-DE41-208D-2308-AA10778656D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47" y="2890"/>
            <a:ext cx="8939719" cy="685511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F0DD9A-302E-0366-D8D6-373D1881E292}"/>
              </a:ext>
            </a:extLst>
          </p:cNvPr>
          <p:cNvSpPr/>
          <p:nvPr/>
        </p:nvSpPr>
        <p:spPr>
          <a:xfrm>
            <a:off x="6780179" y="2292574"/>
            <a:ext cx="2431915" cy="40384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025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1371-7F6B-ADAC-1944-024C76A8423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Slices of 10 laser lines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+/- 10 millimeter</a:t>
            </a:r>
          </a:p>
          <a:p>
            <a:endParaRPr lang="en-US" dirty="0"/>
          </a:p>
          <a:p>
            <a:r>
              <a:rPr lang="en-US" dirty="0"/>
              <a:t>Three machine learning models: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Logistic regression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Support Vector Machine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Random Forest</a:t>
            </a:r>
          </a:p>
        </p:txBody>
      </p:sp>
      <p:pic>
        <p:nvPicPr>
          <p:cNvPr id="5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5DC03996-08F0-BD5D-233D-E717D47A43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3" t="37421" r="18269" b="9649"/>
          <a:stretch/>
        </p:blipFill>
        <p:spPr>
          <a:xfrm>
            <a:off x="1449426" y="0"/>
            <a:ext cx="3939702" cy="6899101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FE7AD5EF-3DE6-0326-E0FB-223299DF2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66292"/>
            <a:ext cx="4578366" cy="618329"/>
          </a:xfrm>
        </p:spPr>
        <p:txBody>
          <a:bodyPr anchor="t">
            <a:normAutofit/>
          </a:bodyPr>
          <a:lstStyle/>
          <a:p>
            <a:r>
              <a:rPr lang="en-US" dirty="0"/>
              <a:t>Approach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9161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Logo&#10;&#10;Description automatically generated with medium confidence">
            <a:extLst>
              <a:ext uri="{FF2B5EF4-FFF2-40B4-BE49-F238E27FC236}">
                <a16:creationId xmlns:a16="http://schemas.microsoft.com/office/drawing/2014/main" id="{0BEA9DEC-8A1C-260D-8575-A224A71FFA8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2" t="-7907" r="-671" b="-7907"/>
          <a:stretch/>
        </p:blipFill>
        <p:spPr>
          <a:xfrm>
            <a:off x="0" y="0"/>
            <a:ext cx="6096000" cy="6858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C624A-4D07-2E5D-2AD6-617BE59BAC6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+/- 1 meter of blade</a:t>
            </a:r>
          </a:p>
          <a:p>
            <a:endParaRPr lang="en-US" dirty="0"/>
          </a:p>
          <a:p>
            <a:r>
              <a:rPr lang="en-US" dirty="0"/>
              <a:t>Only 98 slices</a:t>
            </a:r>
          </a:p>
          <a:p>
            <a:endParaRPr lang="en-US" dirty="0"/>
          </a:p>
          <a:p>
            <a:r>
              <a:rPr lang="en-US" dirty="0"/>
              <a:t>Results are limited</a:t>
            </a:r>
          </a:p>
          <a:p>
            <a:pPr lvl="1"/>
            <a:r>
              <a:rPr lang="en-US" dirty="0"/>
              <a:t>Very little data</a:t>
            </a:r>
          </a:p>
          <a:p>
            <a:pPr lvl="1"/>
            <a:r>
              <a:rPr lang="en-US" dirty="0"/>
              <a:t>No category 3/4/5 erosion</a:t>
            </a:r>
          </a:p>
          <a:p>
            <a:endParaRPr lang="en-US" dirty="0"/>
          </a:p>
          <a:p>
            <a:r>
              <a:rPr lang="en-US" dirty="0"/>
              <a:t>Goal: show that approach works</a:t>
            </a:r>
            <a:endParaRPr lang="nl-NL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0E0B8D1F-4BF9-42C2-5B41-E6198322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66292"/>
            <a:ext cx="4578366" cy="618329"/>
          </a:xfrm>
        </p:spPr>
        <p:txBody>
          <a:bodyPr anchor="t">
            <a:normAutofit/>
          </a:bodyPr>
          <a:lstStyle/>
          <a:p>
            <a:r>
              <a:rPr lang="en-US" dirty="0"/>
              <a:t>Disclaimer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3295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44DF99-DCC5-ACEC-AEA1-C50A09F0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 &amp; intermediate results</a:t>
            </a:r>
            <a:endParaRPr lang="nl-NL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FD289F1-522C-2101-4506-A5949BD36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444192"/>
              </p:ext>
            </p:extLst>
          </p:nvPr>
        </p:nvGraphicFramePr>
        <p:xfrm>
          <a:off x="811069" y="1698914"/>
          <a:ext cx="6696364" cy="4449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C78E004-6A23-816A-8A90-610C833A68E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104910" y="3311231"/>
            <a:ext cx="4578366" cy="390322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Train data</a:t>
            </a:r>
            <a:r>
              <a:rPr lang="en-US" dirty="0"/>
              <a:t>: 65 slices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Test data</a:t>
            </a:r>
            <a:r>
              <a:rPr lang="en-US" dirty="0"/>
              <a:t>: 33 slices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772513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2FEF1-3332-82E3-9564-81A308ED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– Crash course</a:t>
            </a:r>
            <a:endParaRPr lang="nl-NL" dirty="0"/>
          </a:p>
        </p:txBody>
      </p:sp>
      <p:pic>
        <p:nvPicPr>
          <p:cNvPr id="5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0E793F-562D-638C-6291-561CC314C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r="-2" b="2170"/>
          <a:stretch/>
        </p:blipFill>
        <p:spPr>
          <a:xfrm>
            <a:off x="2514389" y="1749287"/>
            <a:ext cx="7163222" cy="4808332"/>
          </a:xfrm>
          <a:prstGeom prst="rect">
            <a:avLst/>
          </a:prstGeom>
          <a:effectLst/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BC259E-150B-EFA4-C0F5-C2D8DCAAA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556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D6F0-905E-F693-591F-DF1942A8D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6EA74-E02C-749E-111D-D65445C82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Or: rather complicated function fitting</a:t>
            </a:r>
            <a:endParaRPr lang="nl-NL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0FAA9A-E444-FE48-5984-9468C135B5E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4" y="2144685"/>
            <a:ext cx="4578366" cy="390322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Three machine learning models: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Logistic regression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Support Vector Machine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Random Forest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 are 2-dimensional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A0310D8-7103-F356-6E23-6B45F2791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248" y="2292574"/>
            <a:ext cx="5583210" cy="348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2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5C270AC-0290-4383-9191-F049D9615CA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56E02C-549D-4006-9C6E-E4BA3F340E25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dirty="0"/>
              <a:t>Research group Data Science</a:t>
            </a:r>
          </a:p>
          <a:p>
            <a:r>
              <a:rPr lang="en-US" dirty="0"/>
              <a:t>8 researchers / lecturers</a:t>
            </a:r>
          </a:p>
          <a:p>
            <a:endParaRPr lang="en-US" dirty="0"/>
          </a:p>
          <a:p>
            <a:r>
              <a:rPr lang="en-US" dirty="0"/>
              <a:t>Applied research for organizations in and around Zeeland, if possible combined with students from year 2, 3 and 4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Education, research and entrepreneurs</a:t>
            </a:r>
            <a:br>
              <a:rPr lang="en-US" dirty="0">
                <a:sym typeface="Wingdings" panose="05000000000000000000" pitchFamily="2" charset="2"/>
              </a:rPr>
            </a:b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     (</a:t>
            </a:r>
            <a:r>
              <a:rPr lang="en-US" dirty="0" err="1">
                <a:sym typeface="Wingdings" panose="05000000000000000000" pitchFamily="2" charset="2"/>
              </a:rPr>
              <a:t>Onderwijs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Onderzoek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dirty="0" err="1">
                <a:sym typeface="Wingdings" panose="05000000000000000000" pitchFamily="2" charset="2"/>
              </a:rPr>
              <a:t>Ondernemer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5D755-1A3A-4F5C-B936-23CEBAAE9F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497513"/>
            <a:ext cx="1871663" cy="287337"/>
          </a:xfrm>
          <a:prstGeom prst="rect">
            <a:avLst/>
          </a:prstGeom>
        </p:spPr>
        <p:txBody>
          <a:bodyPr/>
          <a:lstStyle/>
          <a:p>
            <a:fld id="{78D564B3-4129-4BC3-A5C5-8817E408C712}" type="datetime3">
              <a:rPr lang="nl-NL" smtClean="0"/>
              <a:pPr/>
              <a:t>10/10/22</a:t>
            </a:fld>
            <a:endParaRPr lang="nl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07C531-002E-4387-A2E9-EE3CCA286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04" y="0"/>
            <a:ext cx="6108807" cy="6858000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0723364-DCDE-6289-ED10-C0ECD1510FEA}"/>
              </a:ext>
            </a:extLst>
          </p:cNvPr>
          <p:cNvSpPr txBox="1">
            <a:spLocks/>
          </p:cNvSpPr>
          <p:nvPr/>
        </p:nvSpPr>
        <p:spPr>
          <a:xfrm>
            <a:off x="6839707" y="766292"/>
            <a:ext cx="4578366" cy="618329"/>
          </a:xfrm>
          <a:prstGeom prst="rect">
            <a:avLst/>
          </a:prstGeom>
        </p:spPr>
        <p:txBody>
          <a:bodyPr tIns="36000" bIns="3600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nl-NL" sz="3000" b="1" i="0" kern="1200" cap="none" baseline="0">
                <a:solidFill>
                  <a:srgbClr val="01629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Who?</a:t>
            </a:r>
          </a:p>
        </p:txBody>
      </p:sp>
    </p:spTree>
    <p:extLst>
      <p:ext uri="{BB962C8B-B14F-4D97-AF65-F5344CB8AC3E}">
        <p14:creationId xmlns:p14="http://schemas.microsoft.com/office/powerpoint/2010/main" val="2684053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E34A-B600-7062-26DA-AB5F8DF9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A1E9A-4206-7A13-25CD-C5CC7A0D1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5DC06-7AE2-915D-AB35-2EE5AE92A04F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close up of a light&#10;&#10;Description automatically generated">
            <a:extLst>
              <a:ext uri="{FF2B5EF4-FFF2-40B4-BE49-F238E27FC236}">
                <a16:creationId xmlns:a16="http://schemas.microsoft.com/office/drawing/2014/main" id="{42FAC363-2A73-7D05-51B0-57C914BEF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52" y="1825625"/>
            <a:ext cx="65796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E34A-B600-7062-26DA-AB5F8DF9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  <a:endParaRPr lang="nl-NL" dirty="0"/>
          </a:p>
        </p:txBody>
      </p:sp>
      <p:pic>
        <p:nvPicPr>
          <p:cNvPr id="5" name="Content Placeholder 7" descr="A close up of a light&#10;&#10;Description automatically generated">
            <a:extLst>
              <a:ext uri="{FF2B5EF4-FFF2-40B4-BE49-F238E27FC236}">
                <a16:creationId xmlns:a16="http://schemas.microsoft.com/office/drawing/2014/main" id="{42FAC363-2A73-7D05-51B0-57C914BEF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152" y="1825625"/>
            <a:ext cx="6579695" cy="43513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69B2E6-05FA-6BC1-7892-CB5A1247E75C}"/>
              </a:ext>
            </a:extLst>
          </p:cNvPr>
          <p:cNvSpPr/>
          <p:nvPr/>
        </p:nvSpPr>
        <p:spPr>
          <a:xfrm>
            <a:off x="4437687" y="2573635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Class 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8FE74-C4F7-810C-051F-292262F372DB}"/>
              </a:ext>
            </a:extLst>
          </p:cNvPr>
          <p:cNvSpPr/>
          <p:nvPr/>
        </p:nvSpPr>
        <p:spPr>
          <a:xfrm>
            <a:off x="5924269" y="4472285"/>
            <a:ext cx="21595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Class B</a:t>
            </a:r>
          </a:p>
        </p:txBody>
      </p:sp>
    </p:spTree>
    <p:extLst>
      <p:ext uri="{BB962C8B-B14F-4D97-AF65-F5344CB8AC3E}">
        <p14:creationId xmlns:p14="http://schemas.microsoft.com/office/powerpoint/2010/main" val="37413540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D82B83D-0C7F-C677-8C60-18F20443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" y="1981200"/>
            <a:ext cx="11984832" cy="399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96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D82B83D-0C7F-C677-8C60-18F20443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" y="1981200"/>
            <a:ext cx="11984832" cy="39949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551D4CD-5E8C-90CC-C83C-F12831B482BC}"/>
              </a:ext>
            </a:extLst>
          </p:cNvPr>
          <p:cNvCxnSpPr>
            <a:cxnSpLocks/>
          </p:cNvCxnSpPr>
          <p:nvPr/>
        </p:nvCxnSpPr>
        <p:spPr>
          <a:xfrm flipV="1">
            <a:off x="1924050" y="24574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5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D82B83D-0C7F-C677-8C60-18F20443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" y="1981200"/>
            <a:ext cx="11984832" cy="39949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8DA7F8-03E8-2537-FACB-148FFBAD9C73}"/>
              </a:ext>
            </a:extLst>
          </p:cNvPr>
          <p:cNvCxnSpPr>
            <a:cxnSpLocks/>
          </p:cNvCxnSpPr>
          <p:nvPr/>
        </p:nvCxnSpPr>
        <p:spPr>
          <a:xfrm flipV="1">
            <a:off x="1924050" y="24574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8A8C67-732C-28C4-BAD4-560870223378}"/>
              </a:ext>
            </a:extLst>
          </p:cNvPr>
          <p:cNvCxnSpPr>
            <a:cxnSpLocks/>
          </p:cNvCxnSpPr>
          <p:nvPr/>
        </p:nvCxnSpPr>
        <p:spPr>
          <a:xfrm flipV="1">
            <a:off x="2349500" y="30543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410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D82B83D-0C7F-C677-8C60-18F20443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" y="1981200"/>
            <a:ext cx="11984832" cy="39949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3A89190-05FB-4EE8-665B-FE51880B6975}"/>
              </a:ext>
            </a:extLst>
          </p:cNvPr>
          <p:cNvCxnSpPr>
            <a:cxnSpLocks/>
          </p:cNvCxnSpPr>
          <p:nvPr/>
        </p:nvCxnSpPr>
        <p:spPr>
          <a:xfrm flipV="1">
            <a:off x="1924050" y="24574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93763F7-A26A-05EC-C877-BA2F5EE67EF8}"/>
              </a:ext>
            </a:extLst>
          </p:cNvPr>
          <p:cNvCxnSpPr>
            <a:cxnSpLocks/>
          </p:cNvCxnSpPr>
          <p:nvPr/>
        </p:nvCxnSpPr>
        <p:spPr>
          <a:xfrm flipV="1">
            <a:off x="2349500" y="30543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DE769B4-BCC5-BD33-978E-8E758510CF9D}"/>
              </a:ext>
            </a:extLst>
          </p:cNvPr>
          <p:cNvCxnSpPr>
            <a:cxnSpLocks/>
          </p:cNvCxnSpPr>
          <p:nvPr/>
        </p:nvCxnSpPr>
        <p:spPr>
          <a:xfrm flipV="1">
            <a:off x="3581400" y="1860550"/>
            <a:ext cx="1816100" cy="411559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952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CD82B83D-0C7F-C677-8C60-18F20443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" y="1981200"/>
            <a:ext cx="11984832" cy="39949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C40FF8-4BAF-B150-8A7A-10FB7775C7EF}"/>
              </a:ext>
            </a:extLst>
          </p:cNvPr>
          <p:cNvCxnSpPr>
            <a:cxnSpLocks/>
          </p:cNvCxnSpPr>
          <p:nvPr/>
        </p:nvCxnSpPr>
        <p:spPr>
          <a:xfrm flipV="1">
            <a:off x="1924050" y="24574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AD789-E705-600D-C8A4-A5BC829F6F03}"/>
              </a:ext>
            </a:extLst>
          </p:cNvPr>
          <p:cNvCxnSpPr>
            <a:cxnSpLocks/>
          </p:cNvCxnSpPr>
          <p:nvPr/>
        </p:nvCxnSpPr>
        <p:spPr>
          <a:xfrm flipV="1">
            <a:off x="2349500" y="3054350"/>
            <a:ext cx="4648200" cy="27305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031C83-465F-619C-7390-52D0399938AA}"/>
              </a:ext>
            </a:extLst>
          </p:cNvPr>
          <p:cNvCxnSpPr>
            <a:cxnSpLocks/>
          </p:cNvCxnSpPr>
          <p:nvPr/>
        </p:nvCxnSpPr>
        <p:spPr>
          <a:xfrm flipV="1">
            <a:off x="3581400" y="1860550"/>
            <a:ext cx="1816100" cy="411559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49A206-BF3A-FEC7-A9D4-735F510CBBFE}"/>
              </a:ext>
            </a:extLst>
          </p:cNvPr>
          <p:cNvCxnSpPr/>
          <p:nvPr/>
        </p:nvCxnSpPr>
        <p:spPr>
          <a:xfrm flipH="1" flipV="1">
            <a:off x="3765550" y="2368550"/>
            <a:ext cx="1371600" cy="31496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2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Which line is best?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Yellow</a:t>
            </a:r>
          </a:p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Orange</a:t>
            </a:r>
          </a:p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Green</a:t>
            </a:r>
          </a:p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Blue</a:t>
            </a:r>
            <a:endParaRPr lang="nl-NL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76C16-6728-50CD-9C5F-CC7EA293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67" y="1690687"/>
            <a:ext cx="7364219" cy="40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32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Which line is best?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Yellow</a:t>
            </a:r>
          </a:p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Orange</a:t>
            </a:r>
          </a:p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b="1" dirty="0"/>
              <a:t>Green</a:t>
            </a:r>
          </a:p>
          <a:p>
            <a:pPr marL="457200" indent="-457200">
              <a:buClr>
                <a:srgbClr val="016298"/>
              </a:buClr>
              <a:buSzPct val="100000"/>
              <a:buFont typeface="+mj-lt"/>
              <a:buAutoNum type="alphaUcPeriod"/>
            </a:pPr>
            <a:r>
              <a:rPr lang="en-US" sz="3200" dirty="0"/>
              <a:t>Blue</a:t>
            </a:r>
            <a:endParaRPr lang="nl-NL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76C16-6728-50CD-9C5F-CC7EA293C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67" y="1690687"/>
            <a:ext cx="7364219" cy="40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41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412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ideo 8">
            <a:extLst>
              <a:ext uri="{FF2B5EF4-FFF2-40B4-BE49-F238E27FC236}">
                <a16:creationId xmlns:a16="http://schemas.microsoft.com/office/drawing/2014/main" id="{879D0FE7-29AA-1A4A-CF26-A2A4CBA86A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153" r="23704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D47F862-A781-20AA-C3DB-88D60B3A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66292"/>
            <a:ext cx="4578366" cy="618329"/>
          </a:xfrm>
        </p:spPr>
        <p:txBody>
          <a:bodyPr anchor="t">
            <a:normAutofit/>
          </a:bodyPr>
          <a:lstStyle/>
          <a:p>
            <a:r>
              <a:rPr lang="en-US" dirty="0"/>
              <a:t>Why?</a:t>
            </a:r>
            <a:endParaRPr lang="nl-NL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D6D6EFA-A26B-E1FC-D19E-F799354BCE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839707" y="1742204"/>
            <a:ext cx="4578366" cy="39032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Why use machine learning to classify erosion on leading edges of turbine blades?</a:t>
            </a: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2159FB24-2A02-AD6F-3687-413C6DB59AD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5497513"/>
            <a:ext cx="1871663" cy="287337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78D564B3-4129-4BC3-A5C5-8817E408C712}" type="datetime3">
              <a:rPr lang="nl-NL" smtClean="0"/>
              <a:pPr>
                <a:spcAft>
                  <a:spcPts val="600"/>
                </a:spcAft>
              </a:pPr>
              <a:t>10/10/22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17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B673-FB17-D080-203C-E81A4591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Pubquiz</a:t>
            </a:r>
            <a:r>
              <a:rPr lang="en-US" dirty="0"/>
              <a:t>!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D6EB8-82D6-9894-3A2E-3FA251954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Divide the classes with a line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83AAE-8E3E-3AB0-AF6A-9CE125BA129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E68CCA2-D132-BEE3-8434-12708443B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4"/>
          <a:stretch/>
        </p:blipFill>
        <p:spPr>
          <a:xfrm>
            <a:off x="884584" y="2292574"/>
            <a:ext cx="7082118" cy="377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48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6681-1C14-EAF0-AED7-D78983E5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Transform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add</a:t>
            </a:r>
            <a:r>
              <a:rPr lang="nl-NL" dirty="0"/>
              <a:t> a 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24C09-E103-F0E7-3D6A-4E01FD13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41A31-FC8D-DCE6-66E8-D052D23E6C2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06EC7C3-FF68-9D51-2D07-E76B54271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27"/>
          <a:stretch/>
        </p:blipFill>
        <p:spPr>
          <a:xfrm>
            <a:off x="884584" y="2309413"/>
            <a:ext cx="7537315" cy="37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1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6681-1C14-EAF0-AED7-D78983E5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Transform</a:t>
            </a:r>
            <a:r>
              <a:rPr lang="nl-NL" dirty="0"/>
              <a:t> back </a:t>
            </a:r>
            <a:r>
              <a:rPr lang="nl-NL" dirty="0" err="1"/>
              <a:t>again</a:t>
            </a:r>
            <a:r>
              <a:rPr lang="nl-NL" dirty="0"/>
              <a:t>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24C09-E103-F0E7-3D6A-4E01FD135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D41A31-FC8D-DCE6-66E8-D052D23E6C2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EEC3B18-79DF-E280-4A75-E23CE1111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0"/>
          <a:stretch/>
        </p:blipFill>
        <p:spPr>
          <a:xfrm>
            <a:off x="884584" y="2292574"/>
            <a:ext cx="7274668" cy="37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022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755AD-DD06-317C-EC26-7CEE698C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Vector Machine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DA0B5-E268-F9FE-32B7-D90066E90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D2DD8AE3-DB3D-BFF4-1401-D54937B0FB89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4" y="1749287"/>
            <a:ext cx="10573246" cy="4470973"/>
          </a:xfrm>
        </p:spPr>
      </p:pic>
    </p:spTree>
    <p:extLst>
      <p:ext uri="{BB962C8B-B14F-4D97-AF65-F5344CB8AC3E}">
        <p14:creationId xmlns:p14="http://schemas.microsoft.com/office/powerpoint/2010/main" val="2285019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1A4B-5FA1-CBA5-0EA5-D9C6DF4CE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8B76F-8B46-B11E-DC10-905AEBBD5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AEDDA-6291-295A-0E3D-4DF27E21495D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88ADB43E-805F-7DAB-F2BC-F886491BC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1623219"/>
            <a:ext cx="757237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28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7105-2B7C-CCAB-0E8B-22E51168D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584" y="780299"/>
            <a:ext cx="10573247" cy="457200"/>
          </a:xfrm>
        </p:spPr>
        <p:txBody>
          <a:bodyPr anchor="t">
            <a:normAutofit/>
          </a:bodyPr>
          <a:lstStyle/>
          <a:p>
            <a:r>
              <a:rPr lang="en-US" sz="2800"/>
              <a:t>Random Forest</a:t>
            </a:r>
            <a:endParaRPr lang="nl-NL" sz="2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50D5C-2769-7EFE-CEF3-12CB80283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7514" y="1749287"/>
            <a:ext cx="10573246" cy="5432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Consists of multiple trees</a:t>
            </a:r>
            <a:endParaRPr lang="nl-NL" dirty="0"/>
          </a:p>
        </p:txBody>
      </p:sp>
      <p:pic>
        <p:nvPicPr>
          <p:cNvPr id="5" name="Content Placeholder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4DE15B4-A3EE-E648-3D56-F474B8205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5" y="2818311"/>
            <a:ext cx="10573246" cy="2008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2189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F1B859-C728-C74E-B6B7-868F1525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C20B1E-FD80-8D03-2D25-3521CD299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CDA423-AFE3-497D-C9B9-88D9E66CC00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83B234-4DD8-228B-4231-6EFCC3E0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84" y="2058443"/>
            <a:ext cx="10603224" cy="274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9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887-0C49-52A6-E98A-9C2734B38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statistics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F505-1ABB-CE80-819C-F2E185603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1 slice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BF1DF-BF76-0256-8B9F-6DCAA44D796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1"/>
            <a:ext cx="10573246" cy="3234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+/- 75,000 data points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 category of erosion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75,000 independent variables and 1 dependent variable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dirty="0"/>
              <a:t>In machine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terms</a:t>
            </a:r>
            <a:r>
              <a:rPr lang="nl-NL" dirty="0"/>
              <a:t>: 75,000 features </a:t>
            </a:r>
            <a:r>
              <a:rPr lang="nl-NL" dirty="0" err="1"/>
              <a:t>and</a:t>
            </a:r>
            <a:r>
              <a:rPr lang="nl-NL" dirty="0"/>
              <a:t> 1 target</a:t>
            </a:r>
          </a:p>
        </p:txBody>
      </p:sp>
    </p:spTree>
    <p:extLst>
      <p:ext uri="{BB962C8B-B14F-4D97-AF65-F5344CB8AC3E}">
        <p14:creationId xmlns:p14="http://schemas.microsoft.com/office/powerpoint/2010/main" val="849880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F21D-F8CC-F087-38B9-CC24EA24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DA3E7-9993-9180-AF1D-31786086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10E40-D8B6-94E3-92FD-2454A754A03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79BBB52-9F6E-F9CE-1EAF-3968237BD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28547" r="-361" b="57353"/>
          <a:stretch/>
        </p:blipFill>
        <p:spPr>
          <a:xfrm>
            <a:off x="0" y="747760"/>
            <a:ext cx="12312203" cy="491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1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F21D-F8CC-F087-38B9-CC24EA24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DA3E7-9993-9180-AF1D-31786086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10E40-D8B6-94E3-92FD-2454A754A03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79BBB52-9F6E-F9CE-1EAF-3968237BD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" t="28547" r="-361" b="57353"/>
          <a:stretch/>
        </p:blipFill>
        <p:spPr>
          <a:xfrm>
            <a:off x="0" y="747760"/>
            <a:ext cx="12312203" cy="4911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1461D1-C233-4A07-719A-0FC943FAB388}"/>
              </a:ext>
            </a:extLst>
          </p:cNvPr>
          <p:cNvSpPr/>
          <p:nvPr/>
        </p:nvSpPr>
        <p:spPr>
          <a:xfrm>
            <a:off x="2258568" y="1198506"/>
            <a:ext cx="704088" cy="3942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58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sky, outdoor, person, day&#10;&#10;Description automatically generated">
            <a:extLst>
              <a:ext uri="{FF2B5EF4-FFF2-40B4-BE49-F238E27FC236}">
                <a16:creationId xmlns:a16="http://schemas.microsoft.com/office/drawing/2014/main" id="{F535D17A-ED76-7B07-A5D6-EC74523E83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t="14" r="40172"/>
          <a:stretch/>
        </p:blipFill>
        <p:spPr>
          <a:xfrm>
            <a:off x="1" y="0"/>
            <a:ext cx="6096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3686C63-1DC6-8B89-2D18-BC7E1269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92050"/>
            <a:ext cx="4578366" cy="592571"/>
          </a:xfrm>
        </p:spPr>
        <p:txBody>
          <a:bodyPr/>
          <a:lstStyle/>
          <a:p>
            <a:r>
              <a:rPr lang="en-US" dirty="0"/>
              <a:t>It is hard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989F8-8549-82CB-0900-70526EFACA2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Turbines stand in remote locations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Blades are high up, large and unwieldy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It is hard and expensive to get people to turbines and close enough to the blades to carry out inspection</a:t>
            </a:r>
          </a:p>
          <a:p>
            <a:pPr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/>
              <a:t>Though, photography drones made life easier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B6C07-E5F0-EECB-D1CA-E647F153DA06}"/>
              </a:ext>
            </a:extLst>
          </p:cNvPr>
          <p:cNvSpPr txBox="1"/>
          <p:nvPr/>
        </p:nvSpPr>
        <p:spPr>
          <a:xfrm>
            <a:off x="6096000" y="6191099"/>
            <a:ext cx="275878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</a:t>
            </a:r>
            <a:r>
              <a:rPr lang="en-US" sz="1100" dirty="0">
                <a:hlinkClick r:id="rId3"/>
              </a:rPr>
              <a:t>https://www.dacon-inspection.com/wind-turbine-inspection-and-blade-repair/</a:t>
            </a:r>
            <a:r>
              <a:rPr lang="en-US" sz="1100" dirty="0"/>
              <a:t> </a:t>
            </a:r>
          </a:p>
          <a:p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894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F21D-F8CC-F087-38B9-CC24EA24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Zoomed in slice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DA3E7-9993-9180-AF1D-31786086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1 slice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10E40-D8B6-94E3-92FD-2454A754A03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+/- 7,500 data points per line</a:t>
            </a:r>
          </a:p>
          <a:p>
            <a:pPr marL="0" indent="0">
              <a:buNone/>
            </a:pPr>
            <a:r>
              <a:rPr lang="nl-NL" dirty="0"/>
              <a:t>10 </a:t>
            </a:r>
            <a:r>
              <a:rPr lang="nl-NL" dirty="0" err="1"/>
              <a:t>lines</a:t>
            </a:r>
            <a:endParaRPr lang="nl-NL" dirty="0"/>
          </a:p>
        </p:txBody>
      </p:sp>
      <p:pic>
        <p:nvPicPr>
          <p:cNvPr id="5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79BBB52-9F6E-F9CE-1EAF-3968237BD6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>
            <a:off x="5321808" y="-2736"/>
            <a:ext cx="1225296" cy="686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11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29680" y="5656380"/>
            <a:ext cx="2381919" cy="3581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“training”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052526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65 training slices</a:t>
            </a:r>
          </a:p>
        </p:txBody>
      </p:sp>
      <p:pic>
        <p:nvPicPr>
          <p:cNvPr id="16" name="Picture 1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23C73094-F630-7F70-9803-618742C91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12880" r="11699" b="19085"/>
          <a:stretch/>
        </p:blipFill>
        <p:spPr>
          <a:xfrm>
            <a:off x="3847501" y="2491341"/>
            <a:ext cx="2787575" cy="187531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CE8976-B97A-6083-A070-5C86110316FD}"/>
              </a:ext>
            </a:extLst>
          </p:cNvPr>
          <p:cNvSpPr/>
          <p:nvPr/>
        </p:nvSpPr>
        <p:spPr>
          <a:xfrm>
            <a:off x="6837872" y="3078802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98" y="2331717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</p:spTree>
    <p:extLst>
      <p:ext uri="{BB962C8B-B14F-4D97-AF65-F5344CB8AC3E}">
        <p14:creationId xmlns:p14="http://schemas.microsoft.com/office/powerpoint/2010/main" val="2701670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8590" y="5576304"/>
            <a:ext cx="2712006" cy="3581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Predicting with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155389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33 test slices</a:t>
            </a:r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1" y="2331718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681B67-64DB-2F40-C47C-E1E259540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010823"/>
              </p:ext>
            </p:extLst>
          </p:nvPr>
        </p:nvGraphicFramePr>
        <p:xfrm>
          <a:off x="8753509" y="2306956"/>
          <a:ext cx="2704321" cy="22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03">
                  <a:extLst>
                    <a:ext uri="{9D8B030D-6E8A-4147-A177-3AD203B41FA5}">
                      <a16:colId xmlns:a16="http://schemas.microsoft.com/office/drawing/2014/main" val="3661735804"/>
                    </a:ext>
                  </a:extLst>
                </a:gridCol>
                <a:gridCol w="972646">
                  <a:extLst>
                    <a:ext uri="{9D8B030D-6E8A-4147-A177-3AD203B41FA5}">
                      <a16:colId xmlns:a16="http://schemas.microsoft.com/office/drawing/2014/main" val="32318092"/>
                    </a:ext>
                  </a:extLst>
                </a:gridCol>
                <a:gridCol w="1130872">
                  <a:extLst>
                    <a:ext uri="{9D8B030D-6E8A-4147-A177-3AD203B41FA5}">
                      <a16:colId xmlns:a16="http://schemas.microsoft.com/office/drawing/2014/main" val="209592393"/>
                    </a:ext>
                  </a:extLst>
                </a:gridCol>
              </a:tblGrid>
              <a:tr h="4873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Slice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Erosion category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Location on blade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638679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1500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230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7183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72000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32384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74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184560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40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06410"/>
                  </a:ext>
                </a:extLst>
              </a:tr>
              <a:tr h="2879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70362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79E8CBB1-FEED-1C0B-713E-A1E3DF0A8DF1}"/>
              </a:ext>
            </a:extLst>
          </p:cNvPr>
          <p:cNvSpPr/>
          <p:nvPr/>
        </p:nvSpPr>
        <p:spPr>
          <a:xfrm>
            <a:off x="7344482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5358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tyranny of the machine learning equation*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8590" y="5576304"/>
            <a:ext cx="2712006" cy="3581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Predicting with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155389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33 test slices</a:t>
            </a:r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1" y="2331718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681B67-64DB-2F40-C47C-E1E259540B55}"/>
              </a:ext>
            </a:extLst>
          </p:cNvPr>
          <p:cNvGraphicFramePr>
            <a:graphicFrameLocks noGrp="1"/>
          </p:cNvGraphicFramePr>
          <p:nvPr/>
        </p:nvGraphicFramePr>
        <p:xfrm>
          <a:off x="8753509" y="2306956"/>
          <a:ext cx="2704321" cy="22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03">
                  <a:extLst>
                    <a:ext uri="{9D8B030D-6E8A-4147-A177-3AD203B41FA5}">
                      <a16:colId xmlns:a16="http://schemas.microsoft.com/office/drawing/2014/main" val="3661735804"/>
                    </a:ext>
                  </a:extLst>
                </a:gridCol>
                <a:gridCol w="972646">
                  <a:extLst>
                    <a:ext uri="{9D8B030D-6E8A-4147-A177-3AD203B41FA5}">
                      <a16:colId xmlns:a16="http://schemas.microsoft.com/office/drawing/2014/main" val="32318092"/>
                    </a:ext>
                  </a:extLst>
                </a:gridCol>
                <a:gridCol w="1130872">
                  <a:extLst>
                    <a:ext uri="{9D8B030D-6E8A-4147-A177-3AD203B41FA5}">
                      <a16:colId xmlns:a16="http://schemas.microsoft.com/office/drawing/2014/main" val="209592393"/>
                    </a:ext>
                  </a:extLst>
                </a:gridCol>
              </a:tblGrid>
              <a:tr h="4873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Slice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Erosion category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Location on blade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638679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1500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230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7183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72000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32384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74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184560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40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06410"/>
                  </a:ext>
                </a:extLst>
              </a:tr>
              <a:tr h="2879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70362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79E8CBB1-FEED-1C0B-713E-A1E3DF0A8DF1}"/>
              </a:ext>
            </a:extLst>
          </p:cNvPr>
          <p:cNvSpPr/>
          <p:nvPr/>
        </p:nvSpPr>
        <p:spPr>
          <a:xfrm>
            <a:off x="7344482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423D-6FD1-058B-203D-67AC246CB811}"/>
              </a:ext>
            </a:extLst>
          </p:cNvPr>
          <p:cNvSpPr txBox="1"/>
          <p:nvPr/>
        </p:nvSpPr>
        <p:spPr>
          <a:xfrm>
            <a:off x="9329581" y="51307"/>
            <a:ext cx="3133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*After the Don </a:t>
            </a:r>
            <a:r>
              <a:rPr lang="en-US" sz="1000" dirty="0" err="1"/>
              <a:t>Petit’s</a:t>
            </a:r>
            <a:r>
              <a:rPr lang="en-US" sz="1000" dirty="0"/>
              <a:t> incredible presentation on rocketry: </a:t>
            </a:r>
            <a:r>
              <a:rPr lang="en-US" sz="1000" dirty="0">
                <a:hlinkClick r:id="rId4"/>
              </a:rPr>
              <a:t>https://www.youtube.com/watch?v=uWjdnvYok4I</a:t>
            </a:r>
            <a:r>
              <a:rPr lang="en-US" sz="1000" dirty="0"/>
              <a:t> 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2438054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tyranny of the machine learning equation*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8590" y="5576304"/>
            <a:ext cx="2712006" cy="3581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Predicting with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155389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33 test slices</a:t>
            </a:r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1" y="2331718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681B67-64DB-2F40-C47C-E1E259540B55}"/>
              </a:ext>
            </a:extLst>
          </p:cNvPr>
          <p:cNvGraphicFramePr>
            <a:graphicFrameLocks noGrp="1"/>
          </p:cNvGraphicFramePr>
          <p:nvPr/>
        </p:nvGraphicFramePr>
        <p:xfrm>
          <a:off x="8753509" y="2306956"/>
          <a:ext cx="2704321" cy="22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03">
                  <a:extLst>
                    <a:ext uri="{9D8B030D-6E8A-4147-A177-3AD203B41FA5}">
                      <a16:colId xmlns:a16="http://schemas.microsoft.com/office/drawing/2014/main" val="3661735804"/>
                    </a:ext>
                  </a:extLst>
                </a:gridCol>
                <a:gridCol w="972646">
                  <a:extLst>
                    <a:ext uri="{9D8B030D-6E8A-4147-A177-3AD203B41FA5}">
                      <a16:colId xmlns:a16="http://schemas.microsoft.com/office/drawing/2014/main" val="32318092"/>
                    </a:ext>
                  </a:extLst>
                </a:gridCol>
                <a:gridCol w="1130872">
                  <a:extLst>
                    <a:ext uri="{9D8B030D-6E8A-4147-A177-3AD203B41FA5}">
                      <a16:colId xmlns:a16="http://schemas.microsoft.com/office/drawing/2014/main" val="209592393"/>
                    </a:ext>
                  </a:extLst>
                </a:gridCol>
              </a:tblGrid>
              <a:tr h="4873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Slice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Erosion category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Location on blade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638679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1500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230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7183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72000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32384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74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184560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40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06410"/>
                  </a:ext>
                </a:extLst>
              </a:tr>
              <a:tr h="2879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70362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79E8CBB1-FEED-1C0B-713E-A1E3DF0A8DF1}"/>
              </a:ext>
            </a:extLst>
          </p:cNvPr>
          <p:cNvSpPr/>
          <p:nvPr/>
        </p:nvSpPr>
        <p:spPr>
          <a:xfrm>
            <a:off x="7344482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423D-6FD1-058B-203D-67AC246CB811}"/>
              </a:ext>
            </a:extLst>
          </p:cNvPr>
          <p:cNvSpPr txBox="1"/>
          <p:nvPr/>
        </p:nvSpPr>
        <p:spPr>
          <a:xfrm>
            <a:off x="9329581" y="51307"/>
            <a:ext cx="3133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*After the Don </a:t>
            </a:r>
            <a:r>
              <a:rPr lang="en-US" sz="1000" dirty="0" err="1"/>
              <a:t>Petit’s</a:t>
            </a:r>
            <a:r>
              <a:rPr lang="en-US" sz="1000" dirty="0"/>
              <a:t> incredible presentation on rocketry: </a:t>
            </a:r>
            <a:r>
              <a:rPr lang="en-US" sz="1000" dirty="0">
                <a:hlinkClick r:id="rId4"/>
              </a:rPr>
              <a:t>https://www.youtube.com/watch?v=uWjdnvYok4I</a:t>
            </a:r>
            <a:r>
              <a:rPr lang="en-US" sz="1000" dirty="0"/>
              <a:t> </a:t>
            </a:r>
            <a:endParaRPr lang="nl-NL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3B722-CB57-D06A-0C6A-886DEBFBC93F}"/>
              </a:ext>
            </a:extLst>
          </p:cNvPr>
          <p:cNvSpPr/>
          <p:nvPr/>
        </p:nvSpPr>
        <p:spPr>
          <a:xfrm>
            <a:off x="731240" y="1749287"/>
            <a:ext cx="1637056" cy="4532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30086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tyranny of the machine learning equation*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155389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33 test slices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423D-6FD1-058B-203D-67AC246CB811}"/>
              </a:ext>
            </a:extLst>
          </p:cNvPr>
          <p:cNvSpPr txBox="1"/>
          <p:nvPr/>
        </p:nvSpPr>
        <p:spPr>
          <a:xfrm>
            <a:off x="9329581" y="51307"/>
            <a:ext cx="3133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*After the Don </a:t>
            </a:r>
            <a:r>
              <a:rPr lang="en-US" sz="1000" dirty="0" err="1"/>
              <a:t>Petit’s</a:t>
            </a:r>
            <a:r>
              <a:rPr lang="en-US" sz="1000" dirty="0"/>
              <a:t> incredible presentation on rocketry: </a:t>
            </a:r>
            <a:r>
              <a:rPr lang="en-US" sz="1000" dirty="0">
                <a:hlinkClick r:id="rId3"/>
              </a:rPr>
              <a:t>https://www.youtube.com/watch?v=uWjdnvYok4I</a:t>
            </a:r>
            <a:r>
              <a:rPr lang="en-US" sz="1000" dirty="0"/>
              <a:t> </a:t>
            </a:r>
            <a:endParaRPr lang="nl-NL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3B722-CB57-D06A-0C6A-886DEBFBC93F}"/>
              </a:ext>
            </a:extLst>
          </p:cNvPr>
          <p:cNvSpPr/>
          <p:nvPr/>
        </p:nvSpPr>
        <p:spPr>
          <a:xfrm>
            <a:off x="731240" y="1749287"/>
            <a:ext cx="1637056" cy="4532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19D9F70-9335-C182-3960-A1E13F5FC69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3174851" y="2504662"/>
            <a:ext cx="8282980" cy="26362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Process of</a:t>
            </a:r>
          </a:p>
          <a:p>
            <a:r>
              <a:rPr lang="en-US" dirty="0"/>
              <a:t>Gathering</a:t>
            </a:r>
          </a:p>
          <a:p>
            <a:r>
              <a:rPr lang="en-US" dirty="0"/>
              <a:t>Preparing</a:t>
            </a:r>
          </a:p>
          <a:p>
            <a:r>
              <a:rPr lang="nl-NL" dirty="0" err="1"/>
              <a:t>Validating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…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data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Takes 80% of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available</a:t>
            </a:r>
            <a:r>
              <a:rPr lang="nl-NL" dirty="0"/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3177661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29680" y="5656380"/>
            <a:ext cx="2381919" cy="3581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“training”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052526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65 training slices</a:t>
            </a:r>
          </a:p>
        </p:txBody>
      </p:sp>
      <p:pic>
        <p:nvPicPr>
          <p:cNvPr id="16" name="Picture 1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23C73094-F630-7F70-9803-618742C91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12880" r="11699" b="19085"/>
          <a:stretch/>
        </p:blipFill>
        <p:spPr>
          <a:xfrm>
            <a:off x="3847501" y="2491341"/>
            <a:ext cx="2787575" cy="187531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CE8976-B97A-6083-A070-5C86110316FD}"/>
              </a:ext>
            </a:extLst>
          </p:cNvPr>
          <p:cNvSpPr/>
          <p:nvPr/>
        </p:nvSpPr>
        <p:spPr>
          <a:xfrm>
            <a:off x="6837872" y="3078802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98" y="2331717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96E6670-AA31-7E56-A4D4-9BBD412239EB}"/>
              </a:ext>
            </a:extLst>
          </p:cNvPr>
          <p:cNvSpPr/>
          <p:nvPr/>
        </p:nvSpPr>
        <p:spPr>
          <a:xfrm>
            <a:off x="2335612" y="100584"/>
            <a:ext cx="3760388" cy="2084832"/>
          </a:xfrm>
          <a:prstGeom prst="wedgeRectCallout">
            <a:avLst>
              <a:gd name="adj1" fmla="val -50256"/>
              <a:gd name="adj2" fmla="val 67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year of meetings, coming up with a process and validating all results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11890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29680" y="5656380"/>
            <a:ext cx="2381919" cy="3581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“training”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052526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65 training slices</a:t>
            </a:r>
          </a:p>
        </p:txBody>
      </p:sp>
      <p:pic>
        <p:nvPicPr>
          <p:cNvPr id="16" name="Picture 1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23C73094-F630-7F70-9803-618742C91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12880" r="11699" b="19085"/>
          <a:stretch/>
        </p:blipFill>
        <p:spPr>
          <a:xfrm>
            <a:off x="3847501" y="2491341"/>
            <a:ext cx="2787575" cy="187531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CE8976-B97A-6083-A070-5C86110316FD}"/>
              </a:ext>
            </a:extLst>
          </p:cNvPr>
          <p:cNvSpPr/>
          <p:nvPr/>
        </p:nvSpPr>
        <p:spPr>
          <a:xfrm>
            <a:off x="6837872" y="3078802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98" y="2331717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96E6670-AA31-7E56-A4D4-9BBD412239EB}"/>
              </a:ext>
            </a:extLst>
          </p:cNvPr>
          <p:cNvSpPr/>
          <p:nvPr/>
        </p:nvSpPr>
        <p:spPr>
          <a:xfrm>
            <a:off x="2335612" y="100584"/>
            <a:ext cx="3760388" cy="2084832"/>
          </a:xfrm>
          <a:prstGeom prst="wedgeRectCallout">
            <a:avLst>
              <a:gd name="adj1" fmla="val -50256"/>
              <a:gd name="adj2" fmla="val 67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year of meetings, coming up with a process and validating all results</a:t>
            </a:r>
            <a:endParaRPr lang="nl-NL" dirty="0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01D4D16-55BE-17C1-B351-767C44916CCC}"/>
              </a:ext>
            </a:extLst>
          </p:cNvPr>
          <p:cNvSpPr/>
          <p:nvPr/>
        </p:nvSpPr>
        <p:spPr>
          <a:xfrm>
            <a:off x="1773756" y="4494853"/>
            <a:ext cx="2133105" cy="2084832"/>
          </a:xfrm>
          <a:prstGeom prst="wedgeRectCallout">
            <a:avLst>
              <a:gd name="adj1" fmla="val -38932"/>
              <a:gd name="adj2" fmla="val -76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hour per 250 millimeter of blade on computer calculation time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69241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29680" y="5656380"/>
            <a:ext cx="2381919" cy="35811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“training”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052526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65 training slices</a:t>
            </a:r>
          </a:p>
        </p:txBody>
      </p:sp>
      <p:pic>
        <p:nvPicPr>
          <p:cNvPr id="16" name="Picture 1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23C73094-F630-7F70-9803-618742C91E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2" t="12880" r="11699" b="19085"/>
          <a:stretch/>
        </p:blipFill>
        <p:spPr>
          <a:xfrm>
            <a:off x="3847501" y="2491341"/>
            <a:ext cx="2787575" cy="187531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CE8976-B97A-6083-A070-5C86110316FD}"/>
              </a:ext>
            </a:extLst>
          </p:cNvPr>
          <p:cNvSpPr/>
          <p:nvPr/>
        </p:nvSpPr>
        <p:spPr>
          <a:xfrm>
            <a:off x="6837872" y="3078802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98" y="2331717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96E6670-AA31-7E56-A4D4-9BBD412239EB}"/>
              </a:ext>
            </a:extLst>
          </p:cNvPr>
          <p:cNvSpPr/>
          <p:nvPr/>
        </p:nvSpPr>
        <p:spPr>
          <a:xfrm>
            <a:off x="2335612" y="100584"/>
            <a:ext cx="3760388" cy="2084832"/>
          </a:xfrm>
          <a:prstGeom prst="wedgeRectCallout">
            <a:avLst>
              <a:gd name="adj1" fmla="val -50256"/>
              <a:gd name="adj2" fmla="val 677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year of meetings, creating a process, gathering the data and validating all results</a:t>
            </a:r>
            <a:endParaRPr lang="nl-NL" dirty="0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101D4D16-55BE-17C1-B351-767C44916CCC}"/>
              </a:ext>
            </a:extLst>
          </p:cNvPr>
          <p:cNvSpPr/>
          <p:nvPr/>
        </p:nvSpPr>
        <p:spPr>
          <a:xfrm>
            <a:off x="1773756" y="4494853"/>
            <a:ext cx="2133105" cy="2084832"/>
          </a:xfrm>
          <a:prstGeom prst="wedgeRectCallout">
            <a:avLst>
              <a:gd name="adj1" fmla="val -38932"/>
              <a:gd name="adj2" fmla="val -765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hour per 250 millimeter of blade on computer calculation time</a:t>
            </a:r>
            <a:endParaRPr lang="nl-NL" dirty="0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83587B85-796A-67A4-2E4D-D6F609FA7529}"/>
              </a:ext>
            </a:extLst>
          </p:cNvPr>
          <p:cNvSpPr/>
          <p:nvPr/>
        </p:nvSpPr>
        <p:spPr>
          <a:xfrm>
            <a:off x="6837872" y="4270089"/>
            <a:ext cx="2133105" cy="2084832"/>
          </a:xfrm>
          <a:prstGeom prst="wedgeRectCallout">
            <a:avLst>
              <a:gd name="adj1" fmla="val -73226"/>
              <a:gd name="adj2" fmla="val -414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 seconds of computer time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87604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8590" y="5576304"/>
            <a:ext cx="2712006" cy="3581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Predicting with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155389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33 test slices</a:t>
            </a:r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1" y="2331718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681B67-64DB-2F40-C47C-E1E259540B55}"/>
              </a:ext>
            </a:extLst>
          </p:cNvPr>
          <p:cNvGraphicFramePr>
            <a:graphicFrameLocks noGrp="1"/>
          </p:cNvGraphicFramePr>
          <p:nvPr/>
        </p:nvGraphicFramePr>
        <p:xfrm>
          <a:off x="8753509" y="2306956"/>
          <a:ext cx="2704321" cy="22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03">
                  <a:extLst>
                    <a:ext uri="{9D8B030D-6E8A-4147-A177-3AD203B41FA5}">
                      <a16:colId xmlns:a16="http://schemas.microsoft.com/office/drawing/2014/main" val="3661735804"/>
                    </a:ext>
                  </a:extLst>
                </a:gridCol>
                <a:gridCol w="972646">
                  <a:extLst>
                    <a:ext uri="{9D8B030D-6E8A-4147-A177-3AD203B41FA5}">
                      <a16:colId xmlns:a16="http://schemas.microsoft.com/office/drawing/2014/main" val="32318092"/>
                    </a:ext>
                  </a:extLst>
                </a:gridCol>
                <a:gridCol w="1130872">
                  <a:extLst>
                    <a:ext uri="{9D8B030D-6E8A-4147-A177-3AD203B41FA5}">
                      <a16:colId xmlns:a16="http://schemas.microsoft.com/office/drawing/2014/main" val="209592393"/>
                    </a:ext>
                  </a:extLst>
                </a:gridCol>
              </a:tblGrid>
              <a:tr h="4873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Slice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Erosion category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Location on blade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638679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1500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230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7183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72000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32384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74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184560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40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06410"/>
                  </a:ext>
                </a:extLst>
              </a:tr>
              <a:tr h="2879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70362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79E8CBB1-FEED-1C0B-713E-A1E3DF0A8DF1}"/>
              </a:ext>
            </a:extLst>
          </p:cNvPr>
          <p:cNvSpPr/>
          <p:nvPr/>
        </p:nvSpPr>
        <p:spPr>
          <a:xfrm>
            <a:off x="7344482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437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686C63-1DC6-8B89-2D18-BC7E1269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92050"/>
            <a:ext cx="4578366" cy="592571"/>
          </a:xfrm>
        </p:spPr>
        <p:txBody>
          <a:bodyPr/>
          <a:lstStyle/>
          <a:p>
            <a:r>
              <a:rPr lang="en-US" dirty="0"/>
              <a:t>It is really hard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989F8-8549-82CB-0900-70526EFACA27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Photographing is one thing, but interpreting is another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It is very time consuming and slow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It is fault-prone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There are only so many people who can do it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B6C07-E5F0-EECB-D1CA-E647F153DA06}"/>
              </a:ext>
            </a:extLst>
          </p:cNvPr>
          <p:cNvSpPr txBox="1"/>
          <p:nvPr/>
        </p:nvSpPr>
        <p:spPr>
          <a:xfrm>
            <a:off x="6096000" y="6149536"/>
            <a:ext cx="2892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</a:t>
            </a:r>
            <a:r>
              <a:rPr lang="en-US" sz="1100" dirty="0">
                <a:hlinkClick r:id="rId3"/>
              </a:rPr>
              <a:t>https://cleantechnica.com/2021/01/05/bladebug-inspects-resurfaces-and-repairs-wind-turbine-blades-remotely/</a:t>
            </a:r>
            <a:r>
              <a:rPr lang="nl-NL" sz="1100" dirty="0"/>
              <a:t> </a:t>
            </a:r>
            <a:endParaRPr lang="nl-NL" dirty="0"/>
          </a:p>
        </p:txBody>
      </p:sp>
      <p:pic>
        <p:nvPicPr>
          <p:cNvPr id="9" name="Picture Placeholder 8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2FA22398-C895-BDAA-70E5-6F8475A23D6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9" r="38891"/>
          <a:stretch/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936961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dirty="0" err="1"/>
              <a:t>AIRTuB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78953-C070-FB5F-5FA2-2120F9738A0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38590" y="5576304"/>
            <a:ext cx="2712006" cy="35811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Predicting with the model</a:t>
            </a:r>
            <a:endParaRPr lang="nl-NL" dirty="0"/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AE8F9FA-8CC8-F8B2-49CC-AF09D5028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694069" y="1912696"/>
            <a:ext cx="541610" cy="3032607"/>
          </a:xfrm>
          <a:prstGeom prst="rect">
            <a:avLst/>
          </a:prstGeom>
        </p:spPr>
      </p:pic>
      <p:pic>
        <p:nvPicPr>
          <p:cNvPr id="11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44D54B1-4E46-D64B-E8A7-FBBD9D9AAB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426194" y="2080486"/>
            <a:ext cx="541610" cy="3032607"/>
          </a:xfrm>
          <a:prstGeom prst="rect">
            <a:avLst/>
          </a:prstGeom>
        </p:spPr>
      </p:pic>
      <p:pic>
        <p:nvPicPr>
          <p:cNvPr id="12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636EDA92-833F-A702-F6C3-C1A8F2F4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1155389" y="2292574"/>
            <a:ext cx="541610" cy="3032607"/>
          </a:xfrm>
          <a:prstGeom prst="rect">
            <a:avLst/>
          </a:prstGeom>
        </p:spPr>
      </p:pic>
      <p:pic>
        <p:nvPicPr>
          <p:cNvPr id="8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FBEB143-68BA-D12F-39E5-714B04AAC7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2" t="29841" r="75393" b="58842"/>
          <a:stretch/>
        </p:blipFill>
        <p:spPr>
          <a:xfrm flipH="1">
            <a:off x="884584" y="2504662"/>
            <a:ext cx="541610" cy="303260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EA81D9-BEB8-47F3-B465-386C7B380AB5}"/>
              </a:ext>
            </a:extLst>
          </p:cNvPr>
          <p:cNvSpPr/>
          <p:nvPr/>
        </p:nvSpPr>
        <p:spPr>
          <a:xfrm>
            <a:off x="2438475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CCFFAE2D-765F-5713-3AEC-5776D75797F6}"/>
              </a:ext>
            </a:extLst>
          </p:cNvPr>
          <p:cNvSpPr txBox="1">
            <a:spLocks/>
          </p:cNvSpPr>
          <p:nvPr/>
        </p:nvSpPr>
        <p:spPr>
          <a:xfrm>
            <a:off x="1155389" y="5656380"/>
            <a:ext cx="1283086" cy="556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33 test slices</a:t>
            </a:r>
          </a:p>
        </p:txBody>
      </p:sp>
      <p:pic>
        <p:nvPicPr>
          <p:cNvPr id="19" name="Picture 18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6B0BF408-3FA5-6927-6807-0B99A24D1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1" y="2331718"/>
            <a:ext cx="3294185" cy="2194560"/>
          </a:xfrm>
          <a:prstGeom prst="rect">
            <a:avLst/>
          </a:prstGeom>
        </p:spPr>
      </p:pic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CACF3E6D-0BB9-9382-CB19-B560AB08C368}"/>
              </a:ext>
            </a:extLst>
          </p:cNvPr>
          <p:cNvSpPr txBox="1">
            <a:spLocks/>
          </p:cNvSpPr>
          <p:nvPr/>
        </p:nvSpPr>
        <p:spPr>
          <a:xfrm>
            <a:off x="9434550" y="4967062"/>
            <a:ext cx="2381919" cy="358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A4D4"/>
              </a:buClr>
              <a:buSzPct val="125000"/>
              <a:buFont typeface="Arial" panose="020B0604020202020204" pitchFamily="34" charset="0"/>
              <a:buChar char="•"/>
              <a:defRPr lang="nl-NL" sz="1900" kern="1200" baseline="0">
                <a:solidFill>
                  <a:srgbClr val="016298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 model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681B67-64DB-2F40-C47C-E1E259540B55}"/>
              </a:ext>
            </a:extLst>
          </p:cNvPr>
          <p:cNvGraphicFramePr>
            <a:graphicFrameLocks noGrp="1"/>
          </p:cNvGraphicFramePr>
          <p:nvPr/>
        </p:nvGraphicFramePr>
        <p:xfrm>
          <a:off x="8753509" y="2306956"/>
          <a:ext cx="2704321" cy="220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803">
                  <a:extLst>
                    <a:ext uri="{9D8B030D-6E8A-4147-A177-3AD203B41FA5}">
                      <a16:colId xmlns:a16="http://schemas.microsoft.com/office/drawing/2014/main" val="3661735804"/>
                    </a:ext>
                  </a:extLst>
                </a:gridCol>
                <a:gridCol w="972646">
                  <a:extLst>
                    <a:ext uri="{9D8B030D-6E8A-4147-A177-3AD203B41FA5}">
                      <a16:colId xmlns:a16="http://schemas.microsoft.com/office/drawing/2014/main" val="32318092"/>
                    </a:ext>
                  </a:extLst>
                </a:gridCol>
                <a:gridCol w="1130872">
                  <a:extLst>
                    <a:ext uri="{9D8B030D-6E8A-4147-A177-3AD203B41FA5}">
                      <a16:colId xmlns:a16="http://schemas.microsoft.com/office/drawing/2014/main" val="209592393"/>
                    </a:ext>
                  </a:extLst>
                </a:gridCol>
              </a:tblGrid>
              <a:tr h="48735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Slice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Erosion category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Location on blade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638679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1500 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230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787183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15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72000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32384"/>
                  </a:ext>
                </a:extLst>
              </a:tr>
              <a:tr h="47307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74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0</a:t>
                      </a:r>
                      <a:endParaRPr lang="nl-NL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 = 184560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Y = 40</a:t>
                      </a:r>
                      <a:endParaRPr lang="nl-NL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806410"/>
                  </a:ext>
                </a:extLst>
              </a:tr>
              <a:tr h="28798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  <a:endParaRPr lang="nl-N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970362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79E8CBB1-FEED-1C0B-713E-A1E3DF0A8DF1}"/>
              </a:ext>
            </a:extLst>
          </p:cNvPr>
          <p:cNvSpPr/>
          <p:nvPr/>
        </p:nvSpPr>
        <p:spPr>
          <a:xfrm>
            <a:off x="7344482" y="3078803"/>
            <a:ext cx="1206230" cy="700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B9A139AF-1B9A-C778-7965-035D546042A2}"/>
              </a:ext>
            </a:extLst>
          </p:cNvPr>
          <p:cNvSpPr/>
          <p:nvPr/>
        </p:nvSpPr>
        <p:spPr>
          <a:xfrm>
            <a:off x="5951187" y="0"/>
            <a:ext cx="3760388" cy="2084832"/>
          </a:xfrm>
          <a:prstGeom prst="wedgeRectCallout">
            <a:avLst>
              <a:gd name="adj1" fmla="val -41016"/>
              <a:gd name="adj2" fmla="val 80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+/- 1 millisecond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8105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1FBC3B-8B2C-4294-B2FD-CEE1E28ED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tyranny of the machine learning equation*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820F75-E191-B84A-C255-ECA017564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B8423D-6FD1-058B-203D-67AC246CB811}"/>
              </a:ext>
            </a:extLst>
          </p:cNvPr>
          <p:cNvSpPr txBox="1"/>
          <p:nvPr/>
        </p:nvSpPr>
        <p:spPr>
          <a:xfrm>
            <a:off x="9329581" y="51307"/>
            <a:ext cx="3133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*After the Don </a:t>
            </a:r>
            <a:r>
              <a:rPr lang="en-US" sz="1000" dirty="0" err="1"/>
              <a:t>Petit’s</a:t>
            </a:r>
            <a:r>
              <a:rPr lang="en-US" sz="1000" dirty="0"/>
              <a:t> incredible presentation on rocketry: </a:t>
            </a:r>
            <a:r>
              <a:rPr lang="en-US" sz="1000" dirty="0">
                <a:hlinkClick r:id="rId2"/>
              </a:rPr>
              <a:t>https://www.youtube.com/watch?v=uWjdnvYok4I</a:t>
            </a:r>
            <a:r>
              <a:rPr lang="en-US" sz="1000" dirty="0"/>
              <a:t> </a:t>
            </a:r>
            <a:endParaRPr lang="nl-NL" sz="1000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B9D1793-9BFA-9265-FB71-101AF69254F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err="1"/>
              <a:t>Experience</a:t>
            </a:r>
            <a:r>
              <a:rPr lang="nl-NL" dirty="0"/>
              <a:t> shows </a:t>
            </a:r>
            <a:r>
              <a:rPr lang="nl-NL" dirty="0" err="1"/>
              <a:t>that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80% of time </a:t>
            </a:r>
            <a:r>
              <a:rPr lang="nl-NL" dirty="0" err="1"/>
              <a:t>invested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in Data </a:t>
            </a:r>
            <a:r>
              <a:rPr lang="nl-NL" dirty="0" err="1"/>
              <a:t>Science</a:t>
            </a:r>
            <a:r>
              <a:rPr lang="nl-NL" dirty="0"/>
              <a:t>, is </a:t>
            </a:r>
            <a:r>
              <a:rPr lang="nl-NL" dirty="0" err="1"/>
              <a:t>spent</a:t>
            </a:r>
            <a:r>
              <a:rPr lang="nl-NL" dirty="0"/>
              <a:t> on </a:t>
            </a:r>
            <a:r>
              <a:rPr lang="nl-NL" dirty="0" err="1"/>
              <a:t>actually</a:t>
            </a:r>
            <a:r>
              <a:rPr lang="nl-NL" dirty="0"/>
              <a:t>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data</a:t>
            </a:r>
          </a:p>
          <a:p>
            <a:pPr marL="0" indent="0">
              <a:buNone/>
            </a:pP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model.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The </a:t>
            </a:r>
            <a:r>
              <a:rPr lang="nl-NL" dirty="0" err="1"/>
              <a:t>remaining</a:t>
            </a:r>
            <a:r>
              <a:rPr lang="nl-NL" dirty="0"/>
              <a:t> 20% is </a:t>
            </a:r>
            <a:r>
              <a:rPr lang="nl-NL" dirty="0" err="1"/>
              <a:t>spent</a:t>
            </a:r>
            <a:r>
              <a:rPr lang="nl-NL" dirty="0"/>
              <a:t> on </a:t>
            </a:r>
            <a:r>
              <a:rPr lang="nl-NL" dirty="0" err="1"/>
              <a:t>producing</a:t>
            </a:r>
            <a:r>
              <a:rPr lang="nl-NL" dirty="0"/>
              <a:t> (</a:t>
            </a:r>
            <a:r>
              <a:rPr lang="nl-NL" dirty="0" err="1"/>
              <a:t>tangible</a:t>
            </a:r>
            <a:r>
              <a:rPr lang="nl-NL" dirty="0"/>
              <a:t>) </a:t>
            </a:r>
            <a:br>
              <a:rPr lang="nl-NL" dirty="0"/>
            </a:br>
            <a:r>
              <a:rPr lang="nl-NL" dirty="0" err="1"/>
              <a:t>results</a:t>
            </a:r>
            <a:r>
              <a:rPr lang="nl-NL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2E8C21-196B-3DF3-8307-13B6840B7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26" y="1749287"/>
            <a:ext cx="4065405" cy="322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654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90CF3970-5CF0-7780-C0C3-65D9D20A78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"/>
          <a:stretch/>
        </p:blipFill>
        <p:spPr>
          <a:xfrm>
            <a:off x="-744" y="201948"/>
            <a:ext cx="12192744" cy="6454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37299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95B4B7-B5BF-2D20-D232-5E7570A3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2981D-C1B4-940A-8D4B-28F8040EE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6684E6-80B1-78A8-1C16-B9DEF786747C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</a:t>
            </a:r>
            <a:r>
              <a:rPr lang="en-US" i="1" dirty="0"/>
              <a:t>“worst case”</a:t>
            </a:r>
            <a:r>
              <a:rPr lang="en-US" dirty="0"/>
              <a:t> benchmarks: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Model predicts every slice as not eroded (category 0)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Model predicts every slices as highest available erosion class (category 2)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Benchmarks give insight in performance of models in practice</a:t>
            </a:r>
          </a:p>
          <a:p>
            <a:pPr marL="0" indent="0">
              <a:buNone/>
            </a:pPr>
            <a:r>
              <a:rPr lang="en-US" dirty="0"/>
              <a:t>We want better than “coin flip”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04379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A4EEF-D44F-1FD8-7252-4ED7A267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Benchmark – </a:t>
            </a:r>
            <a:r>
              <a:rPr lang="nl-NL" dirty="0" err="1"/>
              <a:t>Everything</a:t>
            </a:r>
            <a:r>
              <a:rPr lang="nl-NL" dirty="0"/>
              <a:t> is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eroded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52757-8D25-0BBF-2163-B7C015D9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Sample </a:t>
            </a:r>
            <a:r>
              <a:rPr lang="nl-NL" dirty="0" err="1"/>
              <a:t>size</a:t>
            </a:r>
            <a:r>
              <a:rPr lang="nl-NL" dirty="0"/>
              <a:t>: 33 slices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BF338C-A28F-C900-F628-EB7982B604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3246914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 	42.4%</a:t>
            </a:r>
          </a:p>
          <a:p>
            <a:pPr marL="0" indent="0">
              <a:buNone/>
            </a:pPr>
            <a:r>
              <a:rPr lang="nl-NL" dirty="0"/>
              <a:t>Precision: 	42.4%</a:t>
            </a:r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		44.8%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correct?</a:t>
            </a:r>
          </a:p>
          <a:p>
            <a:pPr marL="0" indent="0">
              <a:buNone/>
            </a:pPr>
            <a:r>
              <a:rPr lang="nl-NL" dirty="0"/>
              <a:t>Precision: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predicted</a:t>
            </a:r>
            <a:r>
              <a:rPr lang="nl-NL" dirty="0"/>
              <a:t> classes are </a:t>
            </a:r>
            <a:r>
              <a:rPr lang="nl-NL" dirty="0" err="1"/>
              <a:t>actually</a:t>
            </a:r>
            <a:r>
              <a:rPr lang="nl-NL" dirty="0"/>
              <a:t> of </a:t>
            </a:r>
            <a:r>
              <a:rPr lang="nl-NL" dirty="0" err="1"/>
              <a:t>that</a:t>
            </a:r>
            <a:r>
              <a:rPr lang="nl-NL" dirty="0"/>
              <a:t> class?</a:t>
            </a:r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actual</a:t>
            </a:r>
            <a:r>
              <a:rPr lang="nl-NL" dirty="0"/>
              <a:t> classes </a:t>
            </a:r>
            <a:r>
              <a:rPr lang="nl-NL" dirty="0" err="1"/>
              <a:t>did</a:t>
            </a:r>
            <a:r>
              <a:rPr lang="nl-NL" dirty="0"/>
              <a:t> we </a:t>
            </a:r>
            <a:r>
              <a:rPr lang="nl-NL" dirty="0" err="1"/>
              <a:t>find</a:t>
            </a:r>
            <a:r>
              <a:rPr lang="nl-NL" dirty="0"/>
              <a:t>?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B321479-F923-136D-67E8-C4968DAB9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696844"/>
              </p:ext>
            </p:extLst>
          </p:nvPr>
        </p:nvGraphicFramePr>
        <p:xfrm>
          <a:off x="7945391" y="2489964"/>
          <a:ext cx="3512440" cy="14950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878110">
                  <a:extLst>
                    <a:ext uri="{9D8B030D-6E8A-4147-A177-3AD203B41FA5}">
                      <a16:colId xmlns:a16="http://schemas.microsoft.com/office/drawing/2014/main" val="644871957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90728313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249200637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786182578"/>
                    </a:ext>
                  </a:extLst>
                </a:gridCol>
              </a:tblGrid>
              <a:tr h="373761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20843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68884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39621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r>
                        <a:rPr lang="nl-NL" dirty="0"/>
                        <a:t>5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nl-N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9938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243660-F833-3713-4121-C37FFFD8FA50}"/>
              </a:ext>
            </a:extLst>
          </p:cNvPr>
          <p:cNvCxnSpPr/>
          <p:nvPr/>
        </p:nvCxnSpPr>
        <p:spPr>
          <a:xfrm flipV="1">
            <a:off x="7635240" y="2868358"/>
            <a:ext cx="0" cy="1121283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00C7B0-ECCC-E3DE-41EA-1D0F0205165F}"/>
              </a:ext>
            </a:extLst>
          </p:cNvPr>
          <p:cNvCxnSpPr>
            <a:cxnSpLocks/>
          </p:cNvCxnSpPr>
          <p:nvPr/>
        </p:nvCxnSpPr>
        <p:spPr>
          <a:xfrm>
            <a:off x="7945391" y="4261104"/>
            <a:ext cx="3512439" cy="0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F2BFE-D190-4B6A-32FA-B68FDC88D46F}"/>
              </a:ext>
            </a:extLst>
          </p:cNvPr>
          <p:cNvSpPr txBox="1"/>
          <p:nvPr/>
        </p:nvSpPr>
        <p:spPr>
          <a:xfrm rot="16200000">
            <a:off x="6460864" y="276815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E0F45-262E-971A-8873-359522303364}"/>
              </a:ext>
            </a:extLst>
          </p:cNvPr>
          <p:cNvSpPr txBox="1"/>
          <p:nvPr/>
        </p:nvSpPr>
        <p:spPr>
          <a:xfrm>
            <a:off x="9103161" y="447319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4048836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A4EEF-D44F-1FD8-7252-4ED7A267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Benchmark – </a:t>
            </a:r>
            <a:r>
              <a:rPr lang="nl-NL" dirty="0" err="1"/>
              <a:t>Everything</a:t>
            </a:r>
            <a:r>
              <a:rPr lang="nl-NL" dirty="0"/>
              <a:t> is </a:t>
            </a:r>
            <a:r>
              <a:rPr lang="nl-NL" dirty="0" err="1"/>
              <a:t>highly</a:t>
            </a:r>
            <a:r>
              <a:rPr lang="nl-NL" dirty="0"/>
              <a:t> </a:t>
            </a:r>
            <a:r>
              <a:rPr lang="nl-NL" dirty="0" err="1"/>
              <a:t>eroded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52757-8D25-0BBF-2163-B7C015D9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Sample </a:t>
            </a:r>
            <a:r>
              <a:rPr lang="nl-NL" dirty="0" err="1"/>
              <a:t>size</a:t>
            </a:r>
            <a:r>
              <a:rPr lang="nl-NL" dirty="0"/>
              <a:t>: 33 slices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BF338C-A28F-C900-F628-EB7982B604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3246914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 	45.5%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Precision: 	45.5%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		51.4%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correct?</a:t>
            </a:r>
          </a:p>
          <a:p>
            <a:pPr marL="0" indent="0">
              <a:buNone/>
            </a:pPr>
            <a:r>
              <a:rPr lang="nl-NL" dirty="0"/>
              <a:t>Precision: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predicted</a:t>
            </a:r>
            <a:r>
              <a:rPr lang="nl-NL" dirty="0"/>
              <a:t> classes are </a:t>
            </a:r>
            <a:r>
              <a:rPr lang="nl-NL" dirty="0" err="1"/>
              <a:t>actually</a:t>
            </a:r>
            <a:r>
              <a:rPr lang="nl-NL" dirty="0"/>
              <a:t> of </a:t>
            </a:r>
            <a:r>
              <a:rPr lang="nl-NL" dirty="0" err="1"/>
              <a:t>that</a:t>
            </a:r>
            <a:r>
              <a:rPr lang="nl-NL" dirty="0"/>
              <a:t> class?</a:t>
            </a:r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actual</a:t>
            </a:r>
            <a:r>
              <a:rPr lang="nl-NL" dirty="0"/>
              <a:t> classes </a:t>
            </a:r>
            <a:r>
              <a:rPr lang="nl-NL" dirty="0" err="1"/>
              <a:t>did</a:t>
            </a:r>
            <a:r>
              <a:rPr lang="nl-NL" dirty="0"/>
              <a:t> we </a:t>
            </a:r>
            <a:r>
              <a:rPr lang="nl-NL" dirty="0" err="1"/>
              <a:t>find</a:t>
            </a:r>
            <a:r>
              <a:rPr lang="nl-NL" dirty="0"/>
              <a:t>?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B321479-F923-136D-67E8-C4968DAB9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7462131"/>
              </p:ext>
            </p:extLst>
          </p:nvPr>
        </p:nvGraphicFramePr>
        <p:xfrm>
          <a:off x="7945391" y="2489964"/>
          <a:ext cx="3512440" cy="14950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878110">
                  <a:extLst>
                    <a:ext uri="{9D8B030D-6E8A-4147-A177-3AD203B41FA5}">
                      <a16:colId xmlns:a16="http://schemas.microsoft.com/office/drawing/2014/main" val="644871957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90728313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249200637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786182578"/>
                    </a:ext>
                  </a:extLst>
                </a:gridCol>
              </a:tblGrid>
              <a:tr h="373761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20843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</a:t>
                      </a:r>
                      <a:endParaRPr lang="nl-NL" dirty="0"/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68884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  <a:endParaRPr lang="nl-NL" dirty="0"/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39621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  <a:endParaRPr lang="nl-NL" dirty="0"/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9938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243660-F833-3713-4121-C37FFFD8FA50}"/>
              </a:ext>
            </a:extLst>
          </p:cNvPr>
          <p:cNvCxnSpPr/>
          <p:nvPr/>
        </p:nvCxnSpPr>
        <p:spPr>
          <a:xfrm flipV="1">
            <a:off x="7635240" y="2868358"/>
            <a:ext cx="0" cy="1121283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00C7B0-ECCC-E3DE-41EA-1D0F0205165F}"/>
              </a:ext>
            </a:extLst>
          </p:cNvPr>
          <p:cNvCxnSpPr>
            <a:cxnSpLocks/>
          </p:cNvCxnSpPr>
          <p:nvPr/>
        </p:nvCxnSpPr>
        <p:spPr>
          <a:xfrm>
            <a:off x="7945391" y="4261104"/>
            <a:ext cx="3512439" cy="0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F2BFE-D190-4B6A-32FA-B68FDC88D46F}"/>
              </a:ext>
            </a:extLst>
          </p:cNvPr>
          <p:cNvSpPr txBox="1"/>
          <p:nvPr/>
        </p:nvSpPr>
        <p:spPr>
          <a:xfrm rot="16200000">
            <a:off x="6460864" y="276815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E0F45-262E-971A-8873-359522303364}"/>
              </a:ext>
            </a:extLst>
          </p:cNvPr>
          <p:cNvSpPr txBox="1"/>
          <p:nvPr/>
        </p:nvSpPr>
        <p:spPr>
          <a:xfrm>
            <a:off x="9103161" y="447319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17739205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A4EEF-D44F-1FD8-7252-4ED7A267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– </a:t>
            </a:r>
            <a:r>
              <a:rPr lang="nl-NL" dirty="0" err="1"/>
              <a:t>Logistic</a:t>
            </a:r>
            <a:r>
              <a:rPr lang="nl-NL" dirty="0"/>
              <a:t> </a:t>
            </a:r>
            <a:r>
              <a:rPr lang="nl-NL" dirty="0" err="1"/>
              <a:t>Regression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52757-8D25-0BBF-2163-B7C015D9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Sample </a:t>
            </a:r>
            <a:r>
              <a:rPr lang="nl-NL" dirty="0" err="1"/>
              <a:t>size</a:t>
            </a:r>
            <a:r>
              <a:rPr lang="nl-NL" dirty="0"/>
              <a:t>: 33 slices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BF338C-A28F-C900-F628-EB7982B604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3246914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 	60.6%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Precision: 	61.0%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		65.9%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correct?</a:t>
            </a:r>
          </a:p>
          <a:p>
            <a:pPr marL="0" indent="0">
              <a:buNone/>
            </a:pPr>
            <a:r>
              <a:rPr lang="nl-NL" dirty="0"/>
              <a:t>Precision: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predicted</a:t>
            </a:r>
            <a:r>
              <a:rPr lang="nl-NL" dirty="0"/>
              <a:t> classes are </a:t>
            </a:r>
            <a:r>
              <a:rPr lang="nl-NL" dirty="0" err="1"/>
              <a:t>actually</a:t>
            </a:r>
            <a:r>
              <a:rPr lang="nl-NL" dirty="0"/>
              <a:t> of </a:t>
            </a:r>
            <a:r>
              <a:rPr lang="nl-NL" dirty="0" err="1"/>
              <a:t>that</a:t>
            </a:r>
            <a:r>
              <a:rPr lang="nl-NL" dirty="0"/>
              <a:t> class?</a:t>
            </a:r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actual</a:t>
            </a:r>
            <a:r>
              <a:rPr lang="nl-NL" dirty="0"/>
              <a:t> classes </a:t>
            </a:r>
            <a:r>
              <a:rPr lang="nl-NL" dirty="0" err="1"/>
              <a:t>did</a:t>
            </a:r>
            <a:r>
              <a:rPr lang="nl-NL" dirty="0"/>
              <a:t> we </a:t>
            </a:r>
            <a:r>
              <a:rPr lang="nl-NL" dirty="0" err="1"/>
              <a:t>find</a:t>
            </a:r>
            <a:r>
              <a:rPr lang="nl-NL" dirty="0"/>
              <a:t>?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B321479-F923-136D-67E8-C4968DAB9453}"/>
              </a:ext>
            </a:extLst>
          </p:cNvPr>
          <p:cNvGraphicFramePr>
            <a:graphicFrameLocks/>
          </p:cNvGraphicFramePr>
          <p:nvPr/>
        </p:nvGraphicFramePr>
        <p:xfrm>
          <a:off x="7945391" y="2489964"/>
          <a:ext cx="3512440" cy="14950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878110">
                  <a:extLst>
                    <a:ext uri="{9D8B030D-6E8A-4147-A177-3AD203B41FA5}">
                      <a16:colId xmlns:a16="http://schemas.microsoft.com/office/drawing/2014/main" val="644871957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90728313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249200637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786182578"/>
                    </a:ext>
                  </a:extLst>
                </a:gridCol>
              </a:tblGrid>
              <a:tr h="373761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20843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68884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39621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9938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243660-F833-3713-4121-C37FFFD8FA50}"/>
              </a:ext>
            </a:extLst>
          </p:cNvPr>
          <p:cNvCxnSpPr/>
          <p:nvPr/>
        </p:nvCxnSpPr>
        <p:spPr>
          <a:xfrm flipV="1">
            <a:off x="7635240" y="2868358"/>
            <a:ext cx="0" cy="1121283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00C7B0-ECCC-E3DE-41EA-1D0F0205165F}"/>
              </a:ext>
            </a:extLst>
          </p:cNvPr>
          <p:cNvCxnSpPr>
            <a:cxnSpLocks/>
          </p:cNvCxnSpPr>
          <p:nvPr/>
        </p:nvCxnSpPr>
        <p:spPr>
          <a:xfrm>
            <a:off x="7945391" y="4261104"/>
            <a:ext cx="3512439" cy="0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F2BFE-D190-4B6A-32FA-B68FDC88D46F}"/>
              </a:ext>
            </a:extLst>
          </p:cNvPr>
          <p:cNvSpPr txBox="1"/>
          <p:nvPr/>
        </p:nvSpPr>
        <p:spPr>
          <a:xfrm rot="16200000">
            <a:off x="6460864" y="276815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E0F45-262E-971A-8873-359522303364}"/>
              </a:ext>
            </a:extLst>
          </p:cNvPr>
          <p:cNvSpPr txBox="1"/>
          <p:nvPr/>
        </p:nvSpPr>
        <p:spPr>
          <a:xfrm>
            <a:off x="9103161" y="447319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28805821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A4EEF-D44F-1FD8-7252-4ED7A267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– Support Vector Machine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52757-8D25-0BBF-2163-B7C015D9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Sample </a:t>
            </a:r>
            <a:r>
              <a:rPr lang="nl-NL" dirty="0" err="1"/>
              <a:t>size</a:t>
            </a:r>
            <a:r>
              <a:rPr lang="nl-NL" dirty="0"/>
              <a:t>: 33 slices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BF338C-A28F-C900-F628-EB7982B604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3246914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 	63.6% </a:t>
            </a:r>
            <a:r>
              <a:rPr lang="nl-NL" dirty="0">
                <a:solidFill>
                  <a:srgbClr val="00B050"/>
                </a:solidFill>
              </a:rPr>
              <a:t>▲</a:t>
            </a:r>
          </a:p>
          <a:p>
            <a:pPr marL="0" indent="0">
              <a:buNone/>
            </a:pPr>
            <a:r>
              <a:rPr lang="nl-NL" dirty="0"/>
              <a:t>Precision: 	64.1%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		69.1%</a:t>
            </a:r>
            <a:r>
              <a:rPr lang="nl-NL" dirty="0">
                <a:solidFill>
                  <a:srgbClr val="00B050"/>
                </a:solidFill>
              </a:rPr>
              <a:t> ▲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correct?</a:t>
            </a:r>
          </a:p>
          <a:p>
            <a:pPr marL="0" indent="0">
              <a:buNone/>
            </a:pPr>
            <a:r>
              <a:rPr lang="nl-NL" dirty="0"/>
              <a:t>Precision: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predicted</a:t>
            </a:r>
            <a:r>
              <a:rPr lang="nl-NL" dirty="0"/>
              <a:t> classes are </a:t>
            </a:r>
            <a:r>
              <a:rPr lang="nl-NL" dirty="0" err="1"/>
              <a:t>actually</a:t>
            </a:r>
            <a:r>
              <a:rPr lang="nl-NL" dirty="0"/>
              <a:t> of </a:t>
            </a:r>
            <a:r>
              <a:rPr lang="nl-NL" dirty="0" err="1"/>
              <a:t>that</a:t>
            </a:r>
            <a:r>
              <a:rPr lang="nl-NL" dirty="0"/>
              <a:t> class?</a:t>
            </a:r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actual</a:t>
            </a:r>
            <a:r>
              <a:rPr lang="nl-NL" dirty="0"/>
              <a:t> classes </a:t>
            </a:r>
            <a:r>
              <a:rPr lang="nl-NL" dirty="0" err="1"/>
              <a:t>did</a:t>
            </a:r>
            <a:r>
              <a:rPr lang="nl-NL" dirty="0"/>
              <a:t> we </a:t>
            </a:r>
            <a:r>
              <a:rPr lang="nl-NL" dirty="0" err="1"/>
              <a:t>find</a:t>
            </a:r>
            <a:r>
              <a:rPr lang="nl-NL" dirty="0"/>
              <a:t>?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B321479-F923-136D-67E8-C4968DAB9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7087885"/>
              </p:ext>
            </p:extLst>
          </p:nvPr>
        </p:nvGraphicFramePr>
        <p:xfrm>
          <a:off x="7945391" y="2489964"/>
          <a:ext cx="3512440" cy="14950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878110">
                  <a:extLst>
                    <a:ext uri="{9D8B030D-6E8A-4147-A177-3AD203B41FA5}">
                      <a16:colId xmlns:a16="http://schemas.microsoft.com/office/drawing/2014/main" val="644871957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90728313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249200637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786182578"/>
                    </a:ext>
                  </a:extLst>
                </a:gridCol>
              </a:tblGrid>
              <a:tr h="373761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20843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68884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39621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7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9938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243660-F833-3713-4121-C37FFFD8FA50}"/>
              </a:ext>
            </a:extLst>
          </p:cNvPr>
          <p:cNvCxnSpPr/>
          <p:nvPr/>
        </p:nvCxnSpPr>
        <p:spPr>
          <a:xfrm flipV="1">
            <a:off x="7635240" y="2868358"/>
            <a:ext cx="0" cy="1121283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00C7B0-ECCC-E3DE-41EA-1D0F0205165F}"/>
              </a:ext>
            </a:extLst>
          </p:cNvPr>
          <p:cNvCxnSpPr>
            <a:cxnSpLocks/>
          </p:cNvCxnSpPr>
          <p:nvPr/>
        </p:nvCxnSpPr>
        <p:spPr>
          <a:xfrm>
            <a:off x="7945391" y="4261104"/>
            <a:ext cx="3512439" cy="0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F2BFE-D190-4B6A-32FA-B68FDC88D46F}"/>
              </a:ext>
            </a:extLst>
          </p:cNvPr>
          <p:cNvSpPr txBox="1"/>
          <p:nvPr/>
        </p:nvSpPr>
        <p:spPr>
          <a:xfrm rot="16200000">
            <a:off x="6460864" y="276815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E0F45-262E-971A-8873-359522303364}"/>
              </a:ext>
            </a:extLst>
          </p:cNvPr>
          <p:cNvSpPr txBox="1"/>
          <p:nvPr/>
        </p:nvSpPr>
        <p:spPr>
          <a:xfrm>
            <a:off x="9103161" y="447319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34444899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6A4EEF-D44F-1FD8-7252-4ED7A2673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– Random </a:t>
            </a:r>
            <a:r>
              <a:rPr lang="nl-NL" dirty="0" err="1"/>
              <a:t>Forest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52757-8D25-0BBF-2163-B7C015D9B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Sample </a:t>
            </a:r>
            <a:r>
              <a:rPr lang="nl-NL" dirty="0" err="1"/>
              <a:t>size</a:t>
            </a:r>
            <a:r>
              <a:rPr lang="nl-NL" dirty="0"/>
              <a:t>: 33 slices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BF338C-A28F-C900-F628-EB7982B604E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84585" y="2504662"/>
            <a:ext cx="10573246" cy="32469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 	57.6% </a:t>
            </a:r>
            <a:r>
              <a:rPr lang="nl-NL" dirty="0">
                <a:solidFill>
                  <a:srgbClr val="FF0000"/>
                </a:solidFill>
              </a:rPr>
              <a:t>▼</a:t>
            </a:r>
          </a:p>
          <a:p>
            <a:pPr marL="0" indent="0">
              <a:buNone/>
            </a:pPr>
            <a:r>
              <a:rPr lang="nl-NL" dirty="0"/>
              <a:t>Precision: 	58.0%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>
                <a:solidFill>
                  <a:srgbClr val="FF0000"/>
                </a:solidFill>
              </a:rPr>
              <a:t>▼</a:t>
            </a:r>
            <a:endParaRPr lang="nl-NL" dirty="0"/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		62.0%</a:t>
            </a:r>
            <a:r>
              <a:rPr lang="nl-NL" dirty="0">
                <a:solidFill>
                  <a:srgbClr val="00B050"/>
                </a:solidFill>
              </a:rPr>
              <a:t> </a:t>
            </a:r>
            <a:r>
              <a:rPr lang="nl-NL" dirty="0">
                <a:solidFill>
                  <a:srgbClr val="FF0000"/>
                </a:solidFill>
              </a:rPr>
              <a:t>▼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Accuracy</a:t>
            </a:r>
            <a:r>
              <a:rPr lang="nl-NL" dirty="0"/>
              <a:t>: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correct?</a:t>
            </a:r>
          </a:p>
          <a:p>
            <a:pPr marL="0" indent="0">
              <a:buNone/>
            </a:pPr>
            <a:r>
              <a:rPr lang="nl-NL" dirty="0"/>
              <a:t>Precision: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predicted</a:t>
            </a:r>
            <a:r>
              <a:rPr lang="nl-NL" dirty="0"/>
              <a:t> classes are </a:t>
            </a:r>
            <a:r>
              <a:rPr lang="nl-NL" dirty="0" err="1"/>
              <a:t>actually</a:t>
            </a:r>
            <a:r>
              <a:rPr lang="nl-NL" dirty="0"/>
              <a:t> of </a:t>
            </a:r>
            <a:r>
              <a:rPr lang="nl-NL" dirty="0" err="1"/>
              <a:t>that</a:t>
            </a:r>
            <a:r>
              <a:rPr lang="nl-NL" dirty="0"/>
              <a:t> class?</a:t>
            </a:r>
          </a:p>
          <a:p>
            <a:pPr marL="0" indent="0">
              <a:buNone/>
            </a:pPr>
            <a:r>
              <a:rPr lang="nl-NL" dirty="0" err="1"/>
              <a:t>Recall</a:t>
            </a:r>
            <a:r>
              <a:rPr lang="nl-NL" dirty="0"/>
              <a:t>: 	</a:t>
            </a:r>
            <a:r>
              <a:rPr lang="nl-NL" dirty="0" err="1"/>
              <a:t>how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</a:t>
            </a:r>
            <a:r>
              <a:rPr lang="nl-NL" dirty="0" err="1"/>
              <a:t>actual</a:t>
            </a:r>
            <a:r>
              <a:rPr lang="nl-NL" dirty="0"/>
              <a:t> classes </a:t>
            </a:r>
            <a:r>
              <a:rPr lang="nl-NL" dirty="0" err="1"/>
              <a:t>did</a:t>
            </a:r>
            <a:r>
              <a:rPr lang="nl-NL" dirty="0"/>
              <a:t> we </a:t>
            </a:r>
            <a:r>
              <a:rPr lang="nl-NL" dirty="0" err="1"/>
              <a:t>find</a:t>
            </a:r>
            <a:r>
              <a:rPr lang="nl-NL" dirty="0"/>
              <a:t>?</a:t>
            </a: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B321479-F923-136D-67E8-C4968DAB94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333054"/>
              </p:ext>
            </p:extLst>
          </p:nvPr>
        </p:nvGraphicFramePr>
        <p:xfrm>
          <a:off x="7945391" y="2489964"/>
          <a:ext cx="3512440" cy="1495044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878110">
                  <a:extLst>
                    <a:ext uri="{9D8B030D-6E8A-4147-A177-3AD203B41FA5}">
                      <a16:colId xmlns:a16="http://schemas.microsoft.com/office/drawing/2014/main" val="644871957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90728313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2492006379"/>
                    </a:ext>
                  </a:extLst>
                </a:gridCol>
                <a:gridCol w="878110">
                  <a:extLst>
                    <a:ext uri="{9D8B030D-6E8A-4147-A177-3AD203B41FA5}">
                      <a16:colId xmlns:a16="http://schemas.microsoft.com/office/drawing/2014/main" val="3786182578"/>
                    </a:ext>
                  </a:extLst>
                </a:gridCol>
              </a:tblGrid>
              <a:tr h="373761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2120843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868884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1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339621"/>
                  </a:ext>
                </a:extLst>
              </a:tr>
              <a:tr h="373761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Class 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</a:t>
                      </a:r>
                    </a:p>
                  </a:txBody>
                  <a:tcPr anchor="ctr"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99386"/>
                  </a:ext>
                </a:extLst>
              </a:tr>
            </a:tbl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243660-F833-3713-4121-C37FFFD8FA50}"/>
              </a:ext>
            </a:extLst>
          </p:cNvPr>
          <p:cNvCxnSpPr/>
          <p:nvPr/>
        </p:nvCxnSpPr>
        <p:spPr>
          <a:xfrm flipV="1">
            <a:off x="7635240" y="2868358"/>
            <a:ext cx="0" cy="1121283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00C7B0-ECCC-E3DE-41EA-1D0F0205165F}"/>
              </a:ext>
            </a:extLst>
          </p:cNvPr>
          <p:cNvCxnSpPr>
            <a:cxnSpLocks/>
          </p:cNvCxnSpPr>
          <p:nvPr/>
        </p:nvCxnSpPr>
        <p:spPr>
          <a:xfrm>
            <a:off x="7945391" y="4261104"/>
            <a:ext cx="3512439" cy="0"/>
          </a:xfrm>
          <a:prstGeom prst="straightConnector1">
            <a:avLst/>
          </a:prstGeom>
          <a:ln w="38100">
            <a:solidFill>
              <a:srgbClr val="2021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D1F2BFE-D190-4B6A-32FA-B68FDC88D46F}"/>
              </a:ext>
            </a:extLst>
          </p:cNvPr>
          <p:cNvSpPr txBox="1"/>
          <p:nvPr/>
        </p:nvSpPr>
        <p:spPr>
          <a:xfrm rot="16200000">
            <a:off x="6460864" y="2768158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ACTUAL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EE0F45-262E-971A-8873-359522303364}"/>
              </a:ext>
            </a:extLst>
          </p:cNvPr>
          <p:cNvSpPr txBox="1"/>
          <p:nvPr/>
        </p:nvSpPr>
        <p:spPr>
          <a:xfrm>
            <a:off x="9103161" y="4473193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PREDICTED</a:t>
            </a:r>
          </a:p>
        </p:txBody>
      </p:sp>
    </p:spTree>
    <p:extLst>
      <p:ext uri="{BB962C8B-B14F-4D97-AF65-F5344CB8AC3E}">
        <p14:creationId xmlns:p14="http://schemas.microsoft.com/office/powerpoint/2010/main" val="29681617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10B3-BB8E-BEFF-33CB-F65A914B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D0A0E-6E79-2679-C34C-920CE338A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/>
              <a:t>Machine </a:t>
            </a:r>
            <a:r>
              <a:rPr lang="nl-NL" dirty="0" err="1"/>
              <a:t>learning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B8CA0-F7DE-572C-2670-F6C76AB36E1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nl-NL" dirty="0"/>
              <a:t>Support Vector Machine </a:t>
            </a:r>
            <a:r>
              <a:rPr lang="nl-NL" dirty="0" err="1"/>
              <a:t>works</a:t>
            </a:r>
            <a:r>
              <a:rPr lang="nl-NL" dirty="0"/>
              <a:t> best*</a:t>
            </a:r>
          </a:p>
          <a:p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aren’t</a:t>
            </a:r>
            <a:r>
              <a:rPr lang="nl-NL" dirty="0"/>
              <a:t> </a:t>
            </a:r>
            <a:r>
              <a:rPr lang="nl-NL" dirty="0" err="1"/>
              <a:t>stellar</a:t>
            </a:r>
            <a:r>
              <a:rPr lang="nl-NL" dirty="0"/>
              <a:t> but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expected</a:t>
            </a:r>
            <a:endParaRPr lang="nl-NL" dirty="0"/>
          </a:p>
          <a:p>
            <a:r>
              <a:rPr lang="nl-NL" dirty="0"/>
              <a:t>More data = (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very</a:t>
            </a:r>
            <a:r>
              <a:rPr lang="nl-NL" dirty="0"/>
              <a:t> </a:t>
            </a:r>
            <a:r>
              <a:rPr lang="nl-NL" dirty="0" err="1"/>
              <a:t>probably</a:t>
            </a:r>
            <a:r>
              <a:rPr lang="nl-NL" dirty="0"/>
              <a:t>)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results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* Technical </a:t>
            </a:r>
            <a:r>
              <a:rPr lang="nl-NL" dirty="0" err="1"/>
              <a:t>questions</a:t>
            </a:r>
            <a:r>
              <a:rPr lang="nl-NL" dirty="0"/>
              <a:t>? </a:t>
            </a:r>
            <a:r>
              <a:rPr lang="nl-NL" dirty="0" err="1"/>
              <a:t>Please</a:t>
            </a:r>
            <a:r>
              <a:rPr lang="nl-NL" dirty="0"/>
              <a:t> </a:t>
            </a:r>
            <a:r>
              <a:rPr lang="nl-NL" dirty="0" err="1"/>
              <a:t>find</a:t>
            </a:r>
            <a:r>
              <a:rPr lang="nl-NL" dirty="0"/>
              <a:t> me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I’ll</a:t>
            </a:r>
            <a:r>
              <a:rPr lang="nl-NL" dirty="0"/>
              <a:t> share code!</a:t>
            </a:r>
          </a:p>
        </p:txBody>
      </p:sp>
    </p:spTree>
    <p:extLst>
      <p:ext uri="{BB962C8B-B14F-4D97-AF65-F5344CB8AC3E}">
        <p14:creationId xmlns:p14="http://schemas.microsoft.com/office/powerpoint/2010/main" val="289321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67B4E7-7E25-8C18-D393-DFB93EC3F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56"/>
            <a:ext cx="12192000" cy="645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723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10B3-BB8E-BEFF-33CB-F65A914B0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Conclusions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D0A0E-6E79-2679-C34C-920CE338A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err="1"/>
              <a:t>Process</a:t>
            </a:r>
            <a:endParaRPr lang="nl-NL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B8CA0-F7DE-572C-2670-F6C76AB36E19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classify</a:t>
            </a:r>
            <a:r>
              <a:rPr lang="nl-NL" dirty="0"/>
              <a:t> 5 different </a:t>
            </a:r>
            <a:r>
              <a:rPr lang="nl-NL" dirty="0" err="1"/>
              <a:t>categories</a:t>
            </a:r>
            <a:r>
              <a:rPr lang="nl-NL" dirty="0"/>
              <a:t> of </a:t>
            </a:r>
            <a:r>
              <a:rPr lang="nl-NL" dirty="0" err="1"/>
              <a:t>erosion</a:t>
            </a:r>
            <a:endParaRPr lang="nl-NL" dirty="0"/>
          </a:p>
          <a:p>
            <a:r>
              <a:rPr lang="nl-NL" dirty="0" err="1"/>
              <a:t>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prove workflow leads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usable</a:t>
            </a:r>
            <a:r>
              <a:rPr lang="nl-NL" dirty="0"/>
              <a:t> </a:t>
            </a:r>
            <a:r>
              <a:rPr lang="nl-NL" dirty="0" err="1"/>
              <a:t>results</a:t>
            </a:r>
            <a:endParaRPr lang="nl-NL" dirty="0"/>
          </a:p>
          <a:p>
            <a:r>
              <a:rPr lang="nl-NL" dirty="0" err="1"/>
              <a:t>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prove </a:t>
            </a:r>
            <a:r>
              <a:rPr lang="nl-NL" dirty="0" err="1"/>
              <a:t>that</a:t>
            </a:r>
            <a:r>
              <a:rPr lang="nl-NL" dirty="0"/>
              <a:t> machine </a:t>
            </a:r>
            <a:r>
              <a:rPr lang="nl-NL" dirty="0" err="1"/>
              <a:t>learning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detect</a:t>
            </a:r>
            <a:r>
              <a:rPr lang="nl-NL" dirty="0"/>
              <a:t> small patches of </a:t>
            </a:r>
            <a:r>
              <a:rPr lang="nl-NL" dirty="0" err="1"/>
              <a:t>erosion</a:t>
            </a:r>
            <a:endParaRPr lang="nl-NL" dirty="0"/>
          </a:p>
          <a:p>
            <a:endParaRPr lang="nl-NL" dirty="0"/>
          </a:p>
          <a:p>
            <a:r>
              <a:rPr lang="nl-NL" dirty="0"/>
              <a:t>Online processing </a:t>
            </a:r>
            <a:r>
              <a:rPr lang="nl-NL" dirty="0" err="1"/>
              <a:t>seems</a:t>
            </a:r>
            <a:r>
              <a:rPr lang="nl-NL" dirty="0"/>
              <a:t> </a:t>
            </a:r>
            <a:r>
              <a:rPr lang="nl-NL" dirty="0" err="1"/>
              <a:t>difficult</a:t>
            </a:r>
            <a:r>
              <a:rPr lang="nl-NL" dirty="0"/>
              <a:t> </a:t>
            </a:r>
            <a:r>
              <a:rPr lang="nl-NL" dirty="0" err="1"/>
              <a:t>given</a:t>
            </a:r>
            <a:r>
              <a:rPr lang="nl-NL" dirty="0"/>
              <a:t> processing </a:t>
            </a:r>
            <a:r>
              <a:rPr lang="nl-NL" dirty="0" err="1"/>
              <a:t>times</a:t>
            </a:r>
            <a:r>
              <a:rPr lang="nl-NL" dirty="0"/>
              <a:t> + energy </a:t>
            </a:r>
            <a:r>
              <a:rPr lang="nl-NL" dirty="0" err="1"/>
              <a:t>consumption</a:t>
            </a:r>
            <a:endParaRPr lang="nl-NL" dirty="0"/>
          </a:p>
          <a:p>
            <a:r>
              <a:rPr lang="nl-NL" dirty="0"/>
              <a:t>Offline/</a:t>
            </a:r>
            <a:r>
              <a:rPr lang="nl-NL" dirty="0" err="1"/>
              <a:t>offloaded</a:t>
            </a:r>
            <a:r>
              <a:rPr lang="nl-NL" dirty="0"/>
              <a:t> processing </a:t>
            </a:r>
            <a:r>
              <a:rPr lang="nl-NL" dirty="0" err="1"/>
              <a:t>might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good</a:t>
            </a:r>
            <a:r>
              <a:rPr lang="nl-NL" dirty="0"/>
              <a:t> </a:t>
            </a:r>
            <a:r>
              <a:rPr lang="nl-NL" dirty="0" err="1"/>
              <a:t>enough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60598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B2C53E-E37C-9932-4028-0989B395D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  <a:br>
              <a:rPr lang="en-US" dirty="0"/>
            </a:br>
            <a:r>
              <a:rPr lang="en-US" dirty="0"/>
              <a:t>Find me here or get in touch!</a:t>
            </a: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ECED72-A316-63C1-BC90-8896FF29AF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loek.linde@hz.nl</a:t>
            </a:r>
            <a:endParaRPr lang="en-US" dirty="0"/>
          </a:p>
          <a:p>
            <a:endParaRPr lang="en-US" dirty="0"/>
          </a:p>
          <a:p>
            <a:r>
              <a:rPr lang="en-US" dirty="0"/>
              <a:t>Want to do a project with us and our students? Let us know! </a:t>
            </a:r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artijn.molenaar@hz.nl</a:t>
            </a:r>
            <a:r>
              <a:rPr lang="en-US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36399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99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013CE-2664-CD4D-23EB-CEA8117BA5F3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Amount of turbines will grow rapidly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Current energy price crisis might be push for even more turbines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nl-NL" sz="2000" dirty="0"/>
              <a:t>Severe employee </a:t>
            </a:r>
            <a:r>
              <a:rPr lang="nl-NL" sz="2000" dirty="0" err="1"/>
              <a:t>shortage</a:t>
            </a:r>
            <a:r>
              <a:rPr lang="nl-NL" sz="2000" dirty="0"/>
              <a:t> </a:t>
            </a:r>
            <a:r>
              <a:rPr lang="nl-NL" sz="2000" dirty="0" err="1"/>
              <a:t>already</a:t>
            </a:r>
            <a:endParaRPr lang="nl-NL" sz="2000" dirty="0"/>
          </a:p>
        </p:txBody>
      </p:sp>
      <p:pic>
        <p:nvPicPr>
          <p:cNvPr id="11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2FBF6E14-A236-BA35-F89F-7EA9506210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2649" b="4653"/>
          <a:stretch/>
        </p:blipFill>
        <p:spPr>
          <a:xfrm>
            <a:off x="437882" y="0"/>
            <a:ext cx="5658118" cy="6858000"/>
          </a:xfr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1B9DFBA9-6DB1-A8B0-EC38-328E1C1A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92050"/>
            <a:ext cx="4578366" cy="592571"/>
          </a:xfrm>
        </p:spPr>
        <p:txBody>
          <a:bodyPr/>
          <a:lstStyle/>
          <a:p>
            <a:r>
              <a:rPr lang="en-US" dirty="0"/>
              <a:t>It will become even harder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4E13CB-C242-6030-7FF3-392A3C67B602}"/>
              </a:ext>
            </a:extLst>
          </p:cNvPr>
          <p:cNvSpPr txBox="1"/>
          <p:nvPr/>
        </p:nvSpPr>
        <p:spPr>
          <a:xfrm>
            <a:off x="6096000" y="6149536"/>
            <a:ext cx="2892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Image: </a:t>
            </a:r>
            <a:r>
              <a:rPr lang="en-US" sz="1100" dirty="0">
                <a:hlinkClick r:id="rId3"/>
              </a:rPr>
              <a:t>https://windopzee.nl/onderwerpen/wind-zee/waar/</a:t>
            </a:r>
            <a:r>
              <a:rPr lang="en-US" sz="1100" dirty="0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578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80F06-6622-29A5-1BD8-BC200AE0C3D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To have a drone that…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Can fly to a turbine</a:t>
            </a:r>
          </a:p>
          <a:p>
            <a:r>
              <a:rPr lang="en-US" sz="2000" dirty="0"/>
              <a:t>Scan its blades</a:t>
            </a:r>
          </a:p>
          <a:p>
            <a:r>
              <a:rPr lang="en-US" sz="2000" b="1" dirty="0"/>
              <a:t>Automatically detect and classify erosion</a:t>
            </a:r>
            <a:endParaRPr lang="en-US" sz="2000" dirty="0"/>
          </a:p>
          <a:p>
            <a:r>
              <a:rPr lang="en-US" sz="2000" dirty="0"/>
              <a:t>Start repairs on the blade</a:t>
            </a:r>
            <a:endParaRPr lang="nl-NL" sz="2000" dirty="0"/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D567C0-F705-2C21-4D36-726E65A1B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9" y="321972"/>
            <a:ext cx="6174850" cy="621405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D058F148-4A00-1141-8568-D5EF08C8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707" y="792050"/>
            <a:ext cx="4578366" cy="592571"/>
          </a:xfrm>
        </p:spPr>
        <p:txBody>
          <a:bodyPr/>
          <a:lstStyle/>
          <a:p>
            <a:r>
              <a:rPr lang="en-US" dirty="0"/>
              <a:t>Wouldn’t it be nice…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272860"/>
      </p:ext>
    </p:extLst>
  </p:cSld>
  <p:clrMapOvr>
    <a:masterClrMapping/>
  </p:clrMapOvr>
</p:sld>
</file>

<file path=ppt/theme/theme1.xml><?xml version="1.0" encoding="utf-8"?>
<a:theme xmlns:a="http://schemas.openxmlformats.org/drawingml/2006/main" name="Diamodellen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Z Discover your Power" id="{A8A81019-7724-4D30-A8F5-4B27F0A6A16A}" vid="{BA07BEE0-4F9F-46E1-A37C-FBF5DC664CC7}"/>
    </a:ext>
  </a:extLst>
</a:theme>
</file>

<file path=ppt/theme/theme2.xml><?xml version="1.0" encoding="utf-8"?>
<a:theme xmlns:a="http://schemas.openxmlformats.org/drawingml/2006/main" name="Statische beeld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Z Discover your Power" id="{A8A81019-7724-4D30-A8F5-4B27F0A6A16A}" vid="{DD2E8299-5526-46CB-8B61-A601AC67B7A1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 Discover your Power</Template>
  <TotalTime>748</TotalTime>
  <Words>1977</Words>
  <Application>Microsoft Office PowerPoint</Application>
  <PresentationFormat>Widescreen</PresentationFormat>
  <Paragraphs>495</Paragraphs>
  <Slides>72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Wingdings</vt:lpstr>
      <vt:lpstr>Diamodellen</vt:lpstr>
      <vt:lpstr>Statische beelden</vt:lpstr>
      <vt:lpstr>Using machine learning to classify LE erosion</vt:lpstr>
      <vt:lpstr>PowerPoint Presentation</vt:lpstr>
      <vt:lpstr>PowerPoint Presentation</vt:lpstr>
      <vt:lpstr>Why?</vt:lpstr>
      <vt:lpstr>It is hard</vt:lpstr>
      <vt:lpstr>It is really hard</vt:lpstr>
      <vt:lpstr>PowerPoint Presentation</vt:lpstr>
      <vt:lpstr>It will become even harder</vt:lpstr>
      <vt:lpstr>Wouldn’t it be nice…</vt:lpstr>
      <vt:lpstr>One small problem</vt:lpstr>
      <vt:lpstr>Work Package 6.2 – Classification of arbitrary data into categories</vt:lpstr>
      <vt:lpstr>PowerPoint Presentation</vt:lpstr>
      <vt:lpstr>Work Package 6.2 – Relate gathered data to categories</vt:lpstr>
      <vt:lpstr>Work Package 6.2 – Relate gathered data to categories</vt:lpstr>
      <vt:lpstr>PowerPoint Presentation</vt:lpstr>
      <vt:lpstr>PowerPoint Presentation</vt:lpstr>
      <vt:lpstr>Scans that we used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Approach</vt:lpstr>
      <vt:lpstr>Disclaimer</vt:lpstr>
      <vt:lpstr>Approach &amp; intermediate results</vt:lpstr>
      <vt:lpstr>Machine learning – Crash course</vt:lpstr>
      <vt:lpstr>Machine learning</vt:lpstr>
      <vt:lpstr>Linear regression</vt:lpstr>
      <vt:lpstr>Logistic regression</vt:lpstr>
      <vt:lpstr>Pubquiz!</vt:lpstr>
      <vt:lpstr>Pubquiz!</vt:lpstr>
      <vt:lpstr>Pubquiz!</vt:lpstr>
      <vt:lpstr>Pubquiz!</vt:lpstr>
      <vt:lpstr>Pubquiz!</vt:lpstr>
      <vt:lpstr>Pubquiz!</vt:lpstr>
      <vt:lpstr>Pubquiz!</vt:lpstr>
      <vt:lpstr>Pubquiz!</vt:lpstr>
      <vt:lpstr>Pubquiz!</vt:lpstr>
      <vt:lpstr>Transform and add a line</vt:lpstr>
      <vt:lpstr>Transform back again!</vt:lpstr>
      <vt:lpstr>Support Vector Machine</vt:lpstr>
      <vt:lpstr>Decision Tree</vt:lpstr>
      <vt:lpstr>Random Forest</vt:lpstr>
      <vt:lpstr>PowerPoint Presentation</vt:lpstr>
      <vt:lpstr>Some statistics</vt:lpstr>
      <vt:lpstr>PowerPoint Presentation</vt:lpstr>
      <vt:lpstr>PowerPoint Presentation</vt:lpstr>
      <vt:lpstr>Zoomed in slice</vt:lpstr>
      <vt:lpstr>Machine learning for AIRTuB</vt:lpstr>
      <vt:lpstr>Machine learning for AIRTuB</vt:lpstr>
      <vt:lpstr>The tyranny of the machine learning equation*</vt:lpstr>
      <vt:lpstr>The tyranny of the machine learning equation*</vt:lpstr>
      <vt:lpstr>The tyranny of the machine learning equation*</vt:lpstr>
      <vt:lpstr>Machine learning for AIRTuB</vt:lpstr>
      <vt:lpstr>Machine learning for AIRTuB</vt:lpstr>
      <vt:lpstr>Machine learning for AIRTuB</vt:lpstr>
      <vt:lpstr>Machine learning for AIRTuB</vt:lpstr>
      <vt:lpstr>Machine learning for AIRTuB</vt:lpstr>
      <vt:lpstr>The tyranny of the machine learning equation*</vt:lpstr>
      <vt:lpstr>PowerPoint Presentation</vt:lpstr>
      <vt:lpstr>Benchmarking</vt:lpstr>
      <vt:lpstr>Benchmark – Everything is not eroded</vt:lpstr>
      <vt:lpstr>Benchmark – Everything is highly eroded</vt:lpstr>
      <vt:lpstr>Results – Logistic Regression</vt:lpstr>
      <vt:lpstr>Results – Support Vector Machine</vt:lpstr>
      <vt:lpstr>Results – Random Forest</vt:lpstr>
      <vt:lpstr>Conclusions</vt:lpstr>
      <vt:lpstr>Conclusions</vt:lpstr>
      <vt:lpstr>Any questions? Find me here or get in touch!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Loek van der Linde</dc:creator>
  <cp:lastModifiedBy>Loek van der Linde</cp:lastModifiedBy>
  <cp:revision>38</cp:revision>
  <dcterms:created xsi:type="dcterms:W3CDTF">2022-09-14T14:20:28Z</dcterms:created>
  <dcterms:modified xsi:type="dcterms:W3CDTF">2022-10-10T12:40:11Z</dcterms:modified>
</cp:coreProperties>
</file>