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4"/>
    <p:sldMasterId id="2147483869" r:id="rId5"/>
  </p:sldMasterIdLst>
  <p:notesMasterIdLst>
    <p:notesMasterId r:id="rId25"/>
  </p:notesMasterIdLst>
  <p:handoutMasterIdLst>
    <p:handoutMasterId r:id="rId26"/>
  </p:handoutMasterIdLst>
  <p:sldIdLst>
    <p:sldId id="421" r:id="rId6"/>
    <p:sldId id="435" r:id="rId7"/>
    <p:sldId id="436" r:id="rId8"/>
    <p:sldId id="438" r:id="rId9"/>
    <p:sldId id="439" r:id="rId10"/>
    <p:sldId id="440" r:id="rId11"/>
    <p:sldId id="431" r:id="rId12"/>
    <p:sldId id="432" r:id="rId13"/>
    <p:sldId id="422" r:id="rId14"/>
    <p:sldId id="423" r:id="rId15"/>
    <p:sldId id="424" r:id="rId16"/>
    <p:sldId id="434" r:id="rId17"/>
    <p:sldId id="433" r:id="rId18"/>
    <p:sldId id="429" r:id="rId19"/>
    <p:sldId id="425" r:id="rId20"/>
    <p:sldId id="426" r:id="rId21"/>
    <p:sldId id="442" r:id="rId22"/>
    <p:sldId id="437" r:id="rId23"/>
    <p:sldId id="441" r:id="rId24"/>
  </p:sldIdLst>
  <p:sldSz cx="12195175" cy="6859588"/>
  <p:notesSz cx="6797675" cy="9926638"/>
  <p:custShowLst>
    <p:custShow name="Continous slide show" id="0">
      <p:sldLst>
        <p:sld r:id="rId6"/>
        <p:sld r:id="rId7"/>
        <p:sld r:id="rId8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Manual control" id="1">
      <p:sldLst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</p:sldLst>
    </p:custShow>
  </p:custShowLst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47D752-B957-489B-B8F6-50A8AD49B211}">
          <p14:sldIdLst>
            <p14:sldId id="421"/>
            <p14:sldId id="435"/>
            <p14:sldId id="436"/>
            <p14:sldId id="438"/>
            <p14:sldId id="439"/>
            <p14:sldId id="440"/>
            <p14:sldId id="431"/>
            <p14:sldId id="432"/>
            <p14:sldId id="422"/>
            <p14:sldId id="423"/>
            <p14:sldId id="424"/>
            <p14:sldId id="434"/>
            <p14:sldId id="433"/>
            <p14:sldId id="429"/>
            <p14:sldId id="425"/>
            <p14:sldId id="426"/>
          </p14:sldIdLst>
        </p14:section>
        <p14:section name="2024" id="{41204663-6758-4AF7-B779-D0379CA3D90F}">
          <p14:sldIdLst>
            <p14:sldId id="442"/>
            <p14:sldId id="437"/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72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Geert Henk Wijnants" initials="GHW" lastIdx="2" clrIdx="0">
    <p:extLst>
      <p:ext uri="{19B8F6BF-5375-455C-9EA6-DF929625EA0E}">
        <p15:presenceInfo xmlns:p15="http://schemas.microsoft.com/office/powerpoint/2012/main" userId="S-1-5-21-1591985530-1420483315-456661576-64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66FFCC"/>
    <a:srgbClr val="60E146"/>
    <a:srgbClr val="30DD8A"/>
    <a:srgbClr val="000000"/>
    <a:srgbClr val="D3DE89"/>
    <a:srgbClr val="737373"/>
    <a:srgbClr val="008BC5"/>
    <a:srgbClr val="96BF0D"/>
    <a:srgbClr val="005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78837" autoAdjust="0"/>
  </p:normalViewPr>
  <p:slideViewPr>
    <p:cSldViewPr snapToGrid="0">
      <p:cViewPr varScale="1">
        <p:scale>
          <a:sx n="54" d="100"/>
          <a:sy n="54" d="100"/>
        </p:scale>
        <p:origin x="1362" y="66"/>
      </p:cViewPr>
      <p:guideLst>
        <p:guide orient="horz" pos="1620"/>
        <p:guide pos="7262"/>
      </p:guideLst>
    </p:cSldViewPr>
  </p:slideViewPr>
  <p:outlineViewPr>
    <p:cViewPr>
      <p:scale>
        <a:sx n="30" d="100"/>
        <a:sy n="30" d="100"/>
      </p:scale>
      <p:origin x="0" y="139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4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54E6A-4E86-1E45-9376-3FBEEAC3C9D3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FE6D14-1D49-EB45-8222-F9992F136439}">
      <dgm:prSet phldrT="[Text]" custT="1"/>
      <dgm:spPr>
        <a:xfrm>
          <a:off x="86395" y="443197"/>
          <a:ext cx="2275872" cy="51783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lIns="36000" tIns="0" rIns="36000" bIns="0"/>
        <a:lstStyle/>
        <a:p>
          <a:r>
            <a:rPr lang="nl-NL" sz="1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 CUI Awareness tool</a:t>
          </a:r>
          <a:endParaRPr lang="en-US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B026AE9-CCC1-B744-B1D6-C3D286ED0C55}" type="parTrans" cxnId="{EA72F337-D39B-2642-B58C-571E3AF6F0AE}">
      <dgm:prSet/>
      <dgm:spPr/>
      <dgm:t>
        <a:bodyPr/>
        <a:lstStyle/>
        <a:p>
          <a:endParaRPr lang="en-US"/>
        </a:p>
      </dgm:t>
    </dgm:pt>
    <dgm:pt modelId="{8AADFA28-2931-5D47-9FE7-1CFAA2498546}" type="sibTrans" cxnId="{EA72F337-D39B-2642-B58C-571E3AF6F0AE}">
      <dgm:prSet/>
      <dgm:spPr/>
      <dgm:t>
        <a:bodyPr/>
        <a:lstStyle/>
        <a:p>
          <a:endParaRPr lang="en-US"/>
        </a:p>
      </dgm:t>
    </dgm:pt>
    <dgm:pt modelId="{FEC6D288-D9B5-5B4F-8D98-72A22487F040}">
      <dgm:prSet phldrT="[Text]" custT="1"/>
      <dgm:spPr>
        <a:xfrm>
          <a:off x="85523" y="929756"/>
          <a:ext cx="1116011" cy="8073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71438" indent="-71438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Self assessment tool.</a:t>
          </a:r>
          <a:endParaRPr lang="en-US" sz="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407296-E3D4-294F-8434-53C078035035}" type="parTrans" cxnId="{09486751-C43E-3E4A-A212-7501B40C322E}">
      <dgm:prSet/>
      <dgm:spPr/>
      <dgm:t>
        <a:bodyPr/>
        <a:lstStyle/>
        <a:p>
          <a:endParaRPr lang="en-US"/>
        </a:p>
      </dgm:t>
    </dgm:pt>
    <dgm:pt modelId="{84146B82-18B6-B541-BA16-1BC49231F8C5}" type="sibTrans" cxnId="{09486751-C43E-3E4A-A212-7501B40C322E}">
      <dgm:prSet/>
      <dgm:spPr/>
      <dgm:t>
        <a:bodyPr/>
        <a:lstStyle/>
        <a:p>
          <a:endParaRPr lang="en-US"/>
        </a:p>
      </dgm:t>
    </dgm:pt>
    <dgm:pt modelId="{397DC626-A99A-5646-9F2F-976E30B41985}">
      <dgm:prSet phldrT="[Text]" custT="1"/>
      <dgm:spPr>
        <a:xfrm>
          <a:off x="1652372" y="884513"/>
          <a:ext cx="1999839" cy="52783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-2483469"/>
                <a:satOff val="9953"/>
                <a:lumOff val="2157"/>
                <a:alphaOff val="0"/>
                <a:shade val="51000"/>
                <a:satMod val="130000"/>
              </a:srgbClr>
            </a:gs>
            <a:gs pos="80000">
              <a:srgbClr val="4BACC6">
                <a:hueOff val="-2483469"/>
                <a:satOff val="9953"/>
                <a:lumOff val="2157"/>
                <a:alphaOff val="0"/>
                <a:shade val="93000"/>
                <a:satMod val="130000"/>
              </a:srgbClr>
            </a:gs>
            <a:gs pos="100000">
              <a:srgbClr val="4BACC6">
                <a:hueOff val="-2483469"/>
                <a:satOff val="9953"/>
                <a:lumOff val="21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lIns="36000" tIns="0" rIns="36000" bIns="0"/>
        <a:lstStyle/>
        <a:p>
          <a:r>
            <a:rPr lang="en-US" sz="10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 Best Practice</a:t>
          </a:r>
          <a:endParaRPr lang="en-US" sz="10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AF64AB7-BD27-E94D-8380-9D059E19115D}" type="parTrans" cxnId="{972008DA-4329-044D-80D0-8F027C30113D}">
      <dgm:prSet/>
      <dgm:spPr/>
      <dgm:t>
        <a:bodyPr/>
        <a:lstStyle/>
        <a:p>
          <a:endParaRPr lang="en-US"/>
        </a:p>
      </dgm:t>
    </dgm:pt>
    <dgm:pt modelId="{CCB84D3B-3E95-BF43-B86A-F69F9A2308D3}" type="sibTrans" cxnId="{972008DA-4329-044D-80D0-8F027C30113D}">
      <dgm:prSet/>
      <dgm:spPr/>
      <dgm:t>
        <a:bodyPr/>
        <a:lstStyle/>
        <a:p>
          <a:endParaRPr lang="en-US"/>
        </a:p>
      </dgm:t>
    </dgm:pt>
    <dgm:pt modelId="{DD69A4C5-7857-6D4D-BDE1-F2224DDEDE3D}">
      <dgm:prSet phldrT="[Text]" custT="1"/>
      <dgm:spPr>
        <a:xfrm>
          <a:off x="1651728" y="1317028"/>
          <a:ext cx="1719945" cy="112455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2483469"/>
              <a:satOff val="9953"/>
              <a:lumOff val="2157"/>
              <a:alphaOff val="0"/>
            </a:srgbClr>
          </a:solidFill>
          <a:prstDash val="solid"/>
        </a:ln>
        <a:effectLst/>
      </dgm:spPr>
      <dgm:t>
        <a:bodyPr/>
        <a:lstStyle/>
        <a:p>
          <a:pPr marL="92075" indent="-92075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Modular set of tools for implementation of CUI management</a:t>
          </a:r>
        </a:p>
        <a:p>
          <a:pPr marL="92075" indent="-92075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Risk based approach</a:t>
          </a:r>
        </a:p>
        <a:p>
          <a:pPr marL="92075" indent="-92075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Based on the ISO HLS structure</a:t>
          </a:r>
        </a:p>
        <a:p>
          <a:pPr marL="92075" indent="-92075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Standard based on hands-on experience of involved companies and the current state of the art in this matter.</a:t>
          </a:r>
          <a:endParaRPr lang="en-US" sz="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A7BC5AF-081B-DB4F-B2B9-C356B3C7D195}" type="parTrans" cxnId="{AA0A0098-C1FF-5043-8605-BC4635C8731D}">
      <dgm:prSet/>
      <dgm:spPr/>
      <dgm:t>
        <a:bodyPr/>
        <a:lstStyle/>
        <a:p>
          <a:endParaRPr lang="en-US"/>
        </a:p>
      </dgm:t>
    </dgm:pt>
    <dgm:pt modelId="{F24E9470-1D42-C141-94B8-FD73546377ED}" type="sibTrans" cxnId="{AA0A0098-C1FF-5043-8605-BC4635C8731D}">
      <dgm:prSet/>
      <dgm:spPr/>
      <dgm:t>
        <a:bodyPr/>
        <a:lstStyle/>
        <a:p>
          <a:endParaRPr lang="en-US"/>
        </a:p>
      </dgm:t>
    </dgm:pt>
    <dgm:pt modelId="{1AF8324D-667A-284D-A654-9AC812B0A870}">
      <dgm:prSet phldrT="[Text]" custT="1"/>
      <dgm:spPr>
        <a:xfrm>
          <a:off x="3596401" y="1319451"/>
          <a:ext cx="1270341" cy="5400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lIns="36000" tIns="0" rIns="36000" bIns="0"/>
        <a:lstStyle/>
        <a:p>
          <a:r>
            <a:rPr lang="en-US" sz="10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Innovations project</a:t>
          </a:r>
          <a:endParaRPr lang="en-US" sz="10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9AF2F4-203C-F149-B308-82B92191AC98}" type="parTrans" cxnId="{A96225E4-B8DE-CA49-860F-77AC34A7CB07}">
      <dgm:prSet/>
      <dgm:spPr/>
      <dgm:t>
        <a:bodyPr/>
        <a:lstStyle/>
        <a:p>
          <a:endParaRPr lang="en-US"/>
        </a:p>
      </dgm:t>
    </dgm:pt>
    <dgm:pt modelId="{44FDD440-1891-D24C-98A0-B8A58A0A0827}" type="sibTrans" cxnId="{A96225E4-B8DE-CA49-860F-77AC34A7CB07}">
      <dgm:prSet/>
      <dgm:spPr/>
      <dgm:t>
        <a:bodyPr/>
        <a:lstStyle/>
        <a:p>
          <a:endParaRPr lang="en-US"/>
        </a:p>
      </dgm:t>
    </dgm:pt>
    <dgm:pt modelId="{03938C40-4BD2-B546-BA1B-53CC85221484}">
      <dgm:prSet phldrT="[Text]" custT="1"/>
      <dgm:spPr>
        <a:xfrm>
          <a:off x="3595832" y="1802139"/>
          <a:ext cx="1255334" cy="137816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</a:ln>
        <a:effectLst/>
      </dgm:spPr>
      <dgm:t>
        <a:bodyPr/>
        <a:lstStyle/>
        <a:p>
          <a:pPr marL="92075" indent="-92075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Development moisture-  </a:t>
          </a:r>
          <a:r>
            <a:rPr lang="en-US" sz="8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sensoring</a:t>
          </a:r>
          <a:endParaRPr lang="en-US" sz="80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92075" indent="-92075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Development sustainable coatings with enhanced CUI resistance</a:t>
          </a:r>
        </a:p>
        <a:p>
          <a:pPr marL="92075" indent="-92075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Development Best Practise CUI conscious insulating</a:t>
          </a:r>
        </a:p>
        <a:p>
          <a:pPr marL="92075" indent="-92075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Determination of earning capacity CUI program for the industry.</a:t>
          </a:r>
          <a:endParaRPr lang="en-US" sz="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2232CC6-5EFF-6A4D-B0B1-A97AA8A99615}" type="parTrans" cxnId="{AC9DB07D-7A0A-4544-8F02-D2C5D64CCB3C}">
      <dgm:prSet/>
      <dgm:spPr/>
      <dgm:t>
        <a:bodyPr/>
        <a:lstStyle/>
        <a:p>
          <a:endParaRPr lang="en-US"/>
        </a:p>
      </dgm:t>
    </dgm:pt>
    <dgm:pt modelId="{95596E9E-6832-3241-A366-1058E2CDF32C}" type="sibTrans" cxnId="{AC9DB07D-7A0A-4544-8F02-D2C5D64CCB3C}">
      <dgm:prSet/>
      <dgm:spPr/>
      <dgm:t>
        <a:bodyPr/>
        <a:lstStyle/>
        <a:p>
          <a:endParaRPr lang="en-US"/>
        </a:p>
      </dgm:t>
    </dgm:pt>
    <dgm:pt modelId="{2135B80A-8792-BB40-9992-F0D5D3DA3881}">
      <dgm:prSet custT="1"/>
      <dgm:spPr>
        <a:xfrm>
          <a:off x="5003840" y="1812108"/>
          <a:ext cx="2299371" cy="56336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-7450407"/>
                <a:satOff val="29858"/>
                <a:lumOff val="6471"/>
                <a:alphaOff val="0"/>
                <a:shade val="51000"/>
                <a:satMod val="130000"/>
              </a:srgbClr>
            </a:gs>
            <a:gs pos="80000">
              <a:srgbClr val="4BACC6">
                <a:hueOff val="-7450407"/>
                <a:satOff val="29858"/>
                <a:lumOff val="6471"/>
                <a:alphaOff val="0"/>
                <a:shade val="93000"/>
                <a:satMod val="130000"/>
              </a:srgbClr>
            </a:gs>
            <a:gs pos="100000">
              <a:srgbClr val="4BACC6">
                <a:hueOff val="-7450407"/>
                <a:satOff val="29858"/>
                <a:lumOff val="64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lIns="36000" tIns="0" rIns="36000" bIns="0"/>
        <a:lstStyle/>
        <a:p>
          <a:r>
            <a:rPr lang="en-US" sz="10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&amp; Validation Project</a:t>
          </a:r>
          <a:endParaRPr lang="en-US" sz="10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CBC81A-DF86-7A48-9C9F-4F6BE04B9545}" type="parTrans" cxnId="{E67C652E-58EA-7747-973D-74AD518B53D9}">
      <dgm:prSet/>
      <dgm:spPr/>
      <dgm:t>
        <a:bodyPr/>
        <a:lstStyle/>
        <a:p>
          <a:endParaRPr lang="en-US"/>
        </a:p>
      </dgm:t>
    </dgm:pt>
    <dgm:pt modelId="{1D52CE2E-A278-7340-AD8F-B054CD96836A}" type="sibTrans" cxnId="{E67C652E-58EA-7747-973D-74AD518B53D9}">
      <dgm:prSet/>
      <dgm:spPr/>
      <dgm:t>
        <a:bodyPr/>
        <a:lstStyle/>
        <a:p>
          <a:endParaRPr lang="en-US"/>
        </a:p>
      </dgm:t>
    </dgm:pt>
    <dgm:pt modelId="{AE9F5408-C02F-6647-A4C5-DDFD18ACCFCF}">
      <dgm:prSet custT="1"/>
      <dgm:spPr>
        <a:xfrm>
          <a:off x="5819776" y="3247482"/>
          <a:ext cx="2351633" cy="61002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lIns="36000" tIns="0" rIns="36000" bIns="0"/>
        <a:lstStyle/>
        <a:p>
          <a:r>
            <a:rPr lang="nl-NL" sz="1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Upgrade </a:t>
          </a:r>
          <a:r>
            <a:rPr lang="nl-NL" sz="1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feasible</a:t>
          </a:r>
          <a:r>
            <a:rPr lang="nl-NL" sz="1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nl-NL" sz="1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innovations</a:t>
          </a:r>
          <a:endParaRPr lang="en-US" sz="1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CA2DEB-39B5-B844-8D46-83CEEC72DE48}" type="parTrans" cxnId="{B97E5454-0BD3-8E44-A234-CA1C9596BF7A}">
      <dgm:prSet/>
      <dgm:spPr/>
      <dgm:t>
        <a:bodyPr/>
        <a:lstStyle/>
        <a:p>
          <a:endParaRPr lang="en-US"/>
        </a:p>
      </dgm:t>
    </dgm:pt>
    <dgm:pt modelId="{7FA2BBE5-743B-9A42-9C0A-F1130E551538}" type="sibTrans" cxnId="{B97E5454-0BD3-8E44-A234-CA1C9596BF7A}">
      <dgm:prSet/>
      <dgm:spPr/>
      <dgm:t>
        <a:bodyPr/>
        <a:lstStyle/>
        <a:p>
          <a:endParaRPr lang="en-US"/>
        </a:p>
      </dgm:t>
    </dgm:pt>
    <dgm:pt modelId="{307B499F-BBCF-2645-BB3E-A77C33E59680}">
      <dgm:prSet phldrT="[Text]" custT="1"/>
      <dgm:spPr>
        <a:xfrm>
          <a:off x="5003996" y="2303284"/>
          <a:ext cx="1764002" cy="9654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</dgm:spPr>
      <dgm:t>
        <a:bodyPr rIns="144000"/>
        <a:lstStyle/>
        <a:p>
          <a:pPr marL="92075" indent="-92075"/>
          <a:r>
            <a:rPr lang="en-GB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Performance of new detecting techniques</a:t>
          </a:r>
        </a:p>
        <a:p>
          <a:pPr marL="92075" indent="-92075"/>
          <a:r>
            <a:rPr lang="en-GB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Performance of new coatings</a:t>
          </a:r>
        </a:p>
        <a:p>
          <a:pPr marL="92075" indent="-92075"/>
          <a:r>
            <a:rPr lang="en-GB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Performance of improved insulation techniques</a:t>
          </a:r>
        </a:p>
        <a:p>
          <a:pPr marL="92075" indent="-92075"/>
          <a:r>
            <a:rPr lang="en-GB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 Performance optimised CUI management as per industry branch</a:t>
          </a:r>
          <a:endParaRPr lang="en-GB" sz="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3FEF61A-0994-5444-8153-805EB5AFD506}" type="parTrans" cxnId="{C11DBBB2-8F48-BB47-AFB5-CBE9AAF2CA77}">
      <dgm:prSet/>
      <dgm:spPr/>
      <dgm:t>
        <a:bodyPr/>
        <a:lstStyle/>
        <a:p>
          <a:endParaRPr lang="en-US"/>
        </a:p>
      </dgm:t>
    </dgm:pt>
    <dgm:pt modelId="{A7182957-521F-464B-93C7-86AFE1D1E86C}" type="sibTrans" cxnId="{C11DBBB2-8F48-BB47-AFB5-CBE9AAF2CA77}">
      <dgm:prSet/>
      <dgm:spPr/>
      <dgm:t>
        <a:bodyPr/>
        <a:lstStyle/>
        <a:p>
          <a:endParaRPr lang="en-US"/>
        </a:p>
      </dgm:t>
    </dgm:pt>
    <dgm:pt modelId="{0E9AF87B-5ABE-0C41-A79C-FAA4804860EF}">
      <dgm:prSet custT="1"/>
      <dgm:spPr>
        <a:xfrm>
          <a:off x="5821201" y="3756171"/>
          <a:ext cx="1860684" cy="7573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pPr marL="92075" indent="-92075"/>
          <a:r>
            <a:rPr lang="en-GB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Branch oriented innovations for proven performance blockers as per industry.</a:t>
          </a:r>
        </a:p>
        <a:p>
          <a:pPr marL="92075" indent="-92075"/>
          <a:r>
            <a:rPr lang="en-GB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Implementation service concepts for integrated CUI performance management (isolation, coating, inspection, energy efficiency)</a:t>
          </a:r>
          <a:endParaRPr lang="en-GB" sz="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B181937-F9D0-104D-8271-126BA53D77C4}" type="parTrans" cxnId="{DF67A38C-220A-3C48-AA06-BCDB51B10468}">
      <dgm:prSet/>
      <dgm:spPr/>
      <dgm:t>
        <a:bodyPr/>
        <a:lstStyle/>
        <a:p>
          <a:endParaRPr lang="en-US"/>
        </a:p>
      </dgm:t>
    </dgm:pt>
    <dgm:pt modelId="{BCFCB233-FA10-6C48-BD66-5091A3D8CE63}" type="sibTrans" cxnId="{DF67A38C-220A-3C48-AA06-BCDB51B10468}">
      <dgm:prSet/>
      <dgm:spPr/>
      <dgm:t>
        <a:bodyPr/>
        <a:lstStyle/>
        <a:p>
          <a:endParaRPr lang="en-US"/>
        </a:p>
      </dgm:t>
    </dgm:pt>
    <dgm:pt modelId="{836C937D-91B9-4994-9CE3-A04F3C340465}">
      <dgm:prSet custScaleX="132294" custScaleY="53653" custLinFactNeighborX="-27346" custLinFactNeighborY="5665"/>
      <dgm:spPr/>
      <dgm:t>
        <a:bodyPr/>
        <a:lstStyle/>
        <a:p>
          <a:endParaRPr lang="en-US" dirty="0"/>
        </a:p>
      </dgm:t>
    </dgm:pt>
    <dgm:pt modelId="{387EB438-4FB3-4E10-A4BC-67DA24E8758D}" type="parTrans" cxnId="{CB5E0630-3BBD-4908-8474-142FE9CFCB14}">
      <dgm:prSet/>
      <dgm:spPr/>
      <dgm:t>
        <a:bodyPr/>
        <a:lstStyle/>
        <a:p>
          <a:endParaRPr lang="en-US"/>
        </a:p>
      </dgm:t>
    </dgm:pt>
    <dgm:pt modelId="{08250678-FA67-4E7B-A9DD-F7CE657B4AB8}" type="sibTrans" cxnId="{CB5E0630-3BBD-4908-8474-142FE9CFCB14}">
      <dgm:prSet/>
      <dgm:spPr/>
      <dgm:t>
        <a:bodyPr/>
        <a:lstStyle/>
        <a:p>
          <a:endParaRPr lang="en-US"/>
        </a:p>
      </dgm:t>
    </dgm:pt>
    <dgm:pt modelId="{D6A81E4B-903B-45AF-A9E6-159D73223F67}">
      <dgm:prSet custScaleX="132294" custScaleY="53653" custLinFactNeighborX="-27346" custLinFactNeighborY="5665"/>
      <dgm:spPr/>
      <dgm:t>
        <a:bodyPr/>
        <a:lstStyle/>
        <a:p>
          <a:endParaRPr lang="en-US" dirty="0"/>
        </a:p>
      </dgm:t>
    </dgm:pt>
    <dgm:pt modelId="{D53C6EA0-0FDE-4A0A-B90C-9FBA2D6CE8CD}" type="parTrans" cxnId="{3EC6C894-C172-4D6D-AC2D-5D7EB252BF91}">
      <dgm:prSet/>
      <dgm:spPr/>
      <dgm:t>
        <a:bodyPr/>
        <a:lstStyle/>
        <a:p>
          <a:endParaRPr lang="en-US"/>
        </a:p>
      </dgm:t>
    </dgm:pt>
    <dgm:pt modelId="{7543D8E7-1D17-4B90-A759-DE36D1883F35}" type="sibTrans" cxnId="{3EC6C894-C172-4D6D-AC2D-5D7EB252BF91}">
      <dgm:prSet/>
      <dgm:spPr/>
      <dgm:t>
        <a:bodyPr/>
        <a:lstStyle/>
        <a:p>
          <a:endParaRPr lang="en-US"/>
        </a:p>
      </dgm:t>
    </dgm:pt>
    <dgm:pt modelId="{8A325D5D-5D9E-4F05-B0AE-82C399E531E0}">
      <dgm:prSet phldrT="[Text]" custT="1"/>
      <dgm:spPr>
        <a:xfrm>
          <a:off x="85523" y="929756"/>
          <a:ext cx="1116011" cy="8073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71438" indent="-71438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Awareness w.r.t. CUI</a:t>
          </a:r>
          <a:endParaRPr lang="en-US" sz="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51BA1DD-92BF-4C8C-B1E0-B0A7DE26A965}" type="parTrans" cxnId="{0C7A42CD-C3D7-4BD8-8F31-098D91E1108C}">
      <dgm:prSet/>
      <dgm:spPr/>
      <dgm:t>
        <a:bodyPr/>
        <a:lstStyle/>
        <a:p>
          <a:endParaRPr lang="en-US"/>
        </a:p>
      </dgm:t>
    </dgm:pt>
    <dgm:pt modelId="{6EAC8EEB-5C7D-4D7D-8906-E9CEDEDB9B62}" type="sibTrans" cxnId="{0C7A42CD-C3D7-4BD8-8F31-098D91E1108C}">
      <dgm:prSet/>
      <dgm:spPr/>
      <dgm:t>
        <a:bodyPr/>
        <a:lstStyle/>
        <a:p>
          <a:endParaRPr lang="en-US"/>
        </a:p>
      </dgm:t>
    </dgm:pt>
    <dgm:pt modelId="{4B9AC3ED-A5DA-4266-B9C6-6D9013E3F909}">
      <dgm:prSet phldrT="[Text]" custT="1"/>
      <dgm:spPr>
        <a:xfrm>
          <a:off x="85523" y="929756"/>
          <a:ext cx="1116011" cy="8073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71438" indent="-71438"/>
          <a:r>
            <a:rPr lang="en-US" sz="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Evaluation level of robustness in terms of being prepared for CUI</a:t>
          </a:r>
          <a:endParaRPr lang="en-US" sz="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A5E5D1B-B84B-449B-A18A-1944A04A0BB6}" type="parTrans" cxnId="{179529A1-BC0C-4D32-840F-4485FA15C315}">
      <dgm:prSet/>
      <dgm:spPr/>
      <dgm:t>
        <a:bodyPr/>
        <a:lstStyle/>
        <a:p>
          <a:endParaRPr lang="en-US"/>
        </a:p>
      </dgm:t>
    </dgm:pt>
    <dgm:pt modelId="{1BFF1848-A89A-427B-BE36-51CAE3E9DC2B}" type="sibTrans" cxnId="{179529A1-BC0C-4D32-840F-4485FA15C315}">
      <dgm:prSet/>
      <dgm:spPr/>
      <dgm:t>
        <a:bodyPr/>
        <a:lstStyle/>
        <a:p>
          <a:endParaRPr lang="en-US"/>
        </a:p>
      </dgm:t>
    </dgm:pt>
    <dgm:pt modelId="{E38E74B3-AFCD-A049-9A7A-F88CFD82387B}" type="pres">
      <dgm:prSet presAssocID="{A0C54E6A-4E86-1E45-9376-3FBEEAC3C9D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FA7010-333E-1444-9D71-4524D9E07B5A}" type="pres">
      <dgm:prSet presAssocID="{D0FE6D14-1D49-EB45-8222-F9992F136439}" presName="parentText1" presStyleLbl="node1" presStyleIdx="0" presStyleCnt="5" custScaleX="29110" custScaleY="45545" custLinFactNeighborX="-34917" custLinFactNeighborY="-59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DA1D3-CC3D-AD4D-B2C0-87FAE0E3056A}" type="pres">
      <dgm:prSet presAssocID="{D0FE6D14-1D49-EB45-8222-F9992F136439}" presName="childText1" presStyleLbl="solidAlignAcc1" presStyleIdx="0" presStyleCnt="5" custScaleX="77235" custScaleY="38673" custLinFactNeighborX="-8586" custLinFactNeighborY="-37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02227-B711-C448-A1FF-A2AAFFB15B47}" type="pres">
      <dgm:prSet presAssocID="{397DC626-A99A-5646-9F2F-976E30B41985}" presName="parentText2" presStyleLbl="node1" presStyleIdx="1" presStyleCnt="5" custScaleX="31378" custScaleY="46424" custLinFactNeighborX="-31762" custLinFactNeighborY="-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13B86-BEC8-9749-9C35-11BF93E8A31B}" type="pres">
      <dgm:prSet presAssocID="{397DC626-A99A-5646-9F2F-976E30B41985}" presName="childText2" presStyleLbl="solidAlignAcc1" presStyleIdx="1" presStyleCnt="5" custScaleX="119031" custScaleY="53866" custLinFactNeighborX="20714" custLinFactNeighborY="-29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99D05-EF16-CE41-A07B-69AB188BAD22}" type="pres">
      <dgm:prSet presAssocID="{1AF8324D-667A-284D-A654-9AC812B0A870}" presName="parentText3" presStyleLbl="node1" presStyleIdx="2" presStyleCnt="5" custScaleX="25775" custScaleY="47499" custLinFactNeighborX="-23687" custLinFactNeighborY="54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21AB7-6511-C047-8283-D1250662B594}" type="pres">
      <dgm:prSet presAssocID="{1AF8324D-667A-284D-A654-9AC812B0A870}" presName="childText3" presStyleLbl="solidAlignAcc1" presStyleIdx="2" presStyleCnt="5" custScaleX="86877" custScaleY="66014" custLinFactNeighborX="39192" custLinFactNeighborY="-18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AA98F-869A-C142-89A4-035EAFEFC2B3}" type="pres">
      <dgm:prSet presAssocID="{2135B80A-8792-BB40-9992-F0D5D3DA3881}" presName="parentText4" presStyleLbl="node1" presStyleIdx="3" presStyleCnt="5" custScaleX="66017" custScaleY="49549" custLinFactNeighborX="911" custLinFactNeighborY="1643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397F8-577A-1244-AFD2-D32B69B27C7D}" type="pres">
      <dgm:prSet presAssocID="{2135B80A-8792-BB40-9992-F0D5D3DA3881}" presName="childText4" presStyleLbl="solidAlignAcc1" presStyleIdx="3" presStyleCnt="5" custScaleX="122080" custScaleY="46246" custLinFactNeighborX="54204" custLinFactNeighborY="-22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246AE-8827-4345-BCE3-F2F07003E26D}" type="pres">
      <dgm:prSet presAssocID="{AE9F5408-C02F-6647-A4C5-DDFD18ACCFCF}" presName="parentText5" presStyleLbl="node1" presStyleIdx="4" presStyleCnt="5" custScaleX="115378" custScaleY="53653" custLinFactY="11387" custLinFactNeighborX="7428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407F3-D8D5-AC4F-B322-082C9762FCF2}" type="pres">
      <dgm:prSet presAssocID="{AE9F5408-C02F-6647-A4C5-DDFD18ACCFCF}" presName="childText5" presStyleLbl="solidAlignAcc1" presStyleIdx="4" presStyleCnt="5" custScaleX="128771" custScaleY="36279" custLinFactNeighborX="14116" custLinFactNeighborY="23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0870A-E114-4FE0-B7FB-978BF1E6E088}" type="presOf" srcId="{8A325D5D-5D9E-4F05-B0AE-82C399E531E0}" destId="{6AFDA1D3-CC3D-AD4D-B2C0-87FAE0E3056A}" srcOrd="0" destOrd="1" presId="urn:microsoft.com/office/officeart/2009/3/layout/IncreasingArrowsProcess"/>
    <dgm:cxn modelId="{34B99DBE-5DCA-234C-9680-BD8727B9E068}" type="presOf" srcId="{AE9F5408-C02F-6647-A4C5-DDFD18ACCFCF}" destId="{42A246AE-8827-4345-BCE3-F2F07003E26D}" srcOrd="0" destOrd="0" presId="urn:microsoft.com/office/officeart/2009/3/layout/IncreasingArrowsProcess"/>
    <dgm:cxn modelId="{B22F04EA-D6A2-114B-BFB8-1078B64F3948}" type="presOf" srcId="{307B499F-BBCF-2645-BB3E-A77C33E59680}" destId="{41F397F8-577A-1244-AFD2-D32B69B27C7D}" srcOrd="0" destOrd="0" presId="urn:microsoft.com/office/officeart/2009/3/layout/IncreasingArrowsProcess"/>
    <dgm:cxn modelId="{CB5E0630-3BBD-4908-8474-142FE9CFCB14}" srcId="{A0C54E6A-4E86-1E45-9376-3FBEEAC3C9D3}" destId="{836C937D-91B9-4994-9CE3-A04F3C340465}" srcOrd="5" destOrd="0" parTransId="{387EB438-4FB3-4E10-A4BC-67DA24E8758D}" sibTransId="{08250678-FA67-4E7B-A9DD-F7CE657B4AB8}"/>
    <dgm:cxn modelId="{179529A1-BC0C-4D32-840F-4485FA15C315}" srcId="{D0FE6D14-1D49-EB45-8222-F9992F136439}" destId="{4B9AC3ED-A5DA-4266-B9C6-6D9013E3F909}" srcOrd="2" destOrd="0" parTransId="{4A5E5D1B-B84B-449B-A18A-1944A04A0BB6}" sibTransId="{1BFF1848-A89A-427B-BE36-51CAE3E9DC2B}"/>
    <dgm:cxn modelId="{DF67A38C-220A-3C48-AA06-BCDB51B10468}" srcId="{AE9F5408-C02F-6647-A4C5-DDFD18ACCFCF}" destId="{0E9AF87B-5ABE-0C41-A79C-FAA4804860EF}" srcOrd="0" destOrd="0" parTransId="{2B181937-F9D0-104D-8271-126BA53D77C4}" sibTransId="{BCFCB233-FA10-6C48-BD66-5091A3D8CE63}"/>
    <dgm:cxn modelId="{3EC6C894-C172-4D6D-AC2D-5D7EB252BF91}" srcId="{A0C54E6A-4E86-1E45-9376-3FBEEAC3C9D3}" destId="{D6A81E4B-903B-45AF-A9E6-159D73223F67}" srcOrd="6" destOrd="0" parTransId="{D53C6EA0-0FDE-4A0A-B90C-9FBA2D6CE8CD}" sibTransId="{7543D8E7-1D17-4B90-A759-DE36D1883F35}"/>
    <dgm:cxn modelId="{DE5D3C73-4028-4457-876C-CA7E283918D8}" type="presOf" srcId="{4B9AC3ED-A5DA-4266-B9C6-6D9013E3F909}" destId="{6AFDA1D3-CC3D-AD4D-B2C0-87FAE0E3056A}" srcOrd="0" destOrd="2" presId="urn:microsoft.com/office/officeart/2009/3/layout/IncreasingArrowsProcess"/>
    <dgm:cxn modelId="{5370D537-5E40-1F4C-A928-62E996D2310B}" type="presOf" srcId="{2135B80A-8792-BB40-9992-F0D5D3DA3881}" destId="{A29AA98F-869A-C142-89A4-035EAFEFC2B3}" srcOrd="0" destOrd="0" presId="urn:microsoft.com/office/officeart/2009/3/layout/IncreasingArrowsProcess"/>
    <dgm:cxn modelId="{099E03FA-336A-2D44-A5AD-76F4E2E057F7}" type="presOf" srcId="{1AF8324D-667A-284D-A654-9AC812B0A870}" destId="{43D99D05-EF16-CE41-A07B-69AB188BAD22}" srcOrd="0" destOrd="0" presId="urn:microsoft.com/office/officeart/2009/3/layout/IncreasingArrowsProcess"/>
    <dgm:cxn modelId="{F9E65F35-706B-634C-A3FB-D903C7AFDEBB}" type="presOf" srcId="{DD69A4C5-7857-6D4D-BDE1-F2224DDEDE3D}" destId="{A9213B86-BEC8-9749-9C35-11BF93E8A31B}" srcOrd="0" destOrd="0" presId="urn:microsoft.com/office/officeart/2009/3/layout/IncreasingArrowsProcess"/>
    <dgm:cxn modelId="{AA0A0098-C1FF-5043-8605-BC4635C8731D}" srcId="{397DC626-A99A-5646-9F2F-976E30B41985}" destId="{DD69A4C5-7857-6D4D-BDE1-F2224DDEDE3D}" srcOrd="0" destOrd="0" parTransId="{8A7BC5AF-081B-DB4F-B2B9-C356B3C7D195}" sibTransId="{F24E9470-1D42-C141-94B8-FD73546377ED}"/>
    <dgm:cxn modelId="{84952EB0-FF84-9644-9E1D-82F91880DE06}" type="presOf" srcId="{FEC6D288-D9B5-5B4F-8D98-72A22487F040}" destId="{6AFDA1D3-CC3D-AD4D-B2C0-87FAE0E3056A}" srcOrd="0" destOrd="0" presId="urn:microsoft.com/office/officeart/2009/3/layout/IncreasingArrowsProcess"/>
    <dgm:cxn modelId="{78884A85-6C56-C14A-9544-189EC2F9E260}" type="presOf" srcId="{03938C40-4BD2-B546-BA1B-53CC85221484}" destId="{71021AB7-6511-C047-8283-D1250662B594}" srcOrd="0" destOrd="0" presId="urn:microsoft.com/office/officeart/2009/3/layout/IncreasingArrowsProcess"/>
    <dgm:cxn modelId="{AC9DB07D-7A0A-4544-8F02-D2C5D64CCB3C}" srcId="{1AF8324D-667A-284D-A654-9AC812B0A870}" destId="{03938C40-4BD2-B546-BA1B-53CC85221484}" srcOrd="0" destOrd="0" parTransId="{B2232CC6-5EFF-6A4D-B0B1-A97AA8A99615}" sibTransId="{95596E9E-6832-3241-A366-1058E2CDF32C}"/>
    <dgm:cxn modelId="{7A013E58-A987-014C-9C8D-1CDF37583329}" type="presOf" srcId="{0E9AF87B-5ABE-0C41-A79C-FAA4804860EF}" destId="{1B7407F3-D8D5-AC4F-B322-082C9762FCF2}" srcOrd="0" destOrd="0" presId="urn:microsoft.com/office/officeart/2009/3/layout/IncreasingArrowsProcess"/>
    <dgm:cxn modelId="{B97E5454-0BD3-8E44-A234-CA1C9596BF7A}" srcId="{A0C54E6A-4E86-1E45-9376-3FBEEAC3C9D3}" destId="{AE9F5408-C02F-6647-A4C5-DDFD18ACCFCF}" srcOrd="4" destOrd="0" parTransId="{6BCA2DEB-39B5-B844-8D46-83CEEC72DE48}" sibTransId="{7FA2BBE5-743B-9A42-9C0A-F1130E551538}"/>
    <dgm:cxn modelId="{87046779-9237-C04E-847B-590FFB71A775}" type="presOf" srcId="{A0C54E6A-4E86-1E45-9376-3FBEEAC3C9D3}" destId="{E38E74B3-AFCD-A049-9A7A-F88CFD82387B}" srcOrd="0" destOrd="0" presId="urn:microsoft.com/office/officeart/2009/3/layout/IncreasingArrowsProcess"/>
    <dgm:cxn modelId="{972008DA-4329-044D-80D0-8F027C30113D}" srcId="{A0C54E6A-4E86-1E45-9376-3FBEEAC3C9D3}" destId="{397DC626-A99A-5646-9F2F-976E30B41985}" srcOrd="1" destOrd="0" parTransId="{BAF64AB7-BD27-E94D-8380-9D059E19115D}" sibTransId="{CCB84D3B-3E95-BF43-B86A-F69F9A2308D3}"/>
    <dgm:cxn modelId="{C11DBBB2-8F48-BB47-AFB5-CBE9AAF2CA77}" srcId="{2135B80A-8792-BB40-9992-F0D5D3DA3881}" destId="{307B499F-BBCF-2645-BB3E-A77C33E59680}" srcOrd="0" destOrd="0" parTransId="{E3FEF61A-0994-5444-8153-805EB5AFD506}" sibTransId="{A7182957-521F-464B-93C7-86AFE1D1E86C}"/>
    <dgm:cxn modelId="{A96225E4-B8DE-CA49-860F-77AC34A7CB07}" srcId="{A0C54E6A-4E86-1E45-9376-3FBEEAC3C9D3}" destId="{1AF8324D-667A-284D-A654-9AC812B0A870}" srcOrd="2" destOrd="0" parTransId="{089AF2F4-203C-F149-B308-82B92191AC98}" sibTransId="{44FDD440-1891-D24C-98A0-B8A58A0A0827}"/>
    <dgm:cxn modelId="{0C7A42CD-C3D7-4BD8-8F31-098D91E1108C}" srcId="{D0FE6D14-1D49-EB45-8222-F9992F136439}" destId="{8A325D5D-5D9E-4F05-B0AE-82C399E531E0}" srcOrd="1" destOrd="0" parTransId="{951BA1DD-92BF-4C8C-B1E0-B0A7DE26A965}" sibTransId="{6EAC8EEB-5C7D-4D7D-8906-E9CEDEDB9B62}"/>
    <dgm:cxn modelId="{82E326D7-5C61-6846-ABB5-37EC37344D8B}" type="presOf" srcId="{397DC626-A99A-5646-9F2F-976E30B41985}" destId="{EE002227-B711-C448-A1FF-A2AAFFB15B47}" srcOrd="0" destOrd="0" presId="urn:microsoft.com/office/officeart/2009/3/layout/IncreasingArrowsProcess"/>
    <dgm:cxn modelId="{57083BC0-7913-BE45-AD39-18F95DCF6669}" type="presOf" srcId="{D0FE6D14-1D49-EB45-8222-F9992F136439}" destId="{35FA7010-333E-1444-9D71-4524D9E07B5A}" srcOrd="0" destOrd="0" presId="urn:microsoft.com/office/officeart/2009/3/layout/IncreasingArrowsProcess"/>
    <dgm:cxn modelId="{EA72F337-D39B-2642-B58C-571E3AF6F0AE}" srcId="{A0C54E6A-4E86-1E45-9376-3FBEEAC3C9D3}" destId="{D0FE6D14-1D49-EB45-8222-F9992F136439}" srcOrd="0" destOrd="0" parTransId="{0B026AE9-CCC1-B744-B1D6-C3D286ED0C55}" sibTransId="{8AADFA28-2931-5D47-9FE7-1CFAA2498546}"/>
    <dgm:cxn modelId="{09486751-C43E-3E4A-A212-7501B40C322E}" srcId="{D0FE6D14-1D49-EB45-8222-F9992F136439}" destId="{FEC6D288-D9B5-5B4F-8D98-72A22487F040}" srcOrd="0" destOrd="0" parTransId="{F0407296-E3D4-294F-8434-53C078035035}" sibTransId="{84146B82-18B6-B541-BA16-1BC49231F8C5}"/>
    <dgm:cxn modelId="{E67C652E-58EA-7747-973D-74AD518B53D9}" srcId="{A0C54E6A-4E86-1E45-9376-3FBEEAC3C9D3}" destId="{2135B80A-8792-BB40-9992-F0D5D3DA3881}" srcOrd="3" destOrd="0" parTransId="{D5CBC81A-DF86-7A48-9C9F-4F6BE04B9545}" sibTransId="{1D52CE2E-A278-7340-AD8F-B054CD96836A}"/>
    <dgm:cxn modelId="{32C7759D-7B4F-2546-8A0E-1A511F09548B}" type="presParOf" srcId="{E38E74B3-AFCD-A049-9A7A-F88CFD82387B}" destId="{35FA7010-333E-1444-9D71-4524D9E07B5A}" srcOrd="0" destOrd="0" presId="urn:microsoft.com/office/officeart/2009/3/layout/IncreasingArrowsProcess"/>
    <dgm:cxn modelId="{C9FB5849-C013-B448-A60A-C94FA2B6457B}" type="presParOf" srcId="{E38E74B3-AFCD-A049-9A7A-F88CFD82387B}" destId="{6AFDA1D3-CC3D-AD4D-B2C0-87FAE0E3056A}" srcOrd="1" destOrd="0" presId="urn:microsoft.com/office/officeart/2009/3/layout/IncreasingArrowsProcess"/>
    <dgm:cxn modelId="{9F8E7CB4-A818-444A-9E36-7ED99E425322}" type="presParOf" srcId="{E38E74B3-AFCD-A049-9A7A-F88CFD82387B}" destId="{EE002227-B711-C448-A1FF-A2AAFFB15B47}" srcOrd="2" destOrd="0" presId="urn:microsoft.com/office/officeart/2009/3/layout/IncreasingArrowsProcess"/>
    <dgm:cxn modelId="{51813119-82EF-5A43-9CB5-BFE6FA4AB941}" type="presParOf" srcId="{E38E74B3-AFCD-A049-9A7A-F88CFD82387B}" destId="{A9213B86-BEC8-9749-9C35-11BF93E8A31B}" srcOrd="3" destOrd="0" presId="urn:microsoft.com/office/officeart/2009/3/layout/IncreasingArrowsProcess"/>
    <dgm:cxn modelId="{558588B1-9862-EC45-BCA3-7B21614C0AA1}" type="presParOf" srcId="{E38E74B3-AFCD-A049-9A7A-F88CFD82387B}" destId="{43D99D05-EF16-CE41-A07B-69AB188BAD22}" srcOrd="4" destOrd="0" presId="urn:microsoft.com/office/officeart/2009/3/layout/IncreasingArrowsProcess"/>
    <dgm:cxn modelId="{03097F5C-CB04-1042-B9F2-68AEA38A035D}" type="presParOf" srcId="{E38E74B3-AFCD-A049-9A7A-F88CFD82387B}" destId="{71021AB7-6511-C047-8283-D1250662B594}" srcOrd="5" destOrd="0" presId="urn:microsoft.com/office/officeart/2009/3/layout/IncreasingArrowsProcess"/>
    <dgm:cxn modelId="{A7DBAA66-8022-E24C-8B91-BBE6BE4E6461}" type="presParOf" srcId="{E38E74B3-AFCD-A049-9A7A-F88CFD82387B}" destId="{A29AA98F-869A-C142-89A4-035EAFEFC2B3}" srcOrd="6" destOrd="0" presId="urn:microsoft.com/office/officeart/2009/3/layout/IncreasingArrowsProcess"/>
    <dgm:cxn modelId="{0B4EE407-22A0-D34C-A8B6-04CC3B3CCD28}" type="presParOf" srcId="{E38E74B3-AFCD-A049-9A7A-F88CFD82387B}" destId="{41F397F8-577A-1244-AFD2-D32B69B27C7D}" srcOrd="7" destOrd="0" presId="urn:microsoft.com/office/officeart/2009/3/layout/IncreasingArrowsProcess"/>
    <dgm:cxn modelId="{35AE6EE3-BDF3-3E4B-92C9-C7EE315373F3}" type="presParOf" srcId="{E38E74B3-AFCD-A049-9A7A-F88CFD82387B}" destId="{42A246AE-8827-4345-BCE3-F2F07003E26D}" srcOrd="8" destOrd="0" presId="urn:microsoft.com/office/officeart/2009/3/layout/IncreasingArrowsProcess"/>
    <dgm:cxn modelId="{0BD38DF7-3EEB-CB42-BED2-A2A2452DA4A7}" type="presParOf" srcId="{E38E74B3-AFCD-A049-9A7A-F88CFD82387B}" destId="{1B7407F3-D8D5-AC4F-B322-082C9762FCF2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0CE36-C2EA-4143-A061-EAAE88C1C7F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27CBC-2B0B-486F-B566-4308F8BD2DE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Best practise for Risk Based CUI management</a:t>
          </a:r>
          <a:endParaRPr lang="en-US" sz="1600" dirty="0"/>
        </a:p>
      </dgm:t>
    </dgm:pt>
    <dgm:pt modelId="{9B1AF520-C307-4CF8-91B4-B1464AE8263F}" type="parTrans" cxnId="{AF7BBC7C-859C-4279-90C0-36E3C7A688DD}">
      <dgm:prSet/>
      <dgm:spPr/>
      <dgm:t>
        <a:bodyPr/>
        <a:lstStyle/>
        <a:p>
          <a:endParaRPr lang="en-US"/>
        </a:p>
      </dgm:t>
    </dgm:pt>
    <dgm:pt modelId="{575AA529-04EA-486F-BE2F-377E5E8415B6}" type="sibTrans" cxnId="{AF7BBC7C-859C-4279-90C0-36E3C7A688DD}">
      <dgm:prSet/>
      <dgm:spPr/>
      <dgm:t>
        <a:bodyPr/>
        <a:lstStyle/>
        <a:p>
          <a:endParaRPr lang="en-US"/>
        </a:p>
      </dgm:t>
    </dgm:pt>
    <dgm:pt modelId="{8CFC4975-5A9E-4B10-AF0A-DD82C0E09AA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HLS management approach</a:t>
          </a:r>
          <a:endParaRPr lang="en-US" sz="1600" dirty="0"/>
        </a:p>
      </dgm:t>
    </dgm:pt>
    <dgm:pt modelId="{A6E97291-10F2-4150-BF8F-73334180ADAB}" type="parTrans" cxnId="{139D9AD9-475B-4DB3-97FD-6BD3EECFE466}">
      <dgm:prSet/>
      <dgm:spPr/>
      <dgm:t>
        <a:bodyPr/>
        <a:lstStyle/>
        <a:p>
          <a:endParaRPr lang="en-US"/>
        </a:p>
      </dgm:t>
    </dgm:pt>
    <dgm:pt modelId="{15D0F8BE-424E-47EC-9B3B-1EB708022B6A}" type="sibTrans" cxnId="{139D9AD9-475B-4DB3-97FD-6BD3EECFE466}">
      <dgm:prSet/>
      <dgm:spPr/>
      <dgm:t>
        <a:bodyPr/>
        <a:lstStyle/>
        <a:p>
          <a:endParaRPr lang="en-US"/>
        </a:p>
      </dgm:t>
    </dgm:pt>
    <dgm:pt modelId="{8147FFE4-A97E-43A0-A0B7-0AEB3B0F1A16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Process implementation</a:t>
          </a:r>
          <a:endParaRPr lang="en-US" sz="1600" dirty="0"/>
        </a:p>
      </dgm:t>
    </dgm:pt>
    <dgm:pt modelId="{60395203-601C-43D9-8CE7-A11F28D5232C}" type="parTrans" cxnId="{C4EBD368-BA25-4F72-A937-F2B445E874D6}">
      <dgm:prSet/>
      <dgm:spPr/>
      <dgm:t>
        <a:bodyPr/>
        <a:lstStyle/>
        <a:p>
          <a:endParaRPr lang="en-US"/>
        </a:p>
      </dgm:t>
    </dgm:pt>
    <dgm:pt modelId="{C03CB6CC-4242-4974-B791-19DC14F907D3}" type="sibTrans" cxnId="{C4EBD368-BA25-4F72-A937-F2B445E874D6}">
      <dgm:prSet/>
      <dgm:spPr/>
      <dgm:t>
        <a:bodyPr/>
        <a:lstStyle/>
        <a:p>
          <a:endParaRPr lang="en-US"/>
        </a:p>
      </dgm:t>
    </dgm:pt>
    <dgm:pt modelId="{6A6ED908-6970-4EA5-838C-C6329E9298A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PDCA improvement loop</a:t>
          </a:r>
          <a:endParaRPr lang="en-US" sz="1600" dirty="0"/>
        </a:p>
      </dgm:t>
    </dgm:pt>
    <dgm:pt modelId="{ED3BA0AC-8C5B-4223-A32D-EF114B2457ED}" type="parTrans" cxnId="{A8AF7E9E-7220-4F65-BB4A-371909863CE4}">
      <dgm:prSet/>
      <dgm:spPr/>
      <dgm:t>
        <a:bodyPr/>
        <a:lstStyle/>
        <a:p>
          <a:endParaRPr lang="en-US"/>
        </a:p>
      </dgm:t>
    </dgm:pt>
    <dgm:pt modelId="{8EE8FAFF-CD74-44A3-B9D5-EEAE5B93AAA6}" type="sibTrans" cxnId="{A8AF7E9E-7220-4F65-BB4A-371909863CE4}">
      <dgm:prSet/>
      <dgm:spPr/>
      <dgm:t>
        <a:bodyPr/>
        <a:lstStyle/>
        <a:p>
          <a:endParaRPr lang="en-US"/>
        </a:p>
      </dgm:t>
    </dgm:pt>
    <dgm:pt modelId="{324DC3CC-A3F5-4CBB-BA2F-8246E3C7612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Risk based condition forecast</a:t>
          </a:r>
          <a:endParaRPr lang="en-US" sz="1600" dirty="0"/>
        </a:p>
      </dgm:t>
    </dgm:pt>
    <dgm:pt modelId="{0A9D30DC-74EF-4A9E-A42A-BE5AAA38D43B}" type="parTrans" cxnId="{DFC43B79-5116-4CCE-9F2D-F8861E3DC270}">
      <dgm:prSet/>
      <dgm:spPr/>
      <dgm:t>
        <a:bodyPr/>
        <a:lstStyle/>
        <a:p>
          <a:endParaRPr lang="en-US"/>
        </a:p>
      </dgm:t>
    </dgm:pt>
    <dgm:pt modelId="{F8D23AF1-BA2E-4F4F-A7CA-C9D2BF013352}" type="sibTrans" cxnId="{DFC43B79-5116-4CCE-9F2D-F8861E3DC270}">
      <dgm:prSet/>
      <dgm:spPr/>
      <dgm:t>
        <a:bodyPr/>
        <a:lstStyle/>
        <a:p>
          <a:endParaRPr lang="en-US"/>
        </a:p>
      </dgm:t>
    </dgm:pt>
    <dgm:pt modelId="{4DFB88E8-0063-4356-AC35-F273996B2CB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Coating lifetime</a:t>
          </a:r>
          <a:endParaRPr lang="en-US" sz="1600" dirty="0"/>
        </a:p>
      </dgm:t>
    </dgm:pt>
    <dgm:pt modelId="{E64B188A-ACC1-40F9-89D0-7D77D9114670}" type="parTrans" cxnId="{06D1FFA2-D0CD-464E-A3D1-554DFFEFC8A9}">
      <dgm:prSet/>
      <dgm:spPr/>
      <dgm:t>
        <a:bodyPr/>
        <a:lstStyle/>
        <a:p>
          <a:endParaRPr lang="en-US"/>
        </a:p>
      </dgm:t>
    </dgm:pt>
    <dgm:pt modelId="{D084592A-3182-41DE-9F53-E5EB938A5686}" type="sibTrans" cxnId="{06D1FFA2-D0CD-464E-A3D1-554DFFEFC8A9}">
      <dgm:prSet/>
      <dgm:spPr/>
      <dgm:t>
        <a:bodyPr/>
        <a:lstStyle/>
        <a:p>
          <a:endParaRPr lang="en-US"/>
        </a:p>
      </dgm:t>
    </dgm:pt>
    <dgm:pt modelId="{887C432C-B912-4ED7-A852-4A340F89DEEA}">
      <dgm:prSet phldrT="[Text]" custT="1"/>
      <dgm:spPr>
        <a:effectLst>
          <a:outerShdw blurRad="76200" dist="50800" dir="2700000" algn="tl" rotWithShape="0">
            <a:prstClr val="black">
              <a:alpha val="40000"/>
            </a:prstClr>
          </a:outerShdw>
        </a:effectLst>
      </dgm:spPr>
      <dgm:t>
        <a:bodyPr lIns="36000" rIns="36000"/>
        <a:lstStyle/>
        <a:p>
          <a:r>
            <a:rPr lang="en-US" sz="2800" b="1" dirty="0" smtClean="0"/>
            <a:t>CUI Management</a:t>
          </a:r>
          <a:endParaRPr lang="en-US" sz="2800" b="1" dirty="0"/>
        </a:p>
      </dgm:t>
    </dgm:pt>
    <dgm:pt modelId="{8E011816-28BD-4796-AF30-8819D6E0F23C}" type="parTrans" cxnId="{703790D3-4403-4BED-8E98-A679B71444E0}">
      <dgm:prSet/>
      <dgm:spPr/>
      <dgm:t>
        <a:bodyPr/>
        <a:lstStyle/>
        <a:p>
          <a:endParaRPr lang="en-US"/>
        </a:p>
      </dgm:t>
    </dgm:pt>
    <dgm:pt modelId="{F4073CF4-1281-4A0D-BCB5-0D97C4012538}" type="sibTrans" cxnId="{703790D3-4403-4BED-8E98-A679B71444E0}">
      <dgm:prSet/>
      <dgm:spPr/>
      <dgm:t>
        <a:bodyPr/>
        <a:lstStyle/>
        <a:p>
          <a:endParaRPr lang="en-US"/>
        </a:p>
      </dgm:t>
    </dgm:pt>
    <dgm:pt modelId="{3E33BBDE-FE08-4E41-9A3C-E01BA36CD6B0}">
      <dgm:prSet phldrT="[Text]" custT="1"/>
      <dgm:spPr>
        <a:effectLst>
          <a:outerShdw blurRad="76200" dist="508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/>
            <a:t>Tooling</a:t>
          </a:r>
          <a:endParaRPr lang="en-US" sz="2800" b="1" dirty="0"/>
        </a:p>
      </dgm:t>
    </dgm:pt>
    <dgm:pt modelId="{45A73406-614C-4814-AF8F-F956D12F5893}" type="parTrans" cxnId="{23AC7959-603F-4C25-904E-E8B39633E4AB}">
      <dgm:prSet/>
      <dgm:spPr/>
      <dgm:t>
        <a:bodyPr/>
        <a:lstStyle/>
        <a:p>
          <a:endParaRPr lang="en-US"/>
        </a:p>
      </dgm:t>
    </dgm:pt>
    <dgm:pt modelId="{2D8A6D9A-A455-42B5-9F93-E2E78D86EA86}" type="sibTrans" cxnId="{23AC7959-603F-4C25-904E-E8B39633E4AB}">
      <dgm:prSet/>
      <dgm:spPr/>
      <dgm:t>
        <a:bodyPr/>
        <a:lstStyle/>
        <a:p>
          <a:endParaRPr lang="en-US"/>
        </a:p>
      </dgm:t>
    </dgm:pt>
    <dgm:pt modelId="{B0371A19-3944-48D9-8EF6-7E80851745D5}">
      <dgm:prSet phldrT="[Text]" custT="1"/>
      <dgm:spPr>
        <a:effectLst>
          <a:outerShdw blurRad="76200" dist="508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/>
            <a:t>Assessment</a:t>
          </a:r>
          <a:endParaRPr lang="en-US" sz="2800" b="1" dirty="0"/>
        </a:p>
      </dgm:t>
    </dgm:pt>
    <dgm:pt modelId="{22212769-47EA-4F23-969C-209B7C5D4644}" type="parTrans" cxnId="{E4C6C67F-4F79-45BC-874B-E15AB801D2D1}">
      <dgm:prSet/>
      <dgm:spPr/>
      <dgm:t>
        <a:bodyPr/>
        <a:lstStyle/>
        <a:p>
          <a:endParaRPr lang="en-US"/>
        </a:p>
      </dgm:t>
    </dgm:pt>
    <dgm:pt modelId="{53A1E98B-BD3C-4E4D-825A-99C5F2D0ADF7}" type="sibTrans" cxnId="{E4C6C67F-4F79-45BC-874B-E15AB801D2D1}">
      <dgm:prSet/>
      <dgm:spPr/>
      <dgm:t>
        <a:bodyPr/>
        <a:lstStyle/>
        <a:p>
          <a:endParaRPr lang="en-US"/>
        </a:p>
      </dgm:t>
    </dgm:pt>
    <dgm:pt modelId="{F9F387A6-5951-4908-9525-9EAA174F3CB2}">
      <dgm:prSet phldrT="[Text]" custT="1"/>
      <dgm:spPr>
        <a:solidFill>
          <a:srgbClr val="60E14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Strategic approach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4DD3554-3A57-4AAE-81E7-B1182269D9E0}" type="parTrans" cxnId="{97953394-B8EC-4720-9E21-A1A28DD306E3}">
      <dgm:prSet/>
      <dgm:spPr/>
      <dgm:t>
        <a:bodyPr/>
        <a:lstStyle/>
        <a:p>
          <a:endParaRPr lang="en-US"/>
        </a:p>
      </dgm:t>
    </dgm:pt>
    <dgm:pt modelId="{01BEE9F4-A25E-41AA-95B9-365BB7136BB1}" type="sibTrans" cxnId="{97953394-B8EC-4720-9E21-A1A28DD306E3}">
      <dgm:prSet/>
      <dgm:spPr/>
      <dgm:t>
        <a:bodyPr/>
        <a:lstStyle/>
        <a:p>
          <a:endParaRPr lang="en-US"/>
        </a:p>
      </dgm:t>
    </dgm:pt>
    <dgm:pt modelId="{66233A15-FA31-410A-82FC-AFD29232126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Corrosion speed</a:t>
          </a:r>
          <a:endParaRPr lang="en-US" sz="1600" dirty="0"/>
        </a:p>
      </dgm:t>
    </dgm:pt>
    <dgm:pt modelId="{498A9B0C-76AC-4938-915F-92C96082D77E}" type="parTrans" cxnId="{BCFA473D-1090-4781-AFE7-1F8A6AAD33F0}">
      <dgm:prSet/>
      <dgm:spPr/>
      <dgm:t>
        <a:bodyPr/>
        <a:lstStyle/>
        <a:p>
          <a:endParaRPr lang="en-US"/>
        </a:p>
      </dgm:t>
    </dgm:pt>
    <dgm:pt modelId="{E5B81DBE-1702-4908-ACDB-65AE1CA1559C}" type="sibTrans" cxnId="{BCFA473D-1090-4781-AFE7-1F8A6AAD33F0}">
      <dgm:prSet/>
      <dgm:spPr/>
      <dgm:t>
        <a:bodyPr/>
        <a:lstStyle/>
        <a:p>
          <a:endParaRPr lang="en-US"/>
        </a:p>
      </dgm:t>
    </dgm:pt>
    <dgm:pt modelId="{4744C37B-93B7-4D8A-95D4-31A8B2076E1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Time To Failure forecast</a:t>
          </a:r>
          <a:endParaRPr lang="en-US" sz="1600" dirty="0"/>
        </a:p>
      </dgm:t>
    </dgm:pt>
    <dgm:pt modelId="{4497F2E1-91D8-448B-8C06-38241729A8A3}" type="parTrans" cxnId="{017C34CB-3698-4459-A915-49990B8AB0BE}">
      <dgm:prSet/>
      <dgm:spPr/>
      <dgm:t>
        <a:bodyPr/>
        <a:lstStyle/>
        <a:p>
          <a:endParaRPr lang="en-US"/>
        </a:p>
      </dgm:t>
    </dgm:pt>
    <dgm:pt modelId="{0DD3CCD0-6238-49C8-B7CE-361FBA3CF68B}" type="sibTrans" cxnId="{017C34CB-3698-4459-A915-49990B8AB0BE}">
      <dgm:prSet/>
      <dgm:spPr/>
      <dgm:t>
        <a:bodyPr/>
        <a:lstStyle/>
        <a:p>
          <a:endParaRPr lang="en-US"/>
        </a:p>
      </dgm:t>
    </dgm:pt>
    <dgm:pt modelId="{A09465E7-10EC-4644-B61C-E61BABE2E1D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Inspection effectivity</a:t>
          </a:r>
          <a:endParaRPr lang="en-US" sz="1600" dirty="0"/>
        </a:p>
      </dgm:t>
    </dgm:pt>
    <dgm:pt modelId="{68DCC413-A6AD-4482-8855-2E8E967C1C3B}" type="parTrans" cxnId="{73DE1EF1-EF10-4DD2-9257-DA0E18E84518}">
      <dgm:prSet/>
      <dgm:spPr/>
      <dgm:t>
        <a:bodyPr/>
        <a:lstStyle/>
        <a:p>
          <a:endParaRPr lang="en-US"/>
        </a:p>
      </dgm:t>
    </dgm:pt>
    <dgm:pt modelId="{096ADF8A-0CDC-413B-9B5D-450E3E797AB9}" type="sibTrans" cxnId="{73DE1EF1-EF10-4DD2-9257-DA0E18E84518}">
      <dgm:prSet/>
      <dgm:spPr/>
      <dgm:t>
        <a:bodyPr/>
        <a:lstStyle/>
        <a:p>
          <a:endParaRPr lang="en-US"/>
        </a:p>
      </dgm:t>
    </dgm:pt>
    <dgm:pt modelId="{8A942DDF-418D-4007-A582-FCA4CCFFA67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Case histories</a:t>
          </a:r>
          <a:endParaRPr lang="en-US" sz="1600" dirty="0"/>
        </a:p>
      </dgm:t>
    </dgm:pt>
    <dgm:pt modelId="{39D0C4E0-F819-44C6-B11E-85DBCC6F619F}" type="parTrans" cxnId="{A87DA757-6899-4654-A7FE-33FC66CC4E04}">
      <dgm:prSet/>
      <dgm:spPr/>
      <dgm:t>
        <a:bodyPr/>
        <a:lstStyle/>
        <a:p>
          <a:endParaRPr lang="en-US"/>
        </a:p>
      </dgm:t>
    </dgm:pt>
    <dgm:pt modelId="{764DC6DE-6AE3-4893-A179-AC3CC8DAFE29}" type="sibTrans" cxnId="{A87DA757-6899-4654-A7FE-33FC66CC4E04}">
      <dgm:prSet/>
      <dgm:spPr/>
      <dgm:t>
        <a:bodyPr/>
        <a:lstStyle/>
        <a:p>
          <a:endParaRPr lang="en-US"/>
        </a:p>
      </dgm:t>
    </dgm:pt>
    <dgm:pt modelId="{41C97521-DE0B-428C-9319-D12D214A1809}">
      <dgm:prSet phldrT="[Text]" custT="1"/>
      <dgm:spPr>
        <a:solidFill>
          <a:srgbClr val="60E14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Condition monitoring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B4A7D06-117D-4E38-A3AE-D13AB5831836}" type="parTrans" cxnId="{BC0E21E7-F709-490F-AF80-47B8054BA9FB}">
      <dgm:prSet/>
      <dgm:spPr/>
      <dgm:t>
        <a:bodyPr/>
        <a:lstStyle/>
        <a:p>
          <a:endParaRPr lang="en-US"/>
        </a:p>
      </dgm:t>
    </dgm:pt>
    <dgm:pt modelId="{00204399-AA52-440C-AE6C-663B7E88A56C}" type="sibTrans" cxnId="{BC0E21E7-F709-490F-AF80-47B8054BA9FB}">
      <dgm:prSet/>
      <dgm:spPr/>
      <dgm:t>
        <a:bodyPr/>
        <a:lstStyle/>
        <a:p>
          <a:endParaRPr lang="en-US"/>
        </a:p>
      </dgm:t>
    </dgm:pt>
    <dgm:pt modelId="{6F4C83AB-950D-414F-9D7E-FF563EF1CD9B}">
      <dgm:prSet phldrT="[Text]" custT="1"/>
      <dgm:spPr>
        <a:solidFill>
          <a:srgbClr val="60E14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/>
            <a:t>New tech assessment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99E19BE-87B4-4AA1-B321-2BACAD6F7561}" type="parTrans" cxnId="{89739788-0221-4AC7-8010-D0276AAB1737}">
      <dgm:prSet/>
      <dgm:spPr/>
      <dgm:t>
        <a:bodyPr/>
        <a:lstStyle/>
        <a:p>
          <a:endParaRPr lang="en-US"/>
        </a:p>
      </dgm:t>
    </dgm:pt>
    <dgm:pt modelId="{AF2956C3-ECBC-428C-ADD0-4488B4F3D56A}" type="sibTrans" cxnId="{89739788-0221-4AC7-8010-D0276AAB1737}">
      <dgm:prSet/>
      <dgm:spPr/>
      <dgm:t>
        <a:bodyPr/>
        <a:lstStyle/>
        <a:p>
          <a:endParaRPr lang="en-US"/>
        </a:p>
      </dgm:t>
    </dgm:pt>
    <dgm:pt modelId="{642BA770-B189-43BF-9666-31018652CA86}" type="pres">
      <dgm:prSet presAssocID="{8F20CE36-C2EA-4143-A061-EAAE88C1C7F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6724F-A449-4CBB-B8E4-6AFCC21D3D04}" type="pres">
      <dgm:prSet presAssocID="{8F20CE36-C2EA-4143-A061-EAAE88C1C7F3}" presName="hierFlow" presStyleCnt="0"/>
      <dgm:spPr/>
    </dgm:pt>
    <dgm:pt modelId="{633C97A9-1EAD-4D79-9C52-878A2798A9CA}" type="pres">
      <dgm:prSet presAssocID="{8F20CE36-C2EA-4143-A061-EAAE88C1C7F3}" presName="firstBuf" presStyleCnt="0"/>
      <dgm:spPr/>
    </dgm:pt>
    <dgm:pt modelId="{A633BAFF-6E8B-4416-B781-F7B572C6ADEC}" type="pres">
      <dgm:prSet presAssocID="{8F20CE36-C2EA-4143-A061-EAAE88C1C7F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DDDC6DC-2AB1-4B99-BC32-C7EF850939C2}" type="pres">
      <dgm:prSet presAssocID="{0FC27CBC-2B0B-486F-B566-4308F8BD2DEC}" presName="Name17" presStyleCnt="0"/>
      <dgm:spPr/>
    </dgm:pt>
    <dgm:pt modelId="{003B32A0-DA83-4B48-BCC3-661C4244749D}" type="pres">
      <dgm:prSet presAssocID="{0FC27CBC-2B0B-486F-B566-4308F8BD2DEC}" presName="level1Shape" presStyleLbl="node0" presStyleIdx="0" presStyleCnt="1" custScaleX="232460" custScaleY="321043" custLinFactY="-86752" custLinFactNeighborX="-5038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75E8BF-6C03-4A49-99F4-EA82AB64E3D5}" type="pres">
      <dgm:prSet presAssocID="{0FC27CBC-2B0B-486F-B566-4308F8BD2DEC}" presName="hierChild2" presStyleCnt="0"/>
      <dgm:spPr/>
    </dgm:pt>
    <dgm:pt modelId="{20AD228C-8FCA-44D0-8380-66653FE41A12}" type="pres">
      <dgm:prSet presAssocID="{A6E97291-10F2-4150-BF8F-73334180ADAB}" presName="Name25" presStyleLbl="parChTrans1D2" presStyleIdx="0" presStyleCnt="4"/>
      <dgm:spPr/>
      <dgm:t>
        <a:bodyPr/>
        <a:lstStyle/>
        <a:p>
          <a:endParaRPr lang="en-US"/>
        </a:p>
      </dgm:t>
    </dgm:pt>
    <dgm:pt modelId="{3609F2C7-DD28-40F9-80BD-F683F3E4FA9B}" type="pres">
      <dgm:prSet presAssocID="{A6E97291-10F2-4150-BF8F-73334180ADA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8902052-50E6-40ED-83D0-69138B4F1CB3}" type="pres">
      <dgm:prSet presAssocID="{8CFC4975-5A9E-4B10-AF0A-DD82C0E09AA1}" presName="Name30" presStyleCnt="0"/>
      <dgm:spPr/>
    </dgm:pt>
    <dgm:pt modelId="{F0A5AA16-706C-4813-BEE3-4CEC33280BDE}" type="pres">
      <dgm:prSet presAssocID="{8CFC4975-5A9E-4B10-AF0A-DD82C0E09AA1}" presName="level2Shape" presStyleLbl="node2" presStyleIdx="0" presStyleCnt="4" custScaleX="199443" custScaleY="229941" custLinFactX="2536" custLinFactY="-21064" custLinFactNeighborX="100000" custLinFactNeighborY="-100000"/>
      <dgm:spPr/>
      <dgm:t>
        <a:bodyPr/>
        <a:lstStyle/>
        <a:p>
          <a:endParaRPr lang="en-US"/>
        </a:p>
      </dgm:t>
    </dgm:pt>
    <dgm:pt modelId="{E10EFF54-92C2-49D7-9CEB-28FD8B160D96}" type="pres">
      <dgm:prSet presAssocID="{8CFC4975-5A9E-4B10-AF0A-DD82C0E09AA1}" presName="hierChild3" presStyleCnt="0"/>
      <dgm:spPr/>
    </dgm:pt>
    <dgm:pt modelId="{ABF12470-F4CA-4A56-982E-5F7DF8A0B414}" type="pres">
      <dgm:prSet presAssocID="{60395203-601C-43D9-8CE7-A11F28D5232C}" presName="Name25" presStyleLbl="parChTrans1D3" presStyleIdx="0" presStyleCnt="8"/>
      <dgm:spPr/>
      <dgm:t>
        <a:bodyPr/>
        <a:lstStyle/>
        <a:p>
          <a:endParaRPr lang="en-US"/>
        </a:p>
      </dgm:t>
    </dgm:pt>
    <dgm:pt modelId="{03E5C716-1068-4AB8-A14C-9EF0317D16FD}" type="pres">
      <dgm:prSet presAssocID="{60395203-601C-43D9-8CE7-A11F28D5232C}" presName="connTx" presStyleLbl="parChTrans1D3" presStyleIdx="0" presStyleCnt="8"/>
      <dgm:spPr/>
      <dgm:t>
        <a:bodyPr/>
        <a:lstStyle/>
        <a:p>
          <a:endParaRPr lang="en-US"/>
        </a:p>
      </dgm:t>
    </dgm:pt>
    <dgm:pt modelId="{8DBE498C-0131-4381-97F4-522AAA7C6C5B}" type="pres">
      <dgm:prSet presAssocID="{8147FFE4-A97E-43A0-A0B7-0AEB3B0F1A16}" presName="Name30" presStyleCnt="0"/>
      <dgm:spPr/>
    </dgm:pt>
    <dgm:pt modelId="{52495A3E-A618-4622-9E60-9D90947E04AC}" type="pres">
      <dgm:prSet presAssocID="{8147FFE4-A97E-43A0-A0B7-0AEB3B0F1A16}" presName="level2Shape" presStyleLbl="node3" presStyleIdx="0" presStyleCnt="8" custScaleX="350190" custLinFactX="96658" custLinFactY="-21088" custLinFactNeighborX="100000" custLinFactNeighborY="-100000"/>
      <dgm:spPr/>
      <dgm:t>
        <a:bodyPr/>
        <a:lstStyle/>
        <a:p>
          <a:endParaRPr lang="en-US"/>
        </a:p>
      </dgm:t>
    </dgm:pt>
    <dgm:pt modelId="{4C6CC40D-94F1-4DDC-BEFC-12D4E1C1163D}" type="pres">
      <dgm:prSet presAssocID="{8147FFE4-A97E-43A0-A0B7-0AEB3B0F1A16}" presName="hierChild3" presStyleCnt="0"/>
      <dgm:spPr/>
    </dgm:pt>
    <dgm:pt modelId="{4FE2E151-15F9-4145-909D-8928F1757F2F}" type="pres">
      <dgm:prSet presAssocID="{ED3BA0AC-8C5B-4223-A32D-EF114B2457ED}" presName="Name25" presStyleLbl="parChTrans1D3" presStyleIdx="1" presStyleCnt="8"/>
      <dgm:spPr/>
      <dgm:t>
        <a:bodyPr/>
        <a:lstStyle/>
        <a:p>
          <a:endParaRPr lang="en-US"/>
        </a:p>
      </dgm:t>
    </dgm:pt>
    <dgm:pt modelId="{F9F7AC38-DBC3-48E9-909E-BE87A2DD00F6}" type="pres">
      <dgm:prSet presAssocID="{ED3BA0AC-8C5B-4223-A32D-EF114B2457ED}" presName="connTx" presStyleLbl="parChTrans1D3" presStyleIdx="1" presStyleCnt="8"/>
      <dgm:spPr/>
      <dgm:t>
        <a:bodyPr/>
        <a:lstStyle/>
        <a:p>
          <a:endParaRPr lang="en-US"/>
        </a:p>
      </dgm:t>
    </dgm:pt>
    <dgm:pt modelId="{97623FD1-3329-40FC-8888-0F40FDF2C1BA}" type="pres">
      <dgm:prSet presAssocID="{6A6ED908-6970-4EA5-838C-C6329E9298AD}" presName="Name30" presStyleCnt="0"/>
      <dgm:spPr/>
    </dgm:pt>
    <dgm:pt modelId="{B2B568C4-6897-411D-B255-67BB29082BE6}" type="pres">
      <dgm:prSet presAssocID="{6A6ED908-6970-4EA5-838C-C6329E9298AD}" presName="level2Shape" presStyleLbl="node3" presStyleIdx="1" presStyleCnt="8" custScaleX="350190" custLinFactX="96658" custLinFactY="-21088" custLinFactNeighborX="100000" custLinFactNeighborY="-100000"/>
      <dgm:spPr/>
      <dgm:t>
        <a:bodyPr/>
        <a:lstStyle/>
        <a:p>
          <a:endParaRPr lang="en-US"/>
        </a:p>
      </dgm:t>
    </dgm:pt>
    <dgm:pt modelId="{245B3538-9CD0-4B52-A66B-C499836E1942}" type="pres">
      <dgm:prSet presAssocID="{6A6ED908-6970-4EA5-838C-C6329E9298AD}" presName="hierChild3" presStyleCnt="0"/>
      <dgm:spPr/>
    </dgm:pt>
    <dgm:pt modelId="{3521F174-B80B-42CF-9436-106B32516D64}" type="pres">
      <dgm:prSet presAssocID="{C4DD3554-3A57-4AAE-81E7-B1182269D9E0}" presName="Name25" presStyleLbl="parChTrans1D3" presStyleIdx="2" presStyleCnt="8"/>
      <dgm:spPr/>
      <dgm:t>
        <a:bodyPr/>
        <a:lstStyle/>
        <a:p>
          <a:endParaRPr lang="en-US"/>
        </a:p>
      </dgm:t>
    </dgm:pt>
    <dgm:pt modelId="{C85505AC-034E-4D08-8BD6-3EB2417C88AE}" type="pres">
      <dgm:prSet presAssocID="{C4DD3554-3A57-4AAE-81E7-B1182269D9E0}" presName="connTx" presStyleLbl="parChTrans1D3" presStyleIdx="2" presStyleCnt="8"/>
      <dgm:spPr/>
      <dgm:t>
        <a:bodyPr/>
        <a:lstStyle/>
        <a:p>
          <a:endParaRPr lang="en-US"/>
        </a:p>
      </dgm:t>
    </dgm:pt>
    <dgm:pt modelId="{FD101608-B235-4898-9F7F-5D8CFC93A9A0}" type="pres">
      <dgm:prSet presAssocID="{F9F387A6-5951-4908-9525-9EAA174F3CB2}" presName="Name30" presStyleCnt="0"/>
      <dgm:spPr/>
    </dgm:pt>
    <dgm:pt modelId="{8C4941FB-AC50-4776-98EE-C33F9F57D73C}" type="pres">
      <dgm:prSet presAssocID="{F9F387A6-5951-4908-9525-9EAA174F3CB2}" presName="level2Shape" presStyleLbl="node3" presStyleIdx="2" presStyleCnt="8" custScaleX="350190" custLinFactX="96658" custLinFactY="-21088" custLinFactNeighborX="100000" custLinFactNeighborY="-100000"/>
      <dgm:spPr/>
      <dgm:t>
        <a:bodyPr/>
        <a:lstStyle/>
        <a:p>
          <a:endParaRPr lang="en-US"/>
        </a:p>
      </dgm:t>
    </dgm:pt>
    <dgm:pt modelId="{F16ADA74-2C81-4CF8-9A68-FF2A214A3922}" type="pres">
      <dgm:prSet presAssocID="{F9F387A6-5951-4908-9525-9EAA174F3CB2}" presName="hierChild3" presStyleCnt="0"/>
      <dgm:spPr/>
    </dgm:pt>
    <dgm:pt modelId="{86BD2C6E-00DE-42F5-A1FE-87678EEC0911}" type="pres">
      <dgm:prSet presAssocID="{0A9D30DC-74EF-4A9E-A42A-BE5AAA38D43B}" presName="Name25" presStyleLbl="parChTrans1D2" presStyleIdx="1" presStyleCnt="4"/>
      <dgm:spPr/>
      <dgm:t>
        <a:bodyPr/>
        <a:lstStyle/>
        <a:p>
          <a:endParaRPr lang="en-US"/>
        </a:p>
      </dgm:t>
    </dgm:pt>
    <dgm:pt modelId="{79270399-0582-4538-A783-C2C4B95292DE}" type="pres">
      <dgm:prSet presAssocID="{0A9D30DC-74EF-4A9E-A42A-BE5AAA38D43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B5D5550-E504-4F50-864B-ECCAF4F351DF}" type="pres">
      <dgm:prSet presAssocID="{324DC3CC-A3F5-4CBB-BA2F-8246E3C7612E}" presName="Name30" presStyleCnt="0"/>
      <dgm:spPr/>
    </dgm:pt>
    <dgm:pt modelId="{93574A8D-0A5E-4DF9-9B2C-6E73807D66C7}" type="pres">
      <dgm:prSet presAssocID="{324DC3CC-A3F5-4CBB-BA2F-8246E3C7612E}" presName="level2Shape" presStyleLbl="node2" presStyleIdx="1" presStyleCnt="4" custScaleX="199443" custScaleY="255645" custLinFactX="2536" custLinFactY="-17200" custLinFactNeighborX="100000" custLinFactNeighborY="-100000"/>
      <dgm:spPr/>
      <dgm:t>
        <a:bodyPr/>
        <a:lstStyle/>
        <a:p>
          <a:endParaRPr lang="en-US"/>
        </a:p>
      </dgm:t>
    </dgm:pt>
    <dgm:pt modelId="{D2501F34-6CF0-4A49-ABB4-E0E6300443E7}" type="pres">
      <dgm:prSet presAssocID="{324DC3CC-A3F5-4CBB-BA2F-8246E3C7612E}" presName="hierChild3" presStyleCnt="0"/>
      <dgm:spPr/>
    </dgm:pt>
    <dgm:pt modelId="{6EDE6691-6ED9-41CF-826A-D51BD95E59CD}" type="pres">
      <dgm:prSet presAssocID="{E64B188A-ACC1-40F9-89D0-7D77D9114670}" presName="Name25" presStyleLbl="parChTrans1D3" presStyleIdx="3" presStyleCnt="8"/>
      <dgm:spPr/>
      <dgm:t>
        <a:bodyPr/>
        <a:lstStyle/>
        <a:p>
          <a:endParaRPr lang="en-US"/>
        </a:p>
      </dgm:t>
    </dgm:pt>
    <dgm:pt modelId="{328169B0-A35B-4915-BAF6-B98C4BD237CE}" type="pres">
      <dgm:prSet presAssocID="{E64B188A-ACC1-40F9-89D0-7D77D9114670}" presName="connTx" presStyleLbl="parChTrans1D3" presStyleIdx="3" presStyleCnt="8"/>
      <dgm:spPr/>
      <dgm:t>
        <a:bodyPr/>
        <a:lstStyle/>
        <a:p>
          <a:endParaRPr lang="en-US"/>
        </a:p>
      </dgm:t>
    </dgm:pt>
    <dgm:pt modelId="{6861FC52-084B-4107-A80C-DDFDEBD86365}" type="pres">
      <dgm:prSet presAssocID="{4DFB88E8-0063-4356-AC35-F273996B2CBC}" presName="Name30" presStyleCnt="0"/>
      <dgm:spPr/>
    </dgm:pt>
    <dgm:pt modelId="{40BD5F71-E6D7-4F2B-B2BB-FE3C8D9E5A96}" type="pres">
      <dgm:prSet presAssocID="{4DFB88E8-0063-4356-AC35-F273996B2CBC}" presName="level2Shape" presStyleLbl="node3" presStyleIdx="3" presStyleCnt="8" custScaleX="350190" custLinFactX="96658" custLinFactNeighborX="100000" custLinFactNeighborY="-72784"/>
      <dgm:spPr/>
      <dgm:t>
        <a:bodyPr/>
        <a:lstStyle/>
        <a:p>
          <a:endParaRPr lang="en-US"/>
        </a:p>
      </dgm:t>
    </dgm:pt>
    <dgm:pt modelId="{A802D4A7-354E-4021-BCB6-649230A8BEB0}" type="pres">
      <dgm:prSet presAssocID="{4DFB88E8-0063-4356-AC35-F273996B2CBC}" presName="hierChild3" presStyleCnt="0"/>
      <dgm:spPr/>
    </dgm:pt>
    <dgm:pt modelId="{3FC20EC1-FDEF-44EF-BBBC-6652016465C2}" type="pres">
      <dgm:prSet presAssocID="{498A9B0C-76AC-4938-915F-92C96082D77E}" presName="Name25" presStyleLbl="parChTrans1D3" presStyleIdx="4" presStyleCnt="8"/>
      <dgm:spPr/>
      <dgm:t>
        <a:bodyPr/>
        <a:lstStyle/>
        <a:p>
          <a:endParaRPr lang="en-US"/>
        </a:p>
      </dgm:t>
    </dgm:pt>
    <dgm:pt modelId="{65030BF5-6954-4B7C-A7A6-9E5359650BD0}" type="pres">
      <dgm:prSet presAssocID="{498A9B0C-76AC-4938-915F-92C96082D77E}" presName="connTx" presStyleLbl="parChTrans1D3" presStyleIdx="4" presStyleCnt="8"/>
      <dgm:spPr/>
      <dgm:t>
        <a:bodyPr/>
        <a:lstStyle/>
        <a:p>
          <a:endParaRPr lang="en-US"/>
        </a:p>
      </dgm:t>
    </dgm:pt>
    <dgm:pt modelId="{D40C92A5-53EB-4D5C-9665-345D5826AA55}" type="pres">
      <dgm:prSet presAssocID="{66233A15-FA31-410A-82FC-AFD292321269}" presName="Name30" presStyleCnt="0"/>
      <dgm:spPr/>
    </dgm:pt>
    <dgm:pt modelId="{FFBF5612-A36B-4A2A-B661-B4C8F552B010}" type="pres">
      <dgm:prSet presAssocID="{66233A15-FA31-410A-82FC-AFD292321269}" presName="level2Shape" presStyleLbl="node3" presStyleIdx="4" presStyleCnt="8" custScaleX="350190" custLinFactX="96658" custLinFactNeighborX="100000" custLinFactNeighborY="-72784"/>
      <dgm:spPr/>
      <dgm:t>
        <a:bodyPr/>
        <a:lstStyle/>
        <a:p>
          <a:endParaRPr lang="en-US"/>
        </a:p>
      </dgm:t>
    </dgm:pt>
    <dgm:pt modelId="{7E1D266E-3430-4BB1-B66B-99CECF31F630}" type="pres">
      <dgm:prSet presAssocID="{66233A15-FA31-410A-82FC-AFD292321269}" presName="hierChild3" presStyleCnt="0"/>
      <dgm:spPr/>
    </dgm:pt>
    <dgm:pt modelId="{A9BF133A-9806-4361-AA20-8B230E735C59}" type="pres">
      <dgm:prSet presAssocID="{4497F2E1-91D8-448B-8C06-38241729A8A3}" presName="Name25" presStyleLbl="parChTrans1D3" presStyleIdx="5" presStyleCnt="8"/>
      <dgm:spPr/>
      <dgm:t>
        <a:bodyPr/>
        <a:lstStyle/>
        <a:p>
          <a:endParaRPr lang="en-US"/>
        </a:p>
      </dgm:t>
    </dgm:pt>
    <dgm:pt modelId="{4AEBCB27-46E9-4337-89D1-BE7B8E726CA3}" type="pres">
      <dgm:prSet presAssocID="{4497F2E1-91D8-448B-8C06-38241729A8A3}" presName="connTx" presStyleLbl="parChTrans1D3" presStyleIdx="5" presStyleCnt="8"/>
      <dgm:spPr/>
      <dgm:t>
        <a:bodyPr/>
        <a:lstStyle/>
        <a:p>
          <a:endParaRPr lang="en-US"/>
        </a:p>
      </dgm:t>
    </dgm:pt>
    <dgm:pt modelId="{D0F59652-3F4F-4537-A7CB-A31DB3ED6A82}" type="pres">
      <dgm:prSet presAssocID="{4744C37B-93B7-4D8A-95D4-31A8B2076E13}" presName="Name30" presStyleCnt="0"/>
      <dgm:spPr/>
    </dgm:pt>
    <dgm:pt modelId="{FDD9B47F-3AA8-4841-95E3-6553F02C08BA}" type="pres">
      <dgm:prSet presAssocID="{4744C37B-93B7-4D8A-95D4-31A8B2076E13}" presName="level2Shape" presStyleLbl="node3" presStyleIdx="5" presStyleCnt="8" custScaleX="350190" custLinFactX="96658" custLinFactNeighborX="100000" custLinFactNeighborY="-72784"/>
      <dgm:spPr/>
      <dgm:t>
        <a:bodyPr/>
        <a:lstStyle/>
        <a:p>
          <a:endParaRPr lang="en-US"/>
        </a:p>
      </dgm:t>
    </dgm:pt>
    <dgm:pt modelId="{631FCB58-9F3B-4A1D-BFCE-D11F4AFCC9EF}" type="pres">
      <dgm:prSet presAssocID="{4744C37B-93B7-4D8A-95D4-31A8B2076E13}" presName="hierChild3" presStyleCnt="0"/>
      <dgm:spPr/>
    </dgm:pt>
    <dgm:pt modelId="{2A7E1818-3B65-490A-A2EE-B7A06779440E}" type="pres">
      <dgm:prSet presAssocID="{68DCC413-A6AD-4482-8855-2E8E967C1C3B}" presName="Name25" presStyleLbl="parChTrans1D3" presStyleIdx="6" presStyleCnt="8"/>
      <dgm:spPr/>
      <dgm:t>
        <a:bodyPr/>
        <a:lstStyle/>
        <a:p>
          <a:endParaRPr lang="en-US"/>
        </a:p>
      </dgm:t>
    </dgm:pt>
    <dgm:pt modelId="{22F84CD1-0C66-4828-A361-190462959BEC}" type="pres">
      <dgm:prSet presAssocID="{68DCC413-A6AD-4482-8855-2E8E967C1C3B}" presName="connTx" presStyleLbl="parChTrans1D3" presStyleIdx="6" presStyleCnt="8"/>
      <dgm:spPr/>
      <dgm:t>
        <a:bodyPr/>
        <a:lstStyle/>
        <a:p>
          <a:endParaRPr lang="en-US"/>
        </a:p>
      </dgm:t>
    </dgm:pt>
    <dgm:pt modelId="{7A6AACDF-B5DF-4260-A21A-9658A05423F8}" type="pres">
      <dgm:prSet presAssocID="{A09465E7-10EC-4644-B61C-E61BABE2E1DD}" presName="Name30" presStyleCnt="0"/>
      <dgm:spPr/>
    </dgm:pt>
    <dgm:pt modelId="{BD74AB2A-27BF-41F2-A2B1-29DE409BC042}" type="pres">
      <dgm:prSet presAssocID="{A09465E7-10EC-4644-B61C-E61BABE2E1DD}" presName="level2Shape" presStyleLbl="node3" presStyleIdx="6" presStyleCnt="8" custScaleX="350190" custLinFactX="96658" custLinFactNeighborX="100000" custLinFactNeighborY="-72784"/>
      <dgm:spPr/>
      <dgm:t>
        <a:bodyPr/>
        <a:lstStyle/>
        <a:p>
          <a:endParaRPr lang="en-US"/>
        </a:p>
      </dgm:t>
    </dgm:pt>
    <dgm:pt modelId="{40C0D685-E561-4868-A146-DB3F85CDF74F}" type="pres">
      <dgm:prSet presAssocID="{A09465E7-10EC-4644-B61C-E61BABE2E1DD}" presName="hierChild3" presStyleCnt="0"/>
      <dgm:spPr/>
    </dgm:pt>
    <dgm:pt modelId="{0D47593C-1721-462F-B057-D70B23B5B2ED}" type="pres">
      <dgm:prSet presAssocID="{4B4A7D06-117D-4E38-A3AE-D13AB5831836}" presName="Name25" presStyleLbl="parChTrans1D3" presStyleIdx="7" presStyleCnt="8"/>
      <dgm:spPr/>
      <dgm:t>
        <a:bodyPr/>
        <a:lstStyle/>
        <a:p>
          <a:endParaRPr lang="en-US"/>
        </a:p>
      </dgm:t>
    </dgm:pt>
    <dgm:pt modelId="{7E9CF9A6-E232-410C-B6F3-2E75AAFE8114}" type="pres">
      <dgm:prSet presAssocID="{4B4A7D06-117D-4E38-A3AE-D13AB5831836}" presName="connTx" presStyleLbl="parChTrans1D3" presStyleIdx="7" presStyleCnt="8"/>
      <dgm:spPr/>
      <dgm:t>
        <a:bodyPr/>
        <a:lstStyle/>
        <a:p>
          <a:endParaRPr lang="en-US"/>
        </a:p>
      </dgm:t>
    </dgm:pt>
    <dgm:pt modelId="{6709CE56-5A28-430F-86D6-71E6A2D4C83A}" type="pres">
      <dgm:prSet presAssocID="{41C97521-DE0B-428C-9319-D12D214A1809}" presName="Name30" presStyleCnt="0"/>
      <dgm:spPr/>
    </dgm:pt>
    <dgm:pt modelId="{AFB2335D-A5A3-41DA-A852-C7846D12635C}" type="pres">
      <dgm:prSet presAssocID="{41C97521-DE0B-428C-9319-D12D214A1809}" presName="level2Shape" presStyleLbl="node3" presStyleIdx="7" presStyleCnt="8" custScaleX="349572" custLinFactX="98134" custLinFactNeighborX="100000" custLinFactNeighborY="-39785"/>
      <dgm:spPr/>
      <dgm:t>
        <a:bodyPr/>
        <a:lstStyle/>
        <a:p>
          <a:endParaRPr lang="en-US"/>
        </a:p>
      </dgm:t>
    </dgm:pt>
    <dgm:pt modelId="{54F78762-C12D-4960-A2B4-EF3B7FBD8DE9}" type="pres">
      <dgm:prSet presAssocID="{41C97521-DE0B-428C-9319-D12D214A1809}" presName="hierChild3" presStyleCnt="0"/>
      <dgm:spPr/>
    </dgm:pt>
    <dgm:pt modelId="{F08DA41B-4467-4CA1-B8F7-4ED5210103D8}" type="pres">
      <dgm:prSet presAssocID="{39D0C4E0-F819-44C6-B11E-85DBCC6F619F}" presName="Name25" presStyleLbl="parChTrans1D2" presStyleIdx="2" presStyleCnt="4"/>
      <dgm:spPr/>
      <dgm:t>
        <a:bodyPr/>
        <a:lstStyle/>
        <a:p>
          <a:endParaRPr lang="en-US"/>
        </a:p>
      </dgm:t>
    </dgm:pt>
    <dgm:pt modelId="{56A634F3-CF24-41E7-B883-06C3FD7C1539}" type="pres">
      <dgm:prSet presAssocID="{39D0C4E0-F819-44C6-B11E-85DBCC6F619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BF4E68C-A542-4425-8567-DEC2B84F6709}" type="pres">
      <dgm:prSet presAssocID="{8A942DDF-418D-4007-A582-FCA4CCFFA67F}" presName="Name30" presStyleCnt="0"/>
      <dgm:spPr/>
    </dgm:pt>
    <dgm:pt modelId="{6E1F9346-E4C0-4AEC-989C-29873509ED2D}" type="pres">
      <dgm:prSet presAssocID="{8A942DDF-418D-4007-A582-FCA4CCFFA67F}" presName="level2Shape" presStyleLbl="node2" presStyleIdx="2" presStyleCnt="4" custScaleX="199443" custScaleY="103308" custLinFactX="2396" custLinFactNeighborX="100000" custLinFactNeighborY="-37263"/>
      <dgm:spPr/>
      <dgm:t>
        <a:bodyPr/>
        <a:lstStyle/>
        <a:p>
          <a:endParaRPr lang="en-US"/>
        </a:p>
      </dgm:t>
    </dgm:pt>
    <dgm:pt modelId="{E79F1AC7-F730-4DAC-BA39-0090EA228870}" type="pres">
      <dgm:prSet presAssocID="{8A942DDF-418D-4007-A582-FCA4CCFFA67F}" presName="hierChild3" presStyleCnt="0"/>
      <dgm:spPr/>
    </dgm:pt>
    <dgm:pt modelId="{25564F1B-5747-46CC-A31E-303B8724141D}" type="pres">
      <dgm:prSet presAssocID="{899E19BE-87B4-4AA1-B321-2BACAD6F7561}" presName="Name25" presStyleLbl="parChTrans1D2" presStyleIdx="3" presStyleCnt="4"/>
      <dgm:spPr/>
      <dgm:t>
        <a:bodyPr/>
        <a:lstStyle/>
        <a:p>
          <a:endParaRPr lang="en-US"/>
        </a:p>
      </dgm:t>
    </dgm:pt>
    <dgm:pt modelId="{0E6040E9-AC6C-4A3E-9E76-F640547B56F6}" type="pres">
      <dgm:prSet presAssocID="{899E19BE-87B4-4AA1-B321-2BACAD6F756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BE34F42-46D7-4BC1-B794-84E44FD30CEC}" type="pres">
      <dgm:prSet presAssocID="{6F4C83AB-950D-414F-9D7E-FF563EF1CD9B}" presName="Name30" presStyleCnt="0"/>
      <dgm:spPr/>
    </dgm:pt>
    <dgm:pt modelId="{64E7BA3E-8221-451E-AF2B-536E3870BEE7}" type="pres">
      <dgm:prSet presAssocID="{6F4C83AB-950D-414F-9D7E-FF563EF1CD9B}" presName="level2Shape" presStyleLbl="node2" presStyleIdx="3" presStyleCnt="4" custScaleX="199443" custScaleY="145351" custLinFactNeighborX="98271" custLinFactNeighborY="9493"/>
      <dgm:spPr/>
      <dgm:t>
        <a:bodyPr/>
        <a:lstStyle/>
        <a:p>
          <a:endParaRPr lang="en-US"/>
        </a:p>
      </dgm:t>
    </dgm:pt>
    <dgm:pt modelId="{9D89A0B9-1036-43BC-B9AF-87D4551D9CA0}" type="pres">
      <dgm:prSet presAssocID="{6F4C83AB-950D-414F-9D7E-FF563EF1CD9B}" presName="hierChild3" presStyleCnt="0"/>
      <dgm:spPr/>
    </dgm:pt>
    <dgm:pt modelId="{B1B9F396-5E52-426B-A079-560F405FD551}" type="pres">
      <dgm:prSet presAssocID="{8F20CE36-C2EA-4143-A061-EAAE88C1C7F3}" presName="bgShapesFlow" presStyleCnt="0"/>
      <dgm:spPr/>
    </dgm:pt>
    <dgm:pt modelId="{DF94A131-72DE-4A9B-ADD4-3CAED836E6C6}" type="pres">
      <dgm:prSet presAssocID="{887C432C-B912-4ED7-A852-4A340F89DEEA}" presName="rectComp" presStyleCnt="0"/>
      <dgm:spPr/>
    </dgm:pt>
    <dgm:pt modelId="{FF1BF80D-B41E-4DD4-92C6-671378111CAD}" type="pres">
      <dgm:prSet presAssocID="{887C432C-B912-4ED7-A852-4A340F89DEEA}" presName="bgRect" presStyleLbl="bgShp" presStyleIdx="0" presStyleCnt="3" custScaleX="295749" custLinFactNeighborX="-65556"/>
      <dgm:spPr/>
      <dgm:t>
        <a:bodyPr/>
        <a:lstStyle/>
        <a:p>
          <a:endParaRPr lang="en-US"/>
        </a:p>
      </dgm:t>
    </dgm:pt>
    <dgm:pt modelId="{5E7440A5-684C-4C49-804F-8692D187BCF5}" type="pres">
      <dgm:prSet presAssocID="{887C432C-B912-4ED7-A852-4A340F89DEE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10C13-5029-4D2D-B6F4-D2050BF328D2}" type="pres">
      <dgm:prSet presAssocID="{887C432C-B912-4ED7-A852-4A340F89DEEA}" presName="spComp" presStyleCnt="0"/>
      <dgm:spPr/>
    </dgm:pt>
    <dgm:pt modelId="{A44195FC-BD7B-4890-B099-83591DA8D0FD}" type="pres">
      <dgm:prSet presAssocID="{887C432C-B912-4ED7-A852-4A340F89DEEA}" presName="hSp" presStyleCnt="0"/>
      <dgm:spPr/>
    </dgm:pt>
    <dgm:pt modelId="{26D57EC3-42B0-4F61-97DD-5B71B34DF1DB}" type="pres">
      <dgm:prSet presAssocID="{3E33BBDE-FE08-4E41-9A3C-E01BA36CD6B0}" presName="rectComp" presStyleCnt="0"/>
      <dgm:spPr/>
    </dgm:pt>
    <dgm:pt modelId="{2F1513DC-C923-4412-92E5-CC251FE03377}" type="pres">
      <dgm:prSet presAssocID="{3E33BBDE-FE08-4E41-9A3C-E01BA36CD6B0}" presName="bgRect" presStyleLbl="bgShp" presStyleIdx="1" presStyleCnt="3" custScaleX="219935" custLinFactNeighborX="-11241"/>
      <dgm:spPr/>
      <dgm:t>
        <a:bodyPr/>
        <a:lstStyle/>
        <a:p>
          <a:endParaRPr lang="en-US"/>
        </a:p>
      </dgm:t>
    </dgm:pt>
    <dgm:pt modelId="{E86DCC88-1465-4A53-8E52-3672A3D1E72A}" type="pres">
      <dgm:prSet presAssocID="{3E33BBDE-FE08-4E41-9A3C-E01BA36CD6B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70927-1B21-497C-B2C4-093A82D9E66F}" type="pres">
      <dgm:prSet presAssocID="{3E33BBDE-FE08-4E41-9A3C-E01BA36CD6B0}" presName="spComp" presStyleCnt="0"/>
      <dgm:spPr/>
    </dgm:pt>
    <dgm:pt modelId="{CECF65B6-D6CD-4534-B4FF-67F7B0FD4969}" type="pres">
      <dgm:prSet presAssocID="{3E33BBDE-FE08-4E41-9A3C-E01BA36CD6B0}" presName="hSp" presStyleCnt="0"/>
      <dgm:spPr/>
    </dgm:pt>
    <dgm:pt modelId="{66E15CB9-701F-4F5F-BF5E-8695B8A0CEC5}" type="pres">
      <dgm:prSet presAssocID="{B0371A19-3944-48D9-8EF6-7E80851745D5}" presName="rectComp" presStyleCnt="0"/>
      <dgm:spPr/>
    </dgm:pt>
    <dgm:pt modelId="{A590B501-8FAC-41B2-80EE-0031A50F0A28}" type="pres">
      <dgm:prSet presAssocID="{B0371A19-3944-48D9-8EF6-7E80851745D5}" presName="bgRect" presStyleLbl="bgShp" presStyleIdx="2" presStyleCnt="3" custScaleX="322840" custLinFactNeighborX="38622"/>
      <dgm:spPr/>
      <dgm:t>
        <a:bodyPr/>
        <a:lstStyle/>
        <a:p>
          <a:endParaRPr lang="en-US"/>
        </a:p>
      </dgm:t>
    </dgm:pt>
    <dgm:pt modelId="{7F51913A-5CD6-4445-8EB0-CD6D907BADBE}" type="pres">
      <dgm:prSet presAssocID="{B0371A19-3944-48D9-8EF6-7E80851745D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DA757-6899-4654-A7FE-33FC66CC4E04}" srcId="{0FC27CBC-2B0B-486F-B566-4308F8BD2DEC}" destId="{8A942DDF-418D-4007-A582-FCA4CCFFA67F}" srcOrd="2" destOrd="0" parTransId="{39D0C4E0-F819-44C6-B11E-85DBCC6F619F}" sibTransId="{764DC6DE-6AE3-4893-A179-AC3CC8DAFE29}"/>
    <dgm:cxn modelId="{703790D3-4403-4BED-8E98-A679B71444E0}" srcId="{8F20CE36-C2EA-4143-A061-EAAE88C1C7F3}" destId="{887C432C-B912-4ED7-A852-4A340F89DEEA}" srcOrd="1" destOrd="0" parTransId="{8E011816-28BD-4796-AF30-8819D6E0F23C}" sibTransId="{F4073CF4-1281-4A0D-BCB5-0D97C4012538}"/>
    <dgm:cxn modelId="{139D9AD9-475B-4DB3-97FD-6BD3EECFE466}" srcId="{0FC27CBC-2B0B-486F-B566-4308F8BD2DEC}" destId="{8CFC4975-5A9E-4B10-AF0A-DD82C0E09AA1}" srcOrd="0" destOrd="0" parTransId="{A6E97291-10F2-4150-BF8F-73334180ADAB}" sibTransId="{15D0F8BE-424E-47EC-9B3B-1EB708022B6A}"/>
    <dgm:cxn modelId="{040D5A77-7BCA-4394-9B74-FD624AA04C35}" type="presOf" srcId="{ED3BA0AC-8C5B-4223-A32D-EF114B2457ED}" destId="{4FE2E151-15F9-4145-909D-8928F1757F2F}" srcOrd="0" destOrd="0" presId="urn:microsoft.com/office/officeart/2005/8/layout/hierarchy5"/>
    <dgm:cxn modelId="{C4EBD368-BA25-4F72-A937-F2B445E874D6}" srcId="{8CFC4975-5A9E-4B10-AF0A-DD82C0E09AA1}" destId="{8147FFE4-A97E-43A0-A0B7-0AEB3B0F1A16}" srcOrd="0" destOrd="0" parTransId="{60395203-601C-43D9-8CE7-A11F28D5232C}" sibTransId="{C03CB6CC-4242-4974-B791-19DC14F907D3}"/>
    <dgm:cxn modelId="{3891BD86-CED9-4A29-BA4E-27204D3C9C53}" type="presOf" srcId="{6A6ED908-6970-4EA5-838C-C6329E9298AD}" destId="{B2B568C4-6897-411D-B255-67BB29082BE6}" srcOrd="0" destOrd="0" presId="urn:microsoft.com/office/officeart/2005/8/layout/hierarchy5"/>
    <dgm:cxn modelId="{BC0E21E7-F709-490F-AF80-47B8054BA9FB}" srcId="{324DC3CC-A3F5-4CBB-BA2F-8246E3C7612E}" destId="{41C97521-DE0B-428C-9319-D12D214A1809}" srcOrd="4" destOrd="0" parTransId="{4B4A7D06-117D-4E38-A3AE-D13AB5831836}" sibTransId="{00204399-AA52-440C-AE6C-663B7E88A56C}"/>
    <dgm:cxn modelId="{4E007D71-7843-4D1D-845B-C983B2C617F3}" type="presOf" srcId="{324DC3CC-A3F5-4CBB-BA2F-8246E3C7612E}" destId="{93574A8D-0A5E-4DF9-9B2C-6E73807D66C7}" srcOrd="0" destOrd="0" presId="urn:microsoft.com/office/officeart/2005/8/layout/hierarchy5"/>
    <dgm:cxn modelId="{3B6EC8EC-EFC4-4333-AD9F-09BEC65C5464}" type="presOf" srcId="{8147FFE4-A97E-43A0-A0B7-0AEB3B0F1A16}" destId="{52495A3E-A618-4622-9E60-9D90947E04AC}" srcOrd="0" destOrd="0" presId="urn:microsoft.com/office/officeart/2005/8/layout/hierarchy5"/>
    <dgm:cxn modelId="{12DD25E0-48D0-465B-8F17-20043C7042E3}" type="presOf" srcId="{C4DD3554-3A57-4AAE-81E7-B1182269D9E0}" destId="{C85505AC-034E-4D08-8BD6-3EB2417C88AE}" srcOrd="1" destOrd="0" presId="urn:microsoft.com/office/officeart/2005/8/layout/hierarchy5"/>
    <dgm:cxn modelId="{3A77DD29-E729-4A27-BAFC-E48D6A871081}" type="presOf" srcId="{C4DD3554-3A57-4AAE-81E7-B1182269D9E0}" destId="{3521F174-B80B-42CF-9436-106B32516D64}" srcOrd="0" destOrd="0" presId="urn:microsoft.com/office/officeart/2005/8/layout/hierarchy5"/>
    <dgm:cxn modelId="{108A760C-DA3D-40B7-ACB3-CA791044D629}" type="presOf" srcId="{39D0C4E0-F819-44C6-B11E-85DBCC6F619F}" destId="{56A634F3-CF24-41E7-B883-06C3FD7C1539}" srcOrd="1" destOrd="0" presId="urn:microsoft.com/office/officeart/2005/8/layout/hierarchy5"/>
    <dgm:cxn modelId="{E4C6C67F-4F79-45BC-874B-E15AB801D2D1}" srcId="{8F20CE36-C2EA-4143-A061-EAAE88C1C7F3}" destId="{B0371A19-3944-48D9-8EF6-7E80851745D5}" srcOrd="3" destOrd="0" parTransId="{22212769-47EA-4F23-969C-209B7C5D4644}" sibTransId="{53A1E98B-BD3C-4E4D-825A-99C5F2D0ADF7}"/>
    <dgm:cxn modelId="{29D1D49E-1CA0-4BFC-A927-8A0367B421E4}" type="presOf" srcId="{B0371A19-3944-48D9-8EF6-7E80851745D5}" destId="{7F51913A-5CD6-4445-8EB0-CD6D907BADBE}" srcOrd="1" destOrd="0" presId="urn:microsoft.com/office/officeart/2005/8/layout/hierarchy5"/>
    <dgm:cxn modelId="{0826BE56-4A64-474E-A2C6-F61767FC46E4}" type="presOf" srcId="{E64B188A-ACC1-40F9-89D0-7D77D9114670}" destId="{328169B0-A35B-4915-BAF6-B98C4BD237CE}" srcOrd="1" destOrd="0" presId="urn:microsoft.com/office/officeart/2005/8/layout/hierarchy5"/>
    <dgm:cxn modelId="{523C0C16-3F1D-4189-8502-D873516ADA86}" type="presOf" srcId="{6F4C83AB-950D-414F-9D7E-FF563EF1CD9B}" destId="{64E7BA3E-8221-451E-AF2B-536E3870BEE7}" srcOrd="0" destOrd="0" presId="urn:microsoft.com/office/officeart/2005/8/layout/hierarchy5"/>
    <dgm:cxn modelId="{F86BDA40-5560-4853-8862-BF91C500B70F}" type="presOf" srcId="{A09465E7-10EC-4644-B61C-E61BABE2E1DD}" destId="{BD74AB2A-27BF-41F2-A2B1-29DE409BC042}" srcOrd="0" destOrd="0" presId="urn:microsoft.com/office/officeart/2005/8/layout/hierarchy5"/>
    <dgm:cxn modelId="{73DE1EF1-EF10-4DD2-9257-DA0E18E84518}" srcId="{324DC3CC-A3F5-4CBB-BA2F-8246E3C7612E}" destId="{A09465E7-10EC-4644-B61C-E61BABE2E1DD}" srcOrd="3" destOrd="0" parTransId="{68DCC413-A6AD-4482-8855-2E8E967C1C3B}" sibTransId="{096ADF8A-0CDC-413B-9B5D-450E3E797AB9}"/>
    <dgm:cxn modelId="{1C52815C-6774-4E45-8298-6A4D5CEA8F61}" type="presOf" srcId="{4497F2E1-91D8-448B-8C06-38241729A8A3}" destId="{4AEBCB27-46E9-4337-89D1-BE7B8E726CA3}" srcOrd="1" destOrd="0" presId="urn:microsoft.com/office/officeart/2005/8/layout/hierarchy5"/>
    <dgm:cxn modelId="{128027E8-B3CD-41E9-85CC-5DC9728CDB45}" type="presOf" srcId="{887C432C-B912-4ED7-A852-4A340F89DEEA}" destId="{FF1BF80D-B41E-4DD4-92C6-671378111CAD}" srcOrd="0" destOrd="0" presId="urn:microsoft.com/office/officeart/2005/8/layout/hierarchy5"/>
    <dgm:cxn modelId="{039D0BE3-3715-4B7F-BEE1-B1AF74BC819F}" type="presOf" srcId="{60395203-601C-43D9-8CE7-A11F28D5232C}" destId="{ABF12470-F4CA-4A56-982E-5F7DF8A0B414}" srcOrd="0" destOrd="0" presId="urn:microsoft.com/office/officeart/2005/8/layout/hierarchy5"/>
    <dgm:cxn modelId="{59A38F06-1C06-40E5-B540-9DBA35AE3215}" type="presOf" srcId="{0A9D30DC-74EF-4A9E-A42A-BE5AAA38D43B}" destId="{79270399-0582-4538-A783-C2C4B95292DE}" srcOrd="1" destOrd="0" presId="urn:microsoft.com/office/officeart/2005/8/layout/hierarchy5"/>
    <dgm:cxn modelId="{97953394-B8EC-4720-9E21-A1A28DD306E3}" srcId="{8CFC4975-5A9E-4B10-AF0A-DD82C0E09AA1}" destId="{F9F387A6-5951-4908-9525-9EAA174F3CB2}" srcOrd="2" destOrd="0" parTransId="{C4DD3554-3A57-4AAE-81E7-B1182269D9E0}" sibTransId="{01BEE9F4-A25E-41AA-95B9-365BB7136BB1}"/>
    <dgm:cxn modelId="{9E400796-D294-4FB0-82AF-286FF138D3A5}" type="presOf" srcId="{A6E97291-10F2-4150-BF8F-73334180ADAB}" destId="{20AD228C-8FCA-44D0-8380-66653FE41A12}" srcOrd="0" destOrd="0" presId="urn:microsoft.com/office/officeart/2005/8/layout/hierarchy5"/>
    <dgm:cxn modelId="{99E76667-7A88-48A6-A5D0-B02C84784337}" type="presOf" srcId="{68DCC413-A6AD-4482-8855-2E8E967C1C3B}" destId="{2A7E1818-3B65-490A-A2EE-B7A06779440E}" srcOrd="0" destOrd="0" presId="urn:microsoft.com/office/officeart/2005/8/layout/hierarchy5"/>
    <dgm:cxn modelId="{6F9538B4-72AD-4730-877E-24BCDF0F7086}" type="presOf" srcId="{899E19BE-87B4-4AA1-B321-2BACAD6F7561}" destId="{25564F1B-5747-46CC-A31E-303B8724141D}" srcOrd="0" destOrd="0" presId="urn:microsoft.com/office/officeart/2005/8/layout/hierarchy5"/>
    <dgm:cxn modelId="{81B1F797-9CDC-415C-A315-851519B2E50C}" type="presOf" srcId="{66233A15-FA31-410A-82FC-AFD292321269}" destId="{FFBF5612-A36B-4A2A-B661-B4C8F552B010}" srcOrd="0" destOrd="0" presId="urn:microsoft.com/office/officeart/2005/8/layout/hierarchy5"/>
    <dgm:cxn modelId="{06D1FFA2-D0CD-464E-A3D1-554DFFEFC8A9}" srcId="{324DC3CC-A3F5-4CBB-BA2F-8246E3C7612E}" destId="{4DFB88E8-0063-4356-AC35-F273996B2CBC}" srcOrd="0" destOrd="0" parTransId="{E64B188A-ACC1-40F9-89D0-7D77D9114670}" sibTransId="{D084592A-3182-41DE-9F53-E5EB938A5686}"/>
    <dgm:cxn modelId="{C08BB997-643F-4C85-83EB-D745DCE5E66C}" type="presOf" srcId="{A6E97291-10F2-4150-BF8F-73334180ADAB}" destId="{3609F2C7-DD28-40F9-80BD-F683F3E4FA9B}" srcOrd="1" destOrd="0" presId="urn:microsoft.com/office/officeart/2005/8/layout/hierarchy5"/>
    <dgm:cxn modelId="{D8588CF4-F9C4-452A-A48B-E8580B6A64F4}" type="presOf" srcId="{8F20CE36-C2EA-4143-A061-EAAE88C1C7F3}" destId="{642BA770-B189-43BF-9666-31018652CA86}" srcOrd="0" destOrd="0" presId="urn:microsoft.com/office/officeart/2005/8/layout/hierarchy5"/>
    <dgm:cxn modelId="{51420716-7F27-425A-A042-950172F1D99C}" type="presOf" srcId="{3E33BBDE-FE08-4E41-9A3C-E01BA36CD6B0}" destId="{2F1513DC-C923-4412-92E5-CC251FE03377}" srcOrd="0" destOrd="0" presId="urn:microsoft.com/office/officeart/2005/8/layout/hierarchy5"/>
    <dgm:cxn modelId="{017C34CB-3698-4459-A915-49990B8AB0BE}" srcId="{324DC3CC-A3F5-4CBB-BA2F-8246E3C7612E}" destId="{4744C37B-93B7-4D8A-95D4-31A8B2076E13}" srcOrd="2" destOrd="0" parTransId="{4497F2E1-91D8-448B-8C06-38241729A8A3}" sibTransId="{0DD3CCD0-6238-49C8-B7CE-361FBA3CF68B}"/>
    <dgm:cxn modelId="{BCFA473D-1090-4781-AFE7-1F8A6AAD33F0}" srcId="{324DC3CC-A3F5-4CBB-BA2F-8246E3C7612E}" destId="{66233A15-FA31-410A-82FC-AFD292321269}" srcOrd="1" destOrd="0" parTransId="{498A9B0C-76AC-4938-915F-92C96082D77E}" sibTransId="{E5B81DBE-1702-4908-ACDB-65AE1CA1559C}"/>
    <dgm:cxn modelId="{A7B4D285-BCF5-4575-946A-FB1829304A22}" type="presOf" srcId="{498A9B0C-76AC-4938-915F-92C96082D77E}" destId="{3FC20EC1-FDEF-44EF-BBBC-6652016465C2}" srcOrd="0" destOrd="0" presId="urn:microsoft.com/office/officeart/2005/8/layout/hierarchy5"/>
    <dgm:cxn modelId="{FCA9DABE-20C0-4ECF-8F42-688DA5AFADE3}" type="presOf" srcId="{4DFB88E8-0063-4356-AC35-F273996B2CBC}" destId="{40BD5F71-E6D7-4F2B-B2BB-FE3C8D9E5A96}" srcOrd="0" destOrd="0" presId="urn:microsoft.com/office/officeart/2005/8/layout/hierarchy5"/>
    <dgm:cxn modelId="{DFC43B79-5116-4CCE-9F2D-F8861E3DC270}" srcId="{0FC27CBC-2B0B-486F-B566-4308F8BD2DEC}" destId="{324DC3CC-A3F5-4CBB-BA2F-8246E3C7612E}" srcOrd="1" destOrd="0" parTransId="{0A9D30DC-74EF-4A9E-A42A-BE5AAA38D43B}" sibTransId="{F8D23AF1-BA2E-4F4F-A7CA-C9D2BF013352}"/>
    <dgm:cxn modelId="{AF7BBC7C-859C-4279-90C0-36E3C7A688DD}" srcId="{8F20CE36-C2EA-4143-A061-EAAE88C1C7F3}" destId="{0FC27CBC-2B0B-486F-B566-4308F8BD2DEC}" srcOrd="0" destOrd="0" parTransId="{9B1AF520-C307-4CF8-91B4-B1464AE8263F}" sibTransId="{575AA529-04EA-486F-BE2F-377E5E8415B6}"/>
    <dgm:cxn modelId="{9C20FA35-4ED8-467B-B852-C384E7E4ACE8}" type="presOf" srcId="{60395203-601C-43D9-8CE7-A11F28D5232C}" destId="{03E5C716-1068-4AB8-A14C-9EF0317D16FD}" srcOrd="1" destOrd="0" presId="urn:microsoft.com/office/officeart/2005/8/layout/hierarchy5"/>
    <dgm:cxn modelId="{798E9AC9-5B7A-4BBB-971F-F4FD6D08BD7B}" type="presOf" srcId="{68DCC413-A6AD-4482-8855-2E8E967C1C3B}" destId="{22F84CD1-0C66-4828-A361-190462959BEC}" srcOrd="1" destOrd="0" presId="urn:microsoft.com/office/officeart/2005/8/layout/hierarchy5"/>
    <dgm:cxn modelId="{E1294D5C-B3A4-44EC-B9B7-83080D3A1726}" type="presOf" srcId="{ED3BA0AC-8C5B-4223-A32D-EF114B2457ED}" destId="{F9F7AC38-DBC3-48E9-909E-BE87A2DD00F6}" srcOrd="1" destOrd="0" presId="urn:microsoft.com/office/officeart/2005/8/layout/hierarchy5"/>
    <dgm:cxn modelId="{A8AF7E9E-7220-4F65-BB4A-371909863CE4}" srcId="{8CFC4975-5A9E-4B10-AF0A-DD82C0E09AA1}" destId="{6A6ED908-6970-4EA5-838C-C6329E9298AD}" srcOrd="1" destOrd="0" parTransId="{ED3BA0AC-8C5B-4223-A32D-EF114B2457ED}" sibTransId="{8EE8FAFF-CD74-44A3-B9D5-EEAE5B93AAA6}"/>
    <dgm:cxn modelId="{EC3A88A3-B4CB-4B09-8292-C029C17438BF}" type="presOf" srcId="{887C432C-B912-4ED7-A852-4A340F89DEEA}" destId="{5E7440A5-684C-4C49-804F-8692D187BCF5}" srcOrd="1" destOrd="0" presId="urn:microsoft.com/office/officeart/2005/8/layout/hierarchy5"/>
    <dgm:cxn modelId="{9520C0DF-3AC6-495A-9648-B47DA8D04806}" type="presOf" srcId="{E64B188A-ACC1-40F9-89D0-7D77D9114670}" destId="{6EDE6691-6ED9-41CF-826A-D51BD95E59CD}" srcOrd="0" destOrd="0" presId="urn:microsoft.com/office/officeart/2005/8/layout/hierarchy5"/>
    <dgm:cxn modelId="{02910E1E-B02D-4D61-B6F3-5ADF50BA3928}" type="presOf" srcId="{4B4A7D06-117D-4E38-A3AE-D13AB5831836}" destId="{7E9CF9A6-E232-410C-B6F3-2E75AAFE8114}" srcOrd="1" destOrd="0" presId="urn:microsoft.com/office/officeart/2005/8/layout/hierarchy5"/>
    <dgm:cxn modelId="{D2184F32-BA68-4987-80D3-05DFBD70A930}" type="presOf" srcId="{39D0C4E0-F819-44C6-B11E-85DBCC6F619F}" destId="{F08DA41B-4467-4CA1-B8F7-4ED5210103D8}" srcOrd="0" destOrd="0" presId="urn:microsoft.com/office/officeart/2005/8/layout/hierarchy5"/>
    <dgm:cxn modelId="{98498F7F-7AA0-4598-A32B-B8CC7E2255C7}" type="presOf" srcId="{899E19BE-87B4-4AA1-B321-2BACAD6F7561}" destId="{0E6040E9-AC6C-4A3E-9E76-F640547B56F6}" srcOrd="1" destOrd="0" presId="urn:microsoft.com/office/officeart/2005/8/layout/hierarchy5"/>
    <dgm:cxn modelId="{D805799C-DA0A-4EB0-A738-DF2F575E88C8}" type="presOf" srcId="{8A942DDF-418D-4007-A582-FCA4CCFFA67F}" destId="{6E1F9346-E4C0-4AEC-989C-29873509ED2D}" srcOrd="0" destOrd="0" presId="urn:microsoft.com/office/officeart/2005/8/layout/hierarchy5"/>
    <dgm:cxn modelId="{23AC7959-603F-4C25-904E-E8B39633E4AB}" srcId="{8F20CE36-C2EA-4143-A061-EAAE88C1C7F3}" destId="{3E33BBDE-FE08-4E41-9A3C-E01BA36CD6B0}" srcOrd="2" destOrd="0" parTransId="{45A73406-614C-4814-AF8F-F956D12F5893}" sibTransId="{2D8A6D9A-A455-42B5-9F93-E2E78D86EA86}"/>
    <dgm:cxn modelId="{FA0B0082-702C-413F-950B-7B3AFB8DCD28}" type="presOf" srcId="{4497F2E1-91D8-448B-8C06-38241729A8A3}" destId="{A9BF133A-9806-4361-AA20-8B230E735C59}" srcOrd="0" destOrd="0" presId="urn:microsoft.com/office/officeart/2005/8/layout/hierarchy5"/>
    <dgm:cxn modelId="{DB92AEB6-9C2D-4A73-8231-E48DF4E00892}" type="presOf" srcId="{498A9B0C-76AC-4938-915F-92C96082D77E}" destId="{65030BF5-6954-4B7C-A7A6-9E5359650BD0}" srcOrd="1" destOrd="0" presId="urn:microsoft.com/office/officeart/2005/8/layout/hierarchy5"/>
    <dgm:cxn modelId="{4D664116-EF73-4477-A301-FFDD765212F0}" type="presOf" srcId="{0FC27CBC-2B0B-486F-B566-4308F8BD2DEC}" destId="{003B32A0-DA83-4B48-BCC3-661C4244749D}" srcOrd="0" destOrd="0" presId="urn:microsoft.com/office/officeart/2005/8/layout/hierarchy5"/>
    <dgm:cxn modelId="{15ABB383-9000-43D7-9F06-7F14EE5F5AA9}" type="presOf" srcId="{4B4A7D06-117D-4E38-A3AE-D13AB5831836}" destId="{0D47593C-1721-462F-B057-D70B23B5B2ED}" srcOrd="0" destOrd="0" presId="urn:microsoft.com/office/officeart/2005/8/layout/hierarchy5"/>
    <dgm:cxn modelId="{BB5C0769-2CEE-450D-A0BF-963F3A9F8BFB}" type="presOf" srcId="{0A9D30DC-74EF-4A9E-A42A-BE5AAA38D43B}" destId="{86BD2C6E-00DE-42F5-A1FE-87678EEC0911}" srcOrd="0" destOrd="0" presId="urn:microsoft.com/office/officeart/2005/8/layout/hierarchy5"/>
    <dgm:cxn modelId="{3A224993-82DD-466E-B997-591DA492D5A0}" type="presOf" srcId="{F9F387A6-5951-4908-9525-9EAA174F3CB2}" destId="{8C4941FB-AC50-4776-98EE-C33F9F57D73C}" srcOrd="0" destOrd="0" presId="urn:microsoft.com/office/officeart/2005/8/layout/hierarchy5"/>
    <dgm:cxn modelId="{43519B7F-E2AC-4C01-9C62-D8582C16A0B0}" type="presOf" srcId="{4744C37B-93B7-4D8A-95D4-31A8B2076E13}" destId="{FDD9B47F-3AA8-4841-95E3-6553F02C08BA}" srcOrd="0" destOrd="0" presId="urn:microsoft.com/office/officeart/2005/8/layout/hierarchy5"/>
    <dgm:cxn modelId="{339AD7D9-67D3-4B15-834D-6D4E335B1B1A}" type="presOf" srcId="{8CFC4975-5A9E-4B10-AF0A-DD82C0E09AA1}" destId="{F0A5AA16-706C-4813-BEE3-4CEC33280BDE}" srcOrd="0" destOrd="0" presId="urn:microsoft.com/office/officeart/2005/8/layout/hierarchy5"/>
    <dgm:cxn modelId="{712F7BF2-8169-4ED9-8F3F-001B1CCB1D09}" type="presOf" srcId="{B0371A19-3944-48D9-8EF6-7E80851745D5}" destId="{A590B501-8FAC-41B2-80EE-0031A50F0A28}" srcOrd="0" destOrd="0" presId="urn:microsoft.com/office/officeart/2005/8/layout/hierarchy5"/>
    <dgm:cxn modelId="{89739788-0221-4AC7-8010-D0276AAB1737}" srcId="{0FC27CBC-2B0B-486F-B566-4308F8BD2DEC}" destId="{6F4C83AB-950D-414F-9D7E-FF563EF1CD9B}" srcOrd="3" destOrd="0" parTransId="{899E19BE-87B4-4AA1-B321-2BACAD6F7561}" sibTransId="{AF2956C3-ECBC-428C-ADD0-4488B4F3D56A}"/>
    <dgm:cxn modelId="{F24BAAB8-9F28-410E-9C49-582D4E8F4D63}" type="presOf" srcId="{3E33BBDE-FE08-4E41-9A3C-E01BA36CD6B0}" destId="{E86DCC88-1465-4A53-8E52-3672A3D1E72A}" srcOrd="1" destOrd="0" presId="urn:microsoft.com/office/officeart/2005/8/layout/hierarchy5"/>
    <dgm:cxn modelId="{87BA12BF-CCFA-474D-B996-0C06B35C9AFB}" type="presOf" srcId="{41C97521-DE0B-428C-9319-D12D214A1809}" destId="{AFB2335D-A5A3-41DA-A852-C7846D12635C}" srcOrd="0" destOrd="0" presId="urn:microsoft.com/office/officeart/2005/8/layout/hierarchy5"/>
    <dgm:cxn modelId="{A842D3CE-13B4-4F9D-9A0F-39E4793D5066}" type="presParOf" srcId="{642BA770-B189-43BF-9666-31018652CA86}" destId="{3216724F-A449-4CBB-B8E4-6AFCC21D3D04}" srcOrd="0" destOrd="0" presId="urn:microsoft.com/office/officeart/2005/8/layout/hierarchy5"/>
    <dgm:cxn modelId="{AB5F726C-9ED2-47A3-97E2-C32E60E1F5B6}" type="presParOf" srcId="{3216724F-A449-4CBB-B8E4-6AFCC21D3D04}" destId="{633C97A9-1EAD-4D79-9C52-878A2798A9CA}" srcOrd="0" destOrd="0" presId="urn:microsoft.com/office/officeart/2005/8/layout/hierarchy5"/>
    <dgm:cxn modelId="{5E5FB1E1-39D9-47B7-A72D-C7D88C64DB3C}" type="presParOf" srcId="{3216724F-A449-4CBB-B8E4-6AFCC21D3D04}" destId="{A633BAFF-6E8B-4416-B781-F7B572C6ADEC}" srcOrd="1" destOrd="0" presId="urn:microsoft.com/office/officeart/2005/8/layout/hierarchy5"/>
    <dgm:cxn modelId="{00263E7E-A57C-4538-8B97-691AA529AC5B}" type="presParOf" srcId="{A633BAFF-6E8B-4416-B781-F7B572C6ADEC}" destId="{0DDDC6DC-2AB1-4B99-BC32-C7EF850939C2}" srcOrd="0" destOrd="0" presId="urn:microsoft.com/office/officeart/2005/8/layout/hierarchy5"/>
    <dgm:cxn modelId="{6A7D8694-5D3D-43CB-BE74-CF77F1EF5712}" type="presParOf" srcId="{0DDDC6DC-2AB1-4B99-BC32-C7EF850939C2}" destId="{003B32A0-DA83-4B48-BCC3-661C4244749D}" srcOrd="0" destOrd="0" presId="urn:microsoft.com/office/officeart/2005/8/layout/hierarchy5"/>
    <dgm:cxn modelId="{DD1368DD-C156-4D89-8DFF-ADAD27D416D7}" type="presParOf" srcId="{0DDDC6DC-2AB1-4B99-BC32-C7EF850939C2}" destId="{8475E8BF-6C03-4A49-99F4-EA82AB64E3D5}" srcOrd="1" destOrd="0" presId="urn:microsoft.com/office/officeart/2005/8/layout/hierarchy5"/>
    <dgm:cxn modelId="{9FEF65F4-843D-430F-81D1-2EED4C617D2D}" type="presParOf" srcId="{8475E8BF-6C03-4A49-99F4-EA82AB64E3D5}" destId="{20AD228C-8FCA-44D0-8380-66653FE41A12}" srcOrd="0" destOrd="0" presId="urn:microsoft.com/office/officeart/2005/8/layout/hierarchy5"/>
    <dgm:cxn modelId="{BA6D9FE5-E34B-4213-9457-2D0431D3BE17}" type="presParOf" srcId="{20AD228C-8FCA-44D0-8380-66653FE41A12}" destId="{3609F2C7-DD28-40F9-80BD-F683F3E4FA9B}" srcOrd="0" destOrd="0" presId="urn:microsoft.com/office/officeart/2005/8/layout/hierarchy5"/>
    <dgm:cxn modelId="{682CF365-5162-46B4-B346-1233E945B88C}" type="presParOf" srcId="{8475E8BF-6C03-4A49-99F4-EA82AB64E3D5}" destId="{C8902052-50E6-40ED-83D0-69138B4F1CB3}" srcOrd="1" destOrd="0" presId="urn:microsoft.com/office/officeart/2005/8/layout/hierarchy5"/>
    <dgm:cxn modelId="{FA42B677-61F8-416A-AA55-1A0F41353451}" type="presParOf" srcId="{C8902052-50E6-40ED-83D0-69138B4F1CB3}" destId="{F0A5AA16-706C-4813-BEE3-4CEC33280BDE}" srcOrd="0" destOrd="0" presId="urn:microsoft.com/office/officeart/2005/8/layout/hierarchy5"/>
    <dgm:cxn modelId="{DB919CD1-B484-4B47-A51B-2B3B210EF3A0}" type="presParOf" srcId="{C8902052-50E6-40ED-83D0-69138B4F1CB3}" destId="{E10EFF54-92C2-49D7-9CEB-28FD8B160D96}" srcOrd="1" destOrd="0" presId="urn:microsoft.com/office/officeart/2005/8/layout/hierarchy5"/>
    <dgm:cxn modelId="{92959B10-7FD5-4929-AC9B-5C2E5144900C}" type="presParOf" srcId="{E10EFF54-92C2-49D7-9CEB-28FD8B160D96}" destId="{ABF12470-F4CA-4A56-982E-5F7DF8A0B414}" srcOrd="0" destOrd="0" presId="urn:microsoft.com/office/officeart/2005/8/layout/hierarchy5"/>
    <dgm:cxn modelId="{A52DF883-7561-4B65-BC51-3AE09F3C2B49}" type="presParOf" srcId="{ABF12470-F4CA-4A56-982E-5F7DF8A0B414}" destId="{03E5C716-1068-4AB8-A14C-9EF0317D16FD}" srcOrd="0" destOrd="0" presId="urn:microsoft.com/office/officeart/2005/8/layout/hierarchy5"/>
    <dgm:cxn modelId="{9F0181A5-F107-42FB-BCEB-AF9AAACF8BC9}" type="presParOf" srcId="{E10EFF54-92C2-49D7-9CEB-28FD8B160D96}" destId="{8DBE498C-0131-4381-97F4-522AAA7C6C5B}" srcOrd="1" destOrd="0" presId="urn:microsoft.com/office/officeart/2005/8/layout/hierarchy5"/>
    <dgm:cxn modelId="{5BEAA236-DE5B-4ED8-BC4B-7A5CF5A33E0F}" type="presParOf" srcId="{8DBE498C-0131-4381-97F4-522AAA7C6C5B}" destId="{52495A3E-A618-4622-9E60-9D90947E04AC}" srcOrd="0" destOrd="0" presId="urn:microsoft.com/office/officeart/2005/8/layout/hierarchy5"/>
    <dgm:cxn modelId="{7F93CCB9-4D72-4D0F-A2AE-CE7DB8035AB3}" type="presParOf" srcId="{8DBE498C-0131-4381-97F4-522AAA7C6C5B}" destId="{4C6CC40D-94F1-4DDC-BEFC-12D4E1C1163D}" srcOrd="1" destOrd="0" presId="urn:microsoft.com/office/officeart/2005/8/layout/hierarchy5"/>
    <dgm:cxn modelId="{5C237787-1CC3-48D0-879C-A5BC637F17A4}" type="presParOf" srcId="{E10EFF54-92C2-49D7-9CEB-28FD8B160D96}" destId="{4FE2E151-15F9-4145-909D-8928F1757F2F}" srcOrd="2" destOrd="0" presId="urn:microsoft.com/office/officeart/2005/8/layout/hierarchy5"/>
    <dgm:cxn modelId="{6D29C4D0-0534-4791-82C0-D154CB0DB5A3}" type="presParOf" srcId="{4FE2E151-15F9-4145-909D-8928F1757F2F}" destId="{F9F7AC38-DBC3-48E9-909E-BE87A2DD00F6}" srcOrd="0" destOrd="0" presId="urn:microsoft.com/office/officeart/2005/8/layout/hierarchy5"/>
    <dgm:cxn modelId="{EB8FE25A-91D5-4A9F-9BAF-6E570A4E8D2D}" type="presParOf" srcId="{E10EFF54-92C2-49D7-9CEB-28FD8B160D96}" destId="{97623FD1-3329-40FC-8888-0F40FDF2C1BA}" srcOrd="3" destOrd="0" presId="urn:microsoft.com/office/officeart/2005/8/layout/hierarchy5"/>
    <dgm:cxn modelId="{85D265ED-CF3F-4398-81D8-B0B9477F09F6}" type="presParOf" srcId="{97623FD1-3329-40FC-8888-0F40FDF2C1BA}" destId="{B2B568C4-6897-411D-B255-67BB29082BE6}" srcOrd="0" destOrd="0" presId="urn:microsoft.com/office/officeart/2005/8/layout/hierarchy5"/>
    <dgm:cxn modelId="{50864272-8FD5-4D45-B513-169B891EA564}" type="presParOf" srcId="{97623FD1-3329-40FC-8888-0F40FDF2C1BA}" destId="{245B3538-9CD0-4B52-A66B-C499836E1942}" srcOrd="1" destOrd="0" presId="urn:microsoft.com/office/officeart/2005/8/layout/hierarchy5"/>
    <dgm:cxn modelId="{1AA4B573-F7C2-4C3C-A46C-E21D879DC587}" type="presParOf" srcId="{E10EFF54-92C2-49D7-9CEB-28FD8B160D96}" destId="{3521F174-B80B-42CF-9436-106B32516D64}" srcOrd="4" destOrd="0" presId="urn:microsoft.com/office/officeart/2005/8/layout/hierarchy5"/>
    <dgm:cxn modelId="{D5FA0A36-908B-40F9-9903-4851E6451B89}" type="presParOf" srcId="{3521F174-B80B-42CF-9436-106B32516D64}" destId="{C85505AC-034E-4D08-8BD6-3EB2417C88AE}" srcOrd="0" destOrd="0" presId="urn:microsoft.com/office/officeart/2005/8/layout/hierarchy5"/>
    <dgm:cxn modelId="{C92289A7-3335-43AB-93B5-7F7B3E0410DE}" type="presParOf" srcId="{E10EFF54-92C2-49D7-9CEB-28FD8B160D96}" destId="{FD101608-B235-4898-9F7F-5D8CFC93A9A0}" srcOrd="5" destOrd="0" presId="urn:microsoft.com/office/officeart/2005/8/layout/hierarchy5"/>
    <dgm:cxn modelId="{FC974726-9CC5-4182-948C-C647EF7630AE}" type="presParOf" srcId="{FD101608-B235-4898-9F7F-5D8CFC93A9A0}" destId="{8C4941FB-AC50-4776-98EE-C33F9F57D73C}" srcOrd="0" destOrd="0" presId="urn:microsoft.com/office/officeart/2005/8/layout/hierarchy5"/>
    <dgm:cxn modelId="{57A80F4E-3BFA-4340-8285-D88045B0F28B}" type="presParOf" srcId="{FD101608-B235-4898-9F7F-5D8CFC93A9A0}" destId="{F16ADA74-2C81-4CF8-9A68-FF2A214A3922}" srcOrd="1" destOrd="0" presId="urn:microsoft.com/office/officeart/2005/8/layout/hierarchy5"/>
    <dgm:cxn modelId="{ED635851-11D7-4602-B6BC-A504D48DB865}" type="presParOf" srcId="{8475E8BF-6C03-4A49-99F4-EA82AB64E3D5}" destId="{86BD2C6E-00DE-42F5-A1FE-87678EEC0911}" srcOrd="2" destOrd="0" presId="urn:microsoft.com/office/officeart/2005/8/layout/hierarchy5"/>
    <dgm:cxn modelId="{6C3BBCA7-392B-4320-9A22-48E993B49300}" type="presParOf" srcId="{86BD2C6E-00DE-42F5-A1FE-87678EEC0911}" destId="{79270399-0582-4538-A783-C2C4B95292DE}" srcOrd="0" destOrd="0" presId="urn:microsoft.com/office/officeart/2005/8/layout/hierarchy5"/>
    <dgm:cxn modelId="{2B96A450-F020-4920-A787-D0D620896FF0}" type="presParOf" srcId="{8475E8BF-6C03-4A49-99F4-EA82AB64E3D5}" destId="{4B5D5550-E504-4F50-864B-ECCAF4F351DF}" srcOrd="3" destOrd="0" presId="urn:microsoft.com/office/officeart/2005/8/layout/hierarchy5"/>
    <dgm:cxn modelId="{774C523D-36D3-4CC8-9C6E-4172106D32E7}" type="presParOf" srcId="{4B5D5550-E504-4F50-864B-ECCAF4F351DF}" destId="{93574A8D-0A5E-4DF9-9B2C-6E73807D66C7}" srcOrd="0" destOrd="0" presId="urn:microsoft.com/office/officeart/2005/8/layout/hierarchy5"/>
    <dgm:cxn modelId="{141F6926-C9AD-49EF-A6DF-CD86505C71C1}" type="presParOf" srcId="{4B5D5550-E504-4F50-864B-ECCAF4F351DF}" destId="{D2501F34-6CF0-4A49-ABB4-E0E6300443E7}" srcOrd="1" destOrd="0" presId="urn:microsoft.com/office/officeart/2005/8/layout/hierarchy5"/>
    <dgm:cxn modelId="{C74F6E11-218E-4A00-9986-8A9BD2F1DE07}" type="presParOf" srcId="{D2501F34-6CF0-4A49-ABB4-E0E6300443E7}" destId="{6EDE6691-6ED9-41CF-826A-D51BD95E59CD}" srcOrd="0" destOrd="0" presId="urn:microsoft.com/office/officeart/2005/8/layout/hierarchy5"/>
    <dgm:cxn modelId="{2BFC555E-20AB-4B23-A487-414A5FEF4B9E}" type="presParOf" srcId="{6EDE6691-6ED9-41CF-826A-D51BD95E59CD}" destId="{328169B0-A35B-4915-BAF6-B98C4BD237CE}" srcOrd="0" destOrd="0" presId="urn:microsoft.com/office/officeart/2005/8/layout/hierarchy5"/>
    <dgm:cxn modelId="{A79B7A08-6342-4010-89AB-82556235AF93}" type="presParOf" srcId="{D2501F34-6CF0-4A49-ABB4-E0E6300443E7}" destId="{6861FC52-084B-4107-A80C-DDFDEBD86365}" srcOrd="1" destOrd="0" presId="urn:microsoft.com/office/officeart/2005/8/layout/hierarchy5"/>
    <dgm:cxn modelId="{2C35F0E3-1D32-4DD5-889D-465FE219F363}" type="presParOf" srcId="{6861FC52-084B-4107-A80C-DDFDEBD86365}" destId="{40BD5F71-E6D7-4F2B-B2BB-FE3C8D9E5A96}" srcOrd="0" destOrd="0" presId="urn:microsoft.com/office/officeart/2005/8/layout/hierarchy5"/>
    <dgm:cxn modelId="{53B103FB-AB0A-4B6F-A1B1-47521A485AEC}" type="presParOf" srcId="{6861FC52-084B-4107-A80C-DDFDEBD86365}" destId="{A802D4A7-354E-4021-BCB6-649230A8BEB0}" srcOrd="1" destOrd="0" presId="urn:microsoft.com/office/officeart/2005/8/layout/hierarchy5"/>
    <dgm:cxn modelId="{DE7A74ED-7E8A-476B-AE63-DC9F1D57C909}" type="presParOf" srcId="{D2501F34-6CF0-4A49-ABB4-E0E6300443E7}" destId="{3FC20EC1-FDEF-44EF-BBBC-6652016465C2}" srcOrd="2" destOrd="0" presId="urn:microsoft.com/office/officeart/2005/8/layout/hierarchy5"/>
    <dgm:cxn modelId="{5C07E090-DB37-4EDD-B0DC-E0B626EFF528}" type="presParOf" srcId="{3FC20EC1-FDEF-44EF-BBBC-6652016465C2}" destId="{65030BF5-6954-4B7C-A7A6-9E5359650BD0}" srcOrd="0" destOrd="0" presId="urn:microsoft.com/office/officeart/2005/8/layout/hierarchy5"/>
    <dgm:cxn modelId="{48D3C125-B38E-4302-B128-A8A737751100}" type="presParOf" srcId="{D2501F34-6CF0-4A49-ABB4-E0E6300443E7}" destId="{D40C92A5-53EB-4D5C-9665-345D5826AA55}" srcOrd="3" destOrd="0" presId="urn:microsoft.com/office/officeart/2005/8/layout/hierarchy5"/>
    <dgm:cxn modelId="{2B106895-B97C-4EB5-9066-87611C82D00F}" type="presParOf" srcId="{D40C92A5-53EB-4D5C-9665-345D5826AA55}" destId="{FFBF5612-A36B-4A2A-B661-B4C8F552B010}" srcOrd="0" destOrd="0" presId="urn:microsoft.com/office/officeart/2005/8/layout/hierarchy5"/>
    <dgm:cxn modelId="{049F99C0-CDC0-4B49-8851-6E61EFA91867}" type="presParOf" srcId="{D40C92A5-53EB-4D5C-9665-345D5826AA55}" destId="{7E1D266E-3430-4BB1-B66B-99CECF31F630}" srcOrd="1" destOrd="0" presId="urn:microsoft.com/office/officeart/2005/8/layout/hierarchy5"/>
    <dgm:cxn modelId="{7D3A4933-FFD2-4EBC-9248-8A2642AD63D3}" type="presParOf" srcId="{D2501F34-6CF0-4A49-ABB4-E0E6300443E7}" destId="{A9BF133A-9806-4361-AA20-8B230E735C59}" srcOrd="4" destOrd="0" presId="urn:microsoft.com/office/officeart/2005/8/layout/hierarchy5"/>
    <dgm:cxn modelId="{B32F90D9-D1E6-459B-AB03-82E7F21A63E0}" type="presParOf" srcId="{A9BF133A-9806-4361-AA20-8B230E735C59}" destId="{4AEBCB27-46E9-4337-89D1-BE7B8E726CA3}" srcOrd="0" destOrd="0" presId="urn:microsoft.com/office/officeart/2005/8/layout/hierarchy5"/>
    <dgm:cxn modelId="{A223A89C-047D-4C8D-B877-5497623B846F}" type="presParOf" srcId="{D2501F34-6CF0-4A49-ABB4-E0E6300443E7}" destId="{D0F59652-3F4F-4537-A7CB-A31DB3ED6A82}" srcOrd="5" destOrd="0" presId="urn:microsoft.com/office/officeart/2005/8/layout/hierarchy5"/>
    <dgm:cxn modelId="{5BB63474-DD67-40F9-85F5-3A41DB35CF1E}" type="presParOf" srcId="{D0F59652-3F4F-4537-A7CB-A31DB3ED6A82}" destId="{FDD9B47F-3AA8-4841-95E3-6553F02C08BA}" srcOrd="0" destOrd="0" presId="urn:microsoft.com/office/officeart/2005/8/layout/hierarchy5"/>
    <dgm:cxn modelId="{8353C36D-6BB9-4315-9013-7A973A93D88E}" type="presParOf" srcId="{D0F59652-3F4F-4537-A7CB-A31DB3ED6A82}" destId="{631FCB58-9F3B-4A1D-BFCE-D11F4AFCC9EF}" srcOrd="1" destOrd="0" presId="urn:microsoft.com/office/officeart/2005/8/layout/hierarchy5"/>
    <dgm:cxn modelId="{1FD36222-29D7-465D-BA32-320FCCE828C5}" type="presParOf" srcId="{D2501F34-6CF0-4A49-ABB4-E0E6300443E7}" destId="{2A7E1818-3B65-490A-A2EE-B7A06779440E}" srcOrd="6" destOrd="0" presId="urn:microsoft.com/office/officeart/2005/8/layout/hierarchy5"/>
    <dgm:cxn modelId="{B498FFFE-89CF-492D-9788-76CFD50E4B7A}" type="presParOf" srcId="{2A7E1818-3B65-490A-A2EE-B7A06779440E}" destId="{22F84CD1-0C66-4828-A361-190462959BEC}" srcOrd="0" destOrd="0" presId="urn:microsoft.com/office/officeart/2005/8/layout/hierarchy5"/>
    <dgm:cxn modelId="{785DE020-4A54-4F55-9963-78BBE6679BF6}" type="presParOf" srcId="{D2501F34-6CF0-4A49-ABB4-E0E6300443E7}" destId="{7A6AACDF-B5DF-4260-A21A-9658A05423F8}" srcOrd="7" destOrd="0" presId="urn:microsoft.com/office/officeart/2005/8/layout/hierarchy5"/>
    <dgm:cxn modelId="{116729FE-AEC4-4395-AEEC-926EB74BF4FC}" type="presParOf" srcId="{7A6AACDF-B5DF-4260-A21A-9658A05423F8}" destId="{BD74AB2A-27BF-41F2-A2B1-29DE409BC042}" srcOrd="0" destOrd="0" presId="urn:microsoft.com/office/officeart/2005/8/layout/hierarchy5"/>
    <dgm:cxn modelId="{AB721082-D480-405E-91AA-93DDF6AFDDFA}" type="presParOf" srcId="{7A6AACDF-B5DF-4260-A21A-9658A05423F8}" destId="{40C0D685-E561-4868-A146-DB3F85CDF74F}" srcOrd="1" destOrd="0" presId="urn:microsoft.com/office/officeart/2005/8/layout/hierarchy5"/>
    <dgm:cxn modelId="{BF5A3508-D00A-4029-848F-DB34648A09D9}" type="presParOf" srcId="{D2501F34-6CF0-4A49-ABB4-E0E6300443E7}" destId="{0D47593C-1721-462F-B057-D70B23B5B2ED}" srcOrd="8" destOrd="0" presId="urn:microsoft.com/office/officeart/2005/8/layout/hierarchy5"/>
    <dgm:cxn modelId="{39BFCC5C-6889-4E73-BA44-7E98A29C6F99}" type="presParOf" srcId="{0D47593C-1721-462F-B057-D70B23B5B2ED}" destId="{7E9CF9A6-E232-410C-B6F3-2E75AAFE8114}" srcOrd="0" destOrd="0" presId="urn:microsoft.com/office/officeart/2005/8/layout/hierarchy5"/>
    <dgm:cxn modelId="{F0DFE59A-600A-40C0-8D8D-486289B5F032}" type="presParOf" srcId="{D2501F34-6CF0-4A49-ABB4-E0E6300443E7}" destId="{6709CE56-5A28-430F-86D6-71E6A2D4C83A}" srcOrd="9" destOrd="0" presId="urn:microsoft.com/office/officeart/2005/8/layout/hierarchy5"/>
    <dgm:cxn modelId="{82777E09-7D8F-423D-998D-D562406B4E23}" type="presParOf" srcId="{6709CE56-5A28-430F-86D6-71E6A2D4C83A}" destId="{AFB2335D-A5A3-41DA-A852-C7846D12635C}" srcOrd="0" destOrd="0" presId="urn:microsoft.com/office/officeart/2005/8/layout/hierarchy5"/>
    <dgm:cxn modelId="{C7F66862-0EE7-47C5-9755-064AC49F3F43}" type="presParOf" srcId="{6709CE56-5A28-430F-86D6-71E6A2D4C83A}" destId="{54F78762-C12D-4960-A2B4-EF3B7FBD8DE9}" srcOrd="1" destOrd="0" presId="urn:microsoft.com/office/officeart/2005/8/layout/hierarchy5"/>
    <dgm:cxn modelId="{F262A09F-D332-44B5-B759-CB45F27600AE}" type="presParOf" srcId="{8475E8BF-6C03-4A49-99F4-EA82AB64E3D5}" destId="{F08DA41B-4467-4CA1-B8F7-4ED5210103D8}" srcOrd="4" destOrd="0" presId="urn:microsoft.com/office/officeart/2005/8/layout/hierarchy5"/>
    <dgm:cxn modelId="{B5F6A999-C02C-4EC0-B3E8-02943DE17E97}" type="presParOf" srcId="{F08DA41B-4467-4CA1-B8F7-4ED5210103D8}" destId="{56A634F3-CF24-41E7-B883-06C3FD7C1539}" srcOrd="0" destOrd="0" presId="urn:microsoft.com/office/officeart/2005/8/layout/hierarchy5"/>
    <dgm:cxn modelId="{174D4681-A98F-40E6-9BAC-3669553E9F5E}" type="presParOf" srcId="{8475E8BF-6C03-4A49-99F4-EA82AB64E3D5}" destId="{ABF4E68C-A542-4425-8567-DEC2B84F6709}" srcOrd="5" destOrd="0" presId="urn:microsoft.com/office/officeart/2005/8/layout/hierarchy5"/>
    <dgm:cxn modelId="{0D40333C-B2BB-43D6-9B2D-26B76FDC9FE2}" type="presParOf" srcId="{ABF4E68C-A542-4425-8567-DEC2B84F6709}" destId="{6E1F9346-E4C0-4AEC-989C-29873509ED2D}" srcOrd="0" destOrd="0" presId="urn:microsoft.com/office/officeart/2005/8/layout/hierarchy5"/>
    <dgm:cxn modelId="{4FEFA4E6-ED31-4A72-96B2-25447EA2CF40}" type="presParOf" srcId="{ABF4E68C-A542-4425-8567-DEC2B84F6709}" destId="{E79F1AC7-F730-4DAC-BA39-0090EA228870}" srcOrd="1" destOrd="0" presId="urn:microsoft.com/office/officeart/2005/8/layout/hierarchy5"/>
    <dgm:cxn modelId="{0299BC00-8638-4EA1-B372-156D099A8A63}" type="presParOf" srcId="{8475E8BF-6C03-4A49-99F4-EA82AB64E3D5}" destId="{25564F1B-5747-46CC-A31E-303B8724141D}" srcOrd="6" destOrd="0" presId="urn:microsoft.com/office/officeart/2005/8/layout/hierarchy5"/>
    <dgm:cxn modelId="{055DEE2F-E30D-42D4-8EFA-4EC2543C94A6}" type="presParOf" srcId="{25564F1B-5747-46CC-A31E-303B8724141D}" destId="{0E6040E9-AC6C-4A3E-9E76-F640547B56F6}" srcOrd="0" destOrd="0" presId="urn:microsoft.com/office/officeart/2005/8/layout/hierarchy5"/>
    <dgm:cxn modelId="{2572D06C-85B2-4379-99F4-F78B75699300}" type="presParOf" srcId="{8475E8BF-6C03-4A49-99F4-EA82AB64E3D5}" destId="{DBE34F42-46D7-4BC1-B794-84E44FD30CEC}" srcOrd="7" destOrd="0" presId="urn:microsoft.com/office/officeart/2005/8/layout/hierarchy5"/>
    <dgm:cxn modelId="{0803386A-ECEF-401C-921A-6E26671F71A0}" type="presParOf" srcId="{DBE34F42-46D7-4BC1-B794-84E44FD30CEC}" destId="{64E7BA3E-8221-451E-AF2B-536E3870BEE7}" srcOrd="0" destOrd="0" presId="urn:microsoft.com/office/officeart/2005/8/layout/hierarchy5"/>
    <dgm:cxn modelId="{48AA830E-92DB-4B8C-AEBD-4DBEEC71D107}" type="presParOf" srcId="{DBE34F42-46D7-4BC1-B794-84E44FD30CEC}" destId="{9D89A0B9-1036-43BC-B9AF-87D4551D9CA0}" srcOrd="1" destOrd="0" presId="urn:microsoft.com/office/officeart/2005/8/layout/hierarchy5"/>
    <dgm:cxn modelId="{2EF8C7CE-572A-4842-A3AB-AD67C399C6A7}" type="presParOf" srcId="{642BA770-B189-43BF-9666-31018652CA86}" destId="{B1B9F396-5E52-426B-A079-560F405FD551}" srcOrd="1" destOrd="0" presId="urn:microsoft.com/office/officeart/2005/8/layout/hierarchy5"/>
    <dgm:cxn modelId="{F7C8CBFD-2016-4C16-9CDC-956EF1B81322}" type="presParOf" srcId="{B1B9F396-5E52-426B-A079-560F405FD551}" destId="{DF94A131-72DE-4A9B-ADD4-3CAED836E6C6}" srcOrd="0" destOrd="0" presId="urn:microsoft.com/office/officeart/2005/8/layout/hierarchy5"/>
    <dgm:cxn modelId="{12A7E58E-FAE7-4943-B967-5308E335BB1B}" type="presParOf" srcId="{DF94A131-72DE-4A9B-ADD4-3CAED836E6C6}" destId="{FF1BF80D-B41E-4DD4-92C6-671378111CAD}" srcOrd="0" destOrd="0" presId="urn:microsoft.com/office/officeart/2005/8/layout/hierarchy5"/>
    <dgm:cxn modelId="{10EC623A-F4C5-4111-832E-0E54D58EA42E}" type="presParOf" srcId="{DF94A131-72DE-4A9B-ADD4-3CAED836E6C6}" destId="{5E7440A5-684C-4C49-804F-8692D187BCF5}" srcOrd="1" destOrd="0" presId="urn:microsoft.com/office/officeart/2005/8/layout/hierarchy5"/>
    <dgm:cxn modelId="{004CD9E7-272D-4619-A1C8-CACFB4AC7944}" type="presParOf" srcId="{B1B9F396-5E52-426B-A079-560F405FD551}" destId="{53410C13-5029-4D2D-B6F4-D2050BF328D2}" srcOrd="1" destOrd="0" presId="urn:microsoft.com/office/officeart/2005/8/layout/hierarchy5"/>
    <dgm:cxn modelId="{F45BBA98-C2D7-4BBA-84B0-93B1454AE309}" type="presParOf" srcId="{53410C13-5029-4D2D-B6F4-D2050BF328D2}" destId="{A44195FC-BD7B-4890-B099-83591DA8D0FD}" srcOrd="0" destOrd="0" presId="urn:microsoft.com/office/officeart/2005/8/layout/hierarchy5"/>
    <dgm:cxn modelId="{8DC2DF27-89A5-43B0-AFEA-F73B6CC6B5DA}" type="presParOf" srcId="{B1B9F396-5E52-426B-A079-560F405FD551}" destId="{26D57EC3-42B0-4F61-97DD-5B71B34DF1DB}" srcOrd="2" destOrd="0" presId="urn:microsoft.com/office/officeart/2005/8/layout/hierarchy5"/>
    <dgm:cxn modelId="{5EB6CFD4-C289-4502-854E-27989AE9FE5F}" type="presParOf" srcId="{26D57EC3-42B0-4F61-97DD-5B71B34DF1DB}" destId="{2F1513DC-C923-4412-92E5-CC251FE03377}" srcOrd="0" destOrd="0" presId="urn:microsoft.com/office/officeart/2005/8/layout/hierarchy5"/>
    <dgm:cxn modelId="{94CF6452-C01F-457C-B9AA-DE4575AA6E9C}" type="presParOf" srcId="{26D57EC3-42B0-4F61-97DD-5B71B34DF1DB}" destId="{E86DCC88-1465-4A53-8E52-3672A3D1E72A}" srcOrd="1" destOrd="0" presId="urn:microsoft.com/office/officeart/2005/8/layout/hierarchy5"/>
    <dgm:cxn modelId="{A8995A7F-421E-4226-9F35-7BF8D3FC9686}" type="presParOf" srcId="{B1B9F396-5E52-426B-A079-560F405FD551}" destId="{A5F70927-1B21-497C-B2C4-093A82D9E66F}" srcOrd="3" destOrd="0" presId="urn:microsoft.com/office/officeart/2005/8/layout/hierarchy5"/>
    <dgm:cxn modelId="{0D50CF05-F293-47BF-AA89-DEFDB0684AA0}" type="presParOf" srcId="{A5F70927-1B21-497C-B2C4-093A82D9E66F}" destId="{CECF65B6-D6CD-4534-B4FF-67F7B0FD4969}" srcOrd="0" destOrd="0" presId="urn:microsoft.com/office/officeart/2005/8/layout/hierarchy5"/>
    <dgm:cxn modelId="{2EE68CCE-7C50-4EFD-9CA9-F305E781622F}" type="presParOf" srcId="{B1B9F396-5E52-426B-A079-560F405FD551}" destId="{66E15CB9-701F-4F5F-BF5E-8695B8A0CEC5}" srcOrd="4" destOrd="0" presId="urn:microsoft.com/office/officeart/2005/8/layout/hierarchy5"/>
    <dgm:cxn modelId="{2992C4C2-3B33-4C3C-A626-234E72E99C20}" type="presParOf" srcId="{66E15CB9-701F-4F5F-BF5E-8695B8A0CEC5}" destId="{A590B501-8FAC-41B2-80EE-0031A50F0A28}" srcOrd="0" destOrd="0" presId="urn:microsoft.com/office/officeart/2005/8/layout/hierarchy5"/>
    <dgm:cxn modelId="{8CE62DC3-49FB-4FFC-8D7B-A68EAC6B0B89}" type="presParOf" srcId="{66E15CB9-701F-4F5F-BF5E-8695B8A0CEC5}" destId="{7F51913A-5CD6-4445-8EB0-CD6D907BADB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A7010-333E-1444-9D71-4524D9E07B5A}">
      <dsp:nvSpPr>
        <dsp:cNvPr id="0" name=""/>
        <dsp:cNvSpPr/>
      </dsp:nvSpPr>
      <dsp:spPr>
        <a:xfrm>
          <a:off x="86395" y="443197"/>
          <a:ext cx="2275872" cy="51783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 CUI Awareness tool</a:t>
          </a:r>
          <a:endParaRPr lang="en-U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6395" y="572657"/>
        <a:ext cx="2146413" cy="258919"/>
      </dsp:txXfrm>
    </dsp:sp>
    <dsp:sp modelId="{6AFDA1D3-CC3D-AD4D-B2C0-87FAE0E3056A}">
      <dsp:nvSpPr>
        <dsp:cNvPr id="0" name=""/>
        <dsp:cNvSpPr/>
      </dsp:nvSpPr>
      <dsp:spPr>
        <a:xfrm>
          <a:off x="85523" y="929756"/>
          <a:ext cx="1116011" cy="8073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71438" lvl="0" indent="-71438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Self assessment tool.</a:t>
          </a:r>
          <a:endParaRPr lang="en-US" sz="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71438" lvl="0" indent="-71438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Awareness w.r.t. CUI</a:t>
          </a:r>
          <a:endParaRPr lang="en-US" sz="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71438" lvl="0" indent="-71438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Evaluation level of robustness in terms of being prepared for CUI</a:t>
          </a:r>
          <a:endParaRPr lang="en-US" sz="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5523" y="929756"/>
        <a:ext cx="1116011" cy="807369"/>
      </dsp:txXfrm>
    </dsp:sp>
    <dsp:sp modelId="{EE002227-B711-C448-A1FF-A2AAFFB15B47}">
      <dsp:nvSpPr>
        <dsp:cNvPr id="0" name=""/>
        <dsp:cNvSpPr/>
      </dsp:nvSpPr>
      <dsp:spPr>
        <a:xfrm>
          <a:off x="1652372" y="884513"/>
          <a:ext cx="1999839" cy="52783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-2483469"/>
                <a:satOff val="9953"/>
                <a:lumOff val="2157"/>
                <a:alphaOff val="0"/>
                <a:shade val="51000"/>
                <a:satMod val="130000"/>
              </a:srgbClr>
            </a:gs>
            <a:gs pos="80000">
              <a:srgbClr val="4BACC6">
                <a:hueOff val="-2483469"/>
                <a:satOff val="9953"/>
                <a:lumOff val="2157"/>
                <a:alphaOff val="0"/>
                <a:shade val="93000"/>
                <a:satMod val="130000"/>
              </a:srgbClr>
            </a:gs>
            <a:gs pos="100000">
              <a:srgbClr val="4BACC6">
                <a:hueOff val="-2483469"/>
                <a:satOff val="9953"/>
                <a:lumOff val="215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 Best Practice</a:t>
          </a:r>
          <a:endParaRPr lang="en-US" sz="10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52372" y="1016471"/>
        <a:ext cx="1867881" cy="263916"/>
      </dsp:txXfrm>
    </dsp:sp>
    <dsp:sp modelId="{A9213B86-BEC8-9749-9C35-11BF93E8A31B}">
      <dsp:nvSpPr>
        <dsp:cNvPr id="0" name=""/>
        <dsp:cNvSpPr/>
      </dsp:nvSpPr>
      <dsp:spPr>
        <a:xfrm>
          <a:off x="1651728" y="1317028"/>
          <a:ext cx="1719945" cy="112455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2483469"/>
              <a:satOff val="9953"/>
              <a:lumOff val="2157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Modular set of tools for implementation of CUI management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Risk based approach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Based on the ISO HLS structure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Standard based on hands-on experience of involved companies and the current state of the art in this matter.</a:t>
          </a:r>
          <a:endParaRPr lang="en-US" sz="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51728" y="1317028"/>
        <a:ext cx="1719945" cy="1124550"/>
      </dsp:txXfrm>
    </dsp:sp>
    <dsp:sp modelId="{43D99D05-EF16-CE41-A07B-69AB188BAD22}">
      <dsp:nvSpPr>
        <dsp:cNvPr id="0" name=""/>
        <dsp:cNvSpPr/>
      </dsp:nvSpPr>
      <dsp:spPr>
        <a:xfrm>
          <a:off x="3596401" y="1319451"/>
          <a:ext cx="1270341" cy="5400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Innovations project</a:t>
          </a:r>
          <a:endParaRPr lang="en-US" sz="10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96401" y="1454465"/>
        <a:ext cx="1135327" cy="270027"/>
      </dsp:txXfrm>
    </dsp:sp>
    <dsp:sp modelId="{71021AB7-6511-C047-8283-D1250662B594}">
      <dsp:nvSpPr>
        <dsp:cNvPr id="0" name=""/>
        <dsp:cNvSpPr/>
      </dsp:nvSpPr>
      <dsp:spPr>
        <a:xfrm>
          <a:off x="3595832" y="1802139"/>
          <a:ext cx="1255334" cy="137816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4966938"/>
              <a:satOff val="19906"/>
              <a:lumOff val="4314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Development moisture-  </a:t>
          </a:r>
          <a:r>
            <a:rPr lang="en-US" sz="80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sensoring</a:t>
          </a:r>
          <a:endParaRPr lang="en-US" sz="800" kern="1200" noProof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Development sustainable coatings with enhanced CUI resistance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Development Best Practise CUI conscious insulating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Determination of earning capacity CUI program for the industry.</a:t>
          </a:r>
          <a:endParaRPr lang="en-US" sz="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95832" y="1802139"/>
        <a:ext cx="1255334" cy="1378162"/>
      </dsp:txXfrm>
    </dsp:sp>
    <dsp:sp modelId="{A29AA98F-869A-C142-89A4-035EAFEFC2B3}">
      <dsp:nvSpPr>
        <dsp:cNvPr id="0" name=""/>
        <dsp:cNvSpPr/>
      </dsp:nvSpPr>
      <dsp:spPr>
        <a:xfrm>
          <a:off x="5003840" y="1812108"/>
          <a:ext cx="2299371" cy="56336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-7450407"/>
                <a:satOff val="29858"/>
                <a:lumOff val="6471"/>
                <a:alphaOff val="0"/>
                <a:shade val="51000"/>
                <a:satMod val="130000"/>
              </a:srgbClr>
            </a:gs>
            <a:gs pos="80000">
              <a:srgbClr val="4BACC6">
                <a:hueOff val="-7450407"/>
                <a:satOff val="29858"/>
                <a:lumOff val="6471"/>
                <a:alphaOff val="0"/>
                <a:shade val="93000"/>
                <a:satMod val="130000"/>
              </a:srgbClr>
            </a:gs>
            <a:gs pos="100000">
              <a:srgbClr val="4BACC6">
                <a:hueOff val="-7450407"/>
                <a:satOff val="29858"/>
                <a:lumOff val="647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&amp; Validation Project</a:t>
          </a:r>
          <a:endParaRPr lang="en-US" sz="10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03840" y="1952949"/>
        <a:ext cx="2158530" cy="281681"/>
      </dsp:txXfrm>
    </dsp:sp>
    <dsp:sp modelId="{41F397F8-577A-1244-AFD2-D32B69B27C7D}">
      <dsp:nvSpPr>
        <dsp:cNvPr id="0" name=""/>
        <dsp:cNvSpPr/>
      </dsp:nvSpPr>
      <dsp:spPr>
        <a:xfrm>
          <a:off x="5003996" y="2303284"/>
          <a:ext cx="1764002" cy="965469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144000" bIns="30480" numCol="1" spcCol="1270" anchor="t" anchorCtr="0">
          <a:noAutofit/>
        </a:bodyPr>
        <a:lstStyle/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Performance of new detecting techniques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Performance of new coatings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Performance of improved insulation techniques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 Performance optimised CUI management as per industry branch</a:t>
          </a:r>
          <a:endParaRPr lang="en-GB" sz="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03996" y="2303284"/>
        <a:ext cx="1764002" cy="965469"/>
      </dsp:txXfrm>
    </dsp:sp>
    <dsp:sp modelId="{42A246AE-8827-4345-BCE3-F2F07003E26D}">
      <dsp:nvSpPr>
        <dsp:cNvPr id="0" name=""/>
        <dsp:cNvSpPr/>
      </dsp:nvSpPr>
      <dsp:spPr>
        <a:xfrm>
          <a:off x="5819776" y="3247482"/>
          <a:ext cx="2351633" cy="61002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Upgrade </a:t>
          </a:r>
          <a:r>
            <a:rPr lang="nl-NL" sz="1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feasible</a:t>
          </a:r>
          <a:r>
            <a:rPr lang="nl-NL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nl-NL" sz="10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innovations</a:t>
          </a:r>
          <a:endParaRPr lang="en-U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19776" y="3399988"/>
        <a:ext cx="2199127" cy="305013"/>
      </dsp:txXfrm>
    </dsp:sp>
    <dsp:sp modelId="{1B7407F3-D8D5-AC4F-B322-082C9762FCF2}">
      <dsp:nvSpPr>
        <dsp:cNvPr id="0" name=""/>
        <dsp:cNvSpPr/>
      </dsp:nvSpPr>
      <dsp:spPr>
        <a:xfrm>
          <a:off x="5821201" y="3756171"/>
          <a:ext cx="1860684" cy="7573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Branch oriented innovations for proven performance blockers as per industry.</a:t>
          </a:r>
        </a:p>
        <a:p>
          <a:pPr marL="92075" lvl="0" indent="-92075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• Implementation service concepts for integrated CUI performance management (isolation, coating, inspection, energy efficiency)</a:t>
          </a:r>
          <a:endParaRPr lang="en-GB" sz="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821201" y="3756171"/>
        <a:ext cx="1860684" cy="757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0B501-8FAC-41B2-80EE-0031A50F0A28}">
      <dsp:nvSpPr>
        <dsp:cNvPr id="0" name=""/>
        <dsp:cNvSpPr/>
      </dsp:nvSpPr>
      <dsp:spPr>
        <a:xfrm>
          <a:off x="5147222" y="0"/>
          <a:ext cx="2302842" cy="464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Assessment</a:t>
          </a:r>
          <a:endParaRPr lang="en-US" sz="2800" b="1" kern="1200" dirty="0"/>
        </a:p>
      </dsp:txBody>
      <dsp:txXfrm>
        <a:off x="5147222" y="0"/>
        <a:ext cx="2302842" cy="1393944"/>
      </dsp:txXfrm>
    </dsp:sp>
    <dsp:sp modelId="{2F1513DC-C923-4412-92E5-CC251FE03377}">
      <dsp:nvSpPr>
        <dsp:cNvPr id="0" name=""/>
        <dsp:cNvSpPr/>
      </dsp:nvSpPr>
      <dsp:spPr>
        <a:xfrm>
          <a:off x="3103847" y="0"/>
          <a:ext cx="1568813" cy="464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Tooling</a:t>
          </a:r>
          <a:endParaRPr lang="en-US" sz="2800" b="1" kern="1200" dirty="0"/>
        </a:p>
      </dsp:txBody>
      <dsp:txXfrm>
        <a:off x="3103847" y="0"/>
        <a:ext cx="1568813" cy="1393944"/>
      </dsp:txXfrm>
    </dsp:sp>
    <dsp:sp modelId="{FF1BF80D-B41E-4DD4-92C6-671378111CAD}">
      <dsp:nvSpPr>
        <dsp:cNvPr id="0" name=""/>
        <dsp:cNvSpPr/>
      </dsp:nvSpPr>
      <dsp:spPr>
        <a:xfrm>
          <a:off x="487929" y="0"/>
          <a:ext cx="2109600" cy="464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99136" rIns="36000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CUI Management</a:t>
          </a:r>
          <a:endParaRPr lang="en-US" sz="2800" b="1" kern="1200" dirty="0"/>
        </a:p>
      </dsp:txBody>
      <dsp:txXfrm>
        <a:off x="487929" y="0"/>
        <a:ext cx="2109600" cy="1393944"/>
      </dsp:txXfrm>
    </dsp:sp>
    <dsp:sp modelId="{003B32A0-DA83-4B48-BCC3-661C4244749D}">
      <dsp:nvSpPr>
        <dsp:cNvPr id="0" name=""/>
        <dsp:cNvSpPr/>
      </dsp:nvSpPr>
      <dsp:spPr>
        <a:xfrm>
          <a:off x="715499" y="1969494"/>
          <a:ext cx="1381795" cy="95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Best practise for Risk Based CUI management</a:t>
          </a:r>
          <a:endParaRPr lang="en-US" sz="1600" kern="1200" dirty="0"/>
        </a:p>
      </dsp:txBody>
      <dsp:txXfrm>
        <a:off x="743446" y="1997441"/>
        <a:ext cx="1325901" cy="898282"/>
      </dsp:txXfrm>
    </dsp:sp>
    <dsp:sp modelId="{20AD228C-8FCA-44D0-8380-66653FE41A12}">
      <dsp:nvSpPr>
        <dsp:cNvPr id="0" name=""/>
        <dsp:cNvSpPr/>
      </dsp:nvSpPr>
      <dsp:spPr>
        <a:xfrm rot="19272835">
          <a:off x="1935092" y="1980047"/>
          <a:ext cx="1471160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1471160" y="57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894" y="1949025"/>
        <a:ext cx="73558" cy="73558"/>
      </dsp:txXfrm>
    </dsp:sp>
    <dsp:sp modelId="{F0A5AA16-706C-4813-BEE3-4CEC33280BDE}">
      <dsp:nvSpPr>
        <dsp:cNvPr id="0" name=""/>
        <dsp:cNvSpPr/>
      </dsp:nvSpPr>
      <dsp:spPr>
        <a:xfrm>
          <a:off x="3244050" y="1183320"/>
          <a:ext cx="1185535" cy="683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HLS management approach</a:t>
          </a:r>
          <a:endParaRPr lang="en-US" sz="1600" kern="1200" dirty="0"/>
        </a:p>
      </dsp:txBody>
      <dsp:txXfrm>
        <a:off x="3264066" y="1203336"/>
        <a:ext cx="1145503" cy="643379"/>
      </dsp:txXfrm>
    </dsp:sp>
    <dsp:sp modelId="{ABF12470-F4CA-4A56-982E-5F7DF8A0B414}">
      <dsp:nvSpPr>
        <dsp:cNvPr id="0" name=""/>
        <dsp:cNvSpPr/>
      </dsp:nvSpPr>
      <dsp:spPr>
        <a:xfrm rot="20207410">
          <a:off x="4394483" y="1348336"/>
          <a:ext cx="867457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867457" y="57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6525" y="1332407"/>
        <a:ext cx="43372" cy="43372"/>
      </dsp:txXfrm>
    </dsp:sp>
    <dsp:sp modelId="{52495A3E-A618-4622-9E60-9D90947E04AC}">
      <dsp:nvSpPr>
        <dsp:cNvPr id="0" name=""/>
        <dsp:cNvSpPr/>
      </dsp:nvSpPr>
      <dsp:spPr>
        <a:xfrm>
          <a:off x="5226838" y="1034555"/>
          <a:ext cx="2081610" cy="29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Process implementation</a:t>
          </a:r>
          <a:endParaRPr lang="en-US" sz="1600" kern="1200" dirty="0"/>
        </a:p>
      </dsp:txBody>
      <dsp:txXfrm>
        <a:off x="5235543" y="1043260"/>
        <a:ext cx="2064200" cy="279801"/>
      </dsp:txXfrm>
    </dsp:sp>
    <dsp:sp modelId="{4FE2E151-15F9-4145-909D-8928F1757F2F}">
      <dsp:nvSpPr>
        <dsp:cNvPr id="0" name=""/>
        <dsp:cNvSpPr/>
      </dsp:nvSpPr>
      <dsp:spPr>
        <a:xfrm rot="21599692">
          <a:off x="4429586" y="1519233"/>
          <a:ext cx="797252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797252" y="57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8280" y="1505059"/>
        <a:ext cx="39862" cy="39862"/>
      </dsp:txXfrm>
    </dsp:sp>
    <dsp:sp modelId="{B2B568C4-6897-411D-B255-67BB29082BE6}">
      <dsp:nvSpPr>
        <dsp:cNvPr id="0" name=""/>
        <dsp:cNvSpPr/>
      </dsp:nvSpPr>
      <dsp:spPr>
        <a:xfrm>
          <a:off x="5226838" y="1376348"/>
          <a:ext cx="2081610" cy="29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PDCA improvement loop</a:t>
          </a:r>
          <a:endParaRPr lang="en-US" sz="1600" kern="1200" dirty="0"/>
        </a:p>
      </dsp:txBody>
      <dsp:txXfrm>
        <a:off x="5235543" y="1385053"/>
        <a:ext cx="2064200" cy="279801"/>
      </dsp:txXfrm>
    </dsp:sp>
    <dsp:sp modelId="{3521F174-B80B-42CF-9436-106B32516D64}">
      <dsp:nvSpPr>
        <dsp:cNvPr id="0" name=""/>
        <dsp:cNvSpPr/>
      </dsp:nvSpPr>
      <dsp:spPr>
        <a:xfrm rot="1392070">
          <a:off x="4394511" y="1690130"/>
          <a:ext cx="867401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867401" y="57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6527" y="1674201"/>
        <a:ext cx="43370" cy="43370"/>
      </dsp:txXfrm>
    </dsp:sp>
    <dsp:sp modelId="{8C4941FB-AC50-4776-98EE-C33F9F57D73C}">
      <dsp:nvSpPr>
        <dsp:cNvPr id="0" name=""/>
        <dsp:cNvSpPr/>
      </dsp:nvSpPr>
      <dsp:spPr>
        <a:xfrm>
          <a:off x="5226838" y="1718142"/>
          <a:ext cx="2081610" cy="297211"/>
        </a:xfrm>
        <a:prstGeom prst="roundRect">
          <a:avLst>
            <a:gd name="adj" fmla="val 10000"/>
          </a:avLst>
        </a:prstGeom>
        <a:solidFill>
          <a:srgbClr val="60E1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Strategic approach</a:t>
          </a:r>
          <a:endParaRPr lang="en-US" sz="1600" kern="1200" dirty="0"/>
        </a:p>
      </dsp:txBody>
      <dsp:txXfrm>
        <a:off x="5235543" y="1726847"/>
        <a:ext cx="2064200" cy="279801"/>
      </dsp:txXfrm>
    </dsp:sp>
    <dsp:sp modelId="{86BD2C6E-00DE-42F5-A1FE-87678EEC0911}">
      <dsp:nvSpPr>
        <dsp:cNvPr id="0" name=""/>
        <dsp:cNvSpPr/>
      </dsp:nvSpPr>
      <dsp:spPr>
        <a:xfrm rot="1303945">
          <a:off x="2053423" y="2669376"/>
          <a:ext cx="1234499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1234499" y="57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9810" y="2644270"/>
        <a:ext cx="61724" cy="61724"/>
      </dsp:txXfrm>
    </dsp:sp>
    <dsp:sp modelId="{93574A8D-0A5E-4DF9-9B2C-6E73807D66C7}">
      <dsp:nvSpPr>
        <dsp:cNvPr id="0" name=""/>
        <dsp:cNvSpPr/>
      </dsp:nvSpPr>
      <dsp:spPr>
        <a:xfrm>
          <a:off x="3244050" y="2523780"/>
          <a:ext cx="1185535" cy="75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Risk based condition forecast</a:t>
          </a:r>
          <a:endParaRPr lang="en-US" sz="1600" kern="1200" dirty="0"/>
        </a:p>
      </dsp:txBody>
      <dsp:txXfrm>
        <a:off x="3266304" y="2546034"/>
        <a:ext cx="1141027" cy="715298"/>
      </dsp:txXfrm>
    </dsp:sp>
    <dsp:sp modelId="{6EDE6691-6ED9-41CF-826A-D51BD95E59CD}">
      <dsp:nvSpPr>
        <dsp:cNvPr id="0" name=""/>
        <dsp:cNvSpPr/>
      </dsp:nvSpPr>
      <dsp:spPr>
        <a:xfrm rot="19519360">
          <a:off x="4343483" y="2622138"/>
          <a:ext cx="969457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969457" y="57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3975" y="2603658"/>
        <a:ext cx="48472" cy="48472"/>
      </dsp:txXfrm>
    </dsp:sp>
    <dsp:sp modelId="{40BD5F71-E6D7-4F2B-B2BB-FE3C8D9E5A96}">
      <dsp:nvSpPr>
        <dsp:cNvPr id="0" name=""/>
        <dsp:cNvSpPr/>
      </dsp:nvSpPr>
      <dsp:spPr>
        <a:xfrm>
          <a:off x="5226838" y="2203500"/>
          <a:ext cx="2081610" cy="29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Coating lifetime</a:t>
          </a:r>
          <a:endParaRPr lang="en-US" sz="1600" kern="1200" dirty="0"/>
        </a:p>
      </dsp:txBody>
      <dsp:txXfrm>
        <a:off x="5235543" y="2212205"/>
        <a:ext cx="2064200" cy="279801"/>
      </dsp:txXfrm>
    </dsp:sp>
    <dsp:sp modelId="{3FC20EC1-FDEF-44EF-BBBC-6652016465C2}">
      <dsp:nvSpPr>
        <dsp:cNvPr id="0" name=""/>
        <dsp:cNvSpPr/>
      </dsp:nvSpPr>
      <dsp:spPr>
        <a:xfrm rot="20715464">
          <a:off x="4416016" y="2793034"/>
          <a:ext cx="824390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824390" y="57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7602" y="2778181"/>
        <a:ext cx="41219" cy="41219"/>
      </dsp:txXfrm>
    </dsp:sp>
    <dsp:sp modelId="{FFBF5612-A36B-4A2A-B661-B4C8F552B010}">
      <dsp:nvSpPr>
        <dsp:cNvPr id="0" name=""/>
        <dsp:cNvSpPr/>
      </dsp:nvSpPr>
      <dsp:spPr>
        <a:xfrm>
          <a:off x="5226838" y="2545293"/>
          <a:ext cx="2081610" cy="29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Corrosion speed</a:t>
          </a:r>
          <a:endParaRPr lang="en-US" sz="1600" kern="1200" dirty="0"/>
        </a:p>
      </dsp:txBody>
      <dsp:txXfrm>
        <a:off x="5235543" y="2553998"/>
        <a:ext cx="2064200" cy="279801"/>
      </dsp:txXfrm>
    </dsp:sp>
    <dsp:sp modelId="{A9BF133A-9806-4361-AA20-8B230E735C59}">
      <dsp:nvSpPr>
        <dsp:cNvPr id="0" name=""/>
        <dsp:cNvSpPr/>
      </dsp:nvSpPr>
      <dsp:spPr>
        <a:xfrm rot="564106">
          <a:off x="4424158" y="2963931"/>
          <a:ext cx="808107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808107" y="57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8009" y="2949485"/>
        <a:ext cx="40405" cy="40405"/>
      </dsp:txXfrm>
    </dsp:sp>
    <dsp:sp modelId="{FDD9B47F-3AA8-4841-95E3-6553F02C08BA}">
      <dsp:nvSpPr>
        <dsp:cNvPr id="0" name=""/>
        <dsp:cNvSpPr/>
      </dsp:nvSpPr>
      <dsp:spPr>
        <a:xfrm>
          <a:off x="5226838" y="2887087"/>
          <a:ext cx="2081610" cy="29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Time To Failure forecast</a:t>
          </a:r>
          <a:endParaRPr lang="en-US" sz="1600" kern="1200" dirty="0"/>
        </a:p>
      </dsp:txBody>
      <dsp:txXfrm>
        <a:off x="5235543" y="2895792"/>
        <a:ext cx="2064200" cy="279801"/>
      </dsp:txXfrm>
    </dsp:sp>
    <dsp:sp modelId="{2A7E1818-3B65-490A-A2EE-B7A06779440E}">
      <dsp:nvSpPr>
        <dsp:cNvPr id="0" name=""/>
        <dsp:cNvSpPr/>
      </dsp:nvSpPr>
      <dsp:spPr>
        <a:xfrm rot="1843368">
          <a:off x="4364504" y="3134828"/>
          <a:ext cx="927415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927415" y="57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5026" y="3117399"/>
        <a:ext cx="46370" cy="46370"/>
      </dsp:txXfrm>
    </dsp:sp>
    <dsp:sp modelId="{BD74AB2A-27BF-41F2-A2B1-29DE409BC042}">
      <dsp:nvSpPr>
        <dsp:cNvPr id="0" name=""/>
        <dsp:cNvSpPr/>
      </dsp:nvSpPr>
      <dsp:spPr>
        <a:xfrm>
          <a:off x="5226838" y="3228880"/>
          <a:ext cx="2081610" cy="29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Inspection effectivity</a:t>
          </a:r>
          <a:endParaRPr lang="en-US" sz="1600" kern="1200" dirty="0"/>
        </a:p>
      </dsp:txBody>
      <dsp:txXfrm>
        <a:off x="5235543" y="3237585"/>
        <a:ext cx="2064200" cy="279801"/>
      </dsp:txXfrm>
    </dsp:sp>
    <dsp:sp modelId="{0D47593C-1721-462F-B057-D70B23B5B2ED}">
      <dsp:nvSpPr>
        <dsp:cNvPr id="0" name=""/>
        <dsp:cNvSpPr/>
      </dsp:nvSpPr>
      <dsp:spPr>
        <a:xfrm rot="2914910">
          <a:off x="4223403" y="3354763"/>
          <a:ext cx="1218390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1218390" y="57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2139" y="3330060"/>
        <a:ext cx="60919" cy="60919"/>
      </dsp:txXfrm>
    </dsp:sp>
    <dsp:sp modelId="{AFB2335D-A5A3-41DA-A852-C7846D12635C}">
      <dsp:nvSpPr>
        <dsp:cNvPr id="0" name=""/>
        <dsp:cNvSpPr/>
      </dsp:nvSpPr>
      <dsp:spPr>
        <a:xfrm>
          <a:off x="5235611" y="3668750"/>
          <a:ext cx="2077936" cy="297211"/>
        </a:xfrm>
        <a:prstGeom prst="roundRect">
          <a:avLst>
            <a:gd name="adj" fmla="val 10000"/>
          </a:avLst>
        </a:prstGeom>
        <a:solidFill>
          <a:srgbClr val="60E1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Condition monitoring</a:t>
          </a:r>
          <a:endParaRPr lang="en-US" sz="1600" kern="1200" dirty="0"/>
        </a:p>
      </dsp:txBody>
      <dsp:txXfrm>
        <a:off x="5244316" y="3677455"/>
        <a:ext cx="2060526" cy="279801"/>
      </dsp:txXfrm>
    </dsp:sp>
    <dsp:sp modelId="{F08DA41B-4467-4CA1-B8F7-4ED5210103D8}">
      <dsp:nvSpPr>
        <dsp:cNvPr id="0" name=""/>
        <dsp:cNvSpPr/>
      </dsp:nvSpPr>
      <dsp:spPr>
        <a:xfrm rot="2880018">
          <a:off x="1813974" y="3077170"/>
          <a:ext cx="1712564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1712564" y="57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627443" y="3040113"/>
        <a:ext cx="85628" cy="85628"/>
      </dsp:txXfrm>
    </dsp:sp>
    <dsp:sp modelId="{6E1F9346-E4C0-4AEC-989C-29873509ED2D}">
      <dsp:nvSpPr>
        <dsp:cNvPr id="0" name=""/>
        <dsp:cNvSpPr/>
      </dsp:nvSpPr>
      <dsp:spPr>
        <a:xfrm>
          <a:off x="3243218" y="3565750"/>
          <a:ext cx="1185535" cy="307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Case histories</a:t>
          </a:r>
          <a:endParaRPr lang="en-US" sz="1600" kern="1200" dirty="0"/>
        </a:p>
      </dsp:txBody>
      <dsp:txXfrm>
        <a:off x="3252211" y="3574743"/>
        <a:ext cx="1167549" cy="289057"/>
      </dsp:txXfrm>
    </dsp:sp>
    <dsp:sp modelId="{25564F1B-5747-46CC-A31E-303B8724141D}">
      <dsp:nvSpPr>
        <dsp:cNvPr id="0" name=""/>
        <dsp:cNvSpPr/>
      </dsp:nvSpPr>
      <dsp:spPr>
        <a:xfrm rot="3506474">
          <a:off x="1586673" y="3353704"/>
          <a:ext cx="2142646" cy="11513"/>
        </a:xfrm>
        <a:custGeom>
          <a:avLst/>
          <a:gdLst/>
          <a:ahLst/>
          <a:cxnLst/>
          <a:rect l="0" t="0" r="0" b="0"/>
          <a:pathLst>
            <a:path>
              <a:moveTo>
                <a:pt x="0" y="5756"/>
              </a:moveTo>
              <a:lnTo>
                <a:pt x="2142646" y="57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604430" y="3305894"/>
        <a:ext cx="107132" cy="107132"/>
      </dsp:txXfrm>
    </dsp:sp>
    <dsp:sp modelId="{64E7BA3E-8221-451E-AF2B-536E3870BEE7}">
      <dsp:nvSpPr>
        <dsp:cNvPr id="0" name=""/>
        <dsp:cNvSpPr/>
      </dsp:nvSpPr>
      <dsp:spPr>
        <a:xfrm>
          <a:off x="3218698" y="4056339"/>
          <a:ext cx="1185535" cy="431999"/>
        </a:xfrm>
        <a:prstGeom prst="roundRect">
          <a:avLst>
            <a:gd name="adj" fmla="val 10000"/>
          </a:avLst>
        </a:prstGeom>
        <a:solidFill>
          <a:srgbClr val="60E1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assessment</a:t>
          </a:r>
          <a:endParaRPr lang="en-US" sz="1600" kern="1200" dirty="0"/>
        </a:p>
      </dsp:txBody>
      <dsp:txXfrm>
        <a:off x="3231351" y="4068992"/>
        <a:ext cx="1160229" cy="406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442B6761-5EFB-4A68-A287-9934C7438DEA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B2C2E734-CE95-46D7-A09F-E06AE647A7EF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WCM </a:t>
            </a:r>
            <a:r>
              <a:rPr lang="en-US" dirty="0" err="1" smtClean="0"/>
              <a:t>Jaarevent</a:t>
            </a:r>
            <a:r>
              <a:rPr lang="en-US" dirty="0" smtClean="0"/>
              <a:t>: het </a:t>
            </a:r>
            <a:r>
              <a:rPr lang="en-US" dirty="0" err="1" smtClean="0"/>
              <a:t>gaat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doorlopende</a:t>
            </a:r>
            <a:r>
              <a:rPr lang="en-US" dirty="0" smtClean="0"/>
              <a:t> </a:t>
            </a:r>
            <a:r>
              <a:rPr lang="en-US" dirty="0" err="1" smtClean="0"/>
              <a:t>toelichting</a:t>
            </a:r>
            <a:r>
              <a:rPr lang="en-US" dirty="0" smtClean="0"/>
              <a:t> op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projectresultaten</a:t>
            </a:r>
            <a:r>
              <a:rPr lang="en-US" baseline="0" dirty="0" smtClean="0"/>
              <a:t>.</a:t>
            </a:r>
            <a:endParaRPr lang="nl-NL" dirty="0" smtClean="0"/>
          </a:p>
          <a:p>
            <a:r>
              <a:rPr lang="en-US" dirty="0" err="1" smtClean="0"/>
              <a:t>Algemene</a:t>
            </a:r>
            <a:r>
              <a:rPr lang="en-US" dirty="0" smtClean="0"/>
              <a:t> </a:t>
            </a:r>
            <a:r>
              <a:rPr lang="en-US" dirty="0" err="1" smtClean="0"/>
              <a:t>uitgangspunten</a:t>
            </a:r>
            <a:r>
              <a:rPr lang="en-US" dirty="0" smtClean="0"/>
              <a:t>:</a:t>
            </a:r>
          </a:p>
          <a:p>
            <a:r>
              <a:rPr lang="nl-NL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09.00 – 10.00 uur:	Presentatie</a:t>
            </a:r>
            <a:r>
              <a:rPr lang="nl-NL" sz="1200" b="1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tijdens 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Inloop en registratie </a:t>
            </a:r>
            <a:endParaRPr lang="nl-NL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nl-NL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12.05 – 13.05 uur:	Presentatie tijdens Lunch </a:t>
            </a:r>
            <a:endParaRPr lang="nl-NL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nl-NL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15.35 – 16.15</a:t>
            </a:r>
            <a:r>
              <a:rPr lang="nl-NL" sz="1200" b="1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uur:	Presentatie tijdens</a:t>
            </a:r>
            <a:r>
              <a:rPr lang="nl-NL" sz="1200" b="1" kern="1200" baseline="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Pauze</a:t>
            </a:r>
            <a:endParaRPr lang="nl-NL" sz="1200" kern="1200" dirty="0" smtClean="0"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E734-CE95-46D7-A09F-E06AE647A7EF}" type="slidenum">
              <a:rPr lang="en-US" altLang="nl-NL" smtClean="0"/>
              <a:pPr/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0781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 name </a:t>
            </a:r>
            <a:r>
              <a:rPr lang="nl-NL" baseline="0" dirty="0" smtClean="0"/>
              <a:t>punt 5 biedt de aansluiting voor innovatieve programma’s op technisch gebied.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FDF07-CA5D-4EB7-82AE-A775B8A08D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2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E734-CE95-46D7-A09F-E06AE647A7EF}" type="slidenum">
              <a:rPr lang="en-US" altLang="nl-NL" smtClean="0"/>
              <a:pPr/>
              <a:t>15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0768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 monitoring</a:t>
            </a:r>
            <a:r>
              <a:rPr lang="en-US" baseline="0" dirty="0" smtClean="0"/>
              <a:t>: focusses onto reporting deviations, generating overview and decision support on installation level.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Standardized approach focusses onto having a stepwise way of working, alike procedures for integrity management.</a:t>
            </a:r>
          </a:p>
          <a:p>
            <a:r>
              <a:rPr lang="en-US" baseline="0" dirty="0" smtClean="0"/>
              <a:t>Practise has shown that there is a need for guidance in “how to apply the available tooling in a stepwise approach”.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E734-CE95-46D7-A09F-E06AE647A7EF}" type="slidenum">
              <a:rPr lang="en-US" altLang="nl-NL" smtClean="0"/>
              <a:pPr/>
              <a:t>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92434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r>
              <a:rPr lang="en-US" baseline="0" dirty="0" smtClean="0"/>
              <a:t> issues:</a:t>
            </a:r>
          </a:p>
          <a:p>
            <a:r>
              <a:rPr lang="en-US" baseline="0" dirty="0" smtClean="0"/>
              <a:t>Increasing reporting load with amount of detail increasing.</a:t>
            </a:r>
          </a:p>
          <a:p>
            <a:r>
              <a:rPr lang="en-US" baseline="0" dirty="0" smtClean="0"/>
              <a:t>How to be ensured that applied approach is future proof (so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E734-CE95-46D7-A09F-E06AE647A7EF}" type="slidenum">
              <a:rPr lang="en-US" altLang="nl-NL" smtClean="0"/>
              <a:pPr/>
              <a:t>19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8301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Roadmap</a:t>
            </a:r>
            <a:r>
              <a:rPr lang="nl-NL" baseline="0" dirty="0" smtClean="0"/>
              <a:t> beperkt zich tot het in kaart brengen van de behoefte.</a:t>
            </a:r>
          </a:p>
          <a:p>
            <a:r>
              <a:rPr lang="nl-NL" baseline="0" dirty="0" smtClean="0"/>
              <a:t>De uitwerking van het plan daar wordt in Ferry’s presentatie verder op ingegaan.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FDF07-CA5D-4EB7-82AE-A775B8A08D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51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 monitoring</a:t>
            </a:r>
            <a:r>
              <a:rPr lang="en-US" baseline="0" dirty="0" smtClean="0"/>
              <a:t>: focusses onto reporting deviations, generating overview and decision support on installation level.</a:t>
            </a:r>
          </a:p>
          <a:p>
            <a:r>
              <a:rPr lang="en-US" baseline="0" dirty="0" smtClean="0"/>
              <a:t>Strategic approach provides the simple basics for implementing a sustainably funded approach in one’s organization.</a:t>
            </a:r>
          </a:p>
          <a:p>
            <a:r>
              <a:rPr lang="en-US" baseline="0" dirty="0" smtClean="0"/>
              <a:t>The GREEN – recent – developments can be viewed by clicking on the respective square.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E734-CE95-46D7-A09F-E06AE647A7EF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137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approach</a:t>
            </a:r>
            <a:r>
              <a:rPr lang="en-US" baseline="0" dirty="0" smtClean="0"/>
              <a:t> has been implemented as resulting from the meeting at </a:t>
            </a:r>
            <a:r>
              <a:rPr lang="en-US" baseline="0" dirty="0" err="1" smtClean="0"/>
              <a:t>Delamine</a:t>
            </a:r>
            <a:r>
              <a:rPr lang="en-US" baseline="0" dirty="0" smtClean="0"/>
              <a:t> @</a:t>
            </a:r>
            <a:r>
              <a:rPr lang="en-US" baseline="0" dirty="0" err="1" smtClean="0"/>
              <a:t>Delfzijl</a:t>
            </a:r>
            <a:r>
              <a:rPr lang="en-US" baseline="0" dirty="0" smtClean="0"/>
              <a:t> from March 9</a:t>
            </a:r>
            <a:r>
              <a:rPr lang="en-US" baseline="30000" dirty="0" smtClean="0"/>
              <a:t>th</a:t>
            </a:r>
            <a:r>
              <a:rPr lang="en-US" baseline="0" dirty="0" smtClean="0"/>
              <a:t> 2023.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E734-CE95-46D7-A09F-E06AE647A7EF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155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strategische aanpak</a:t>
            </a:r>
            <a:r>
              <a:rPr lang="nl-NL" baseline="0" dirty="0" smtClean="0"/>
              <a:t> voor CUI management, bedoeld als aanvulling op een bedrijfseigen strategisch plan voor onderhoudsmanagement, is in April 2023 uitgewerkt in zowel NL als EN versie.</a:t>
            </a:r>
            <a:endParaRPr lang="nl-NL" dirty="0" smtClean="0"/>
          </a:p>
          <a:p>
            <a:r>
              <a:rPr lang="nl-NL" dirty="0" smtClean="0"/>
              <a:t>Het referentie model voor World</a:t>
            </a:r>
            <a:r>
              <a:rPr lang="nl-NL" baseline="0" dirty="0" smtClean="0"/>
              <a:t> Class </a:t>
            </a:r>
            <a:r>
              <a:rPr lang="nl-NL" baseline="0" dirty="0" err="1" smtClean="0"/>
              <a:t>condition</a:t>
            </a:r>
            <a:r>
              <a:rPr lang="nl-NL" baseline="0" dirty="0" smtClean="0"/>
              <a:t> monitoring, gebaseerd op de eerder ontwikkelde rationele monitoring aanpak, is in Mei 2023 uitgewerkt voor de toepassing </a:t>
            </a:r>
            <a:r>
              <a:rPr lang="nl-NL" baseline="0" dirty="0" err="1" smtClean="0"/>
              <a:t>tbv</a:t>
            </a:r>
            <a:r>
              <a:rPr lang="nl-NL" baseline="0" dirty="0" smtClean="0"/>
              <a:t> CUI monitoring én in EN versie beschikbaar gesteld.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E734-CE95-46D7-A09F-E06AE647A7EF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8230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Companies: </a:t>
            </a:r>
            <a:r>
              <a:rPr lang="en-US" noProof="0" dirty="0" err="1" smtClean="0"/>
              <a:t>Delamine</a:t>
            </a:r>
            <a:r>
              <a:rPr lang="en-US" noProof="0" dirty="0" smtClean="0"/>
              <a:t>;</a:t>
            </a:r>
            <a:r>
              <a:rPr lang="en-US" baseline="0" noProof="0" dirty="0" smtClean="0"/>
              <a:t> Shin-Etsu; Indorama; </a:t>
            </a:r>
            <a:r>
              <a:rPr lang="en-US" baseline="0" noProof="0" dirty="0" err="1" smtClean="0"/>
              <a:t>Sitech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Aspect leadership and planning, comprises the next elements (click on the 2</a:t>
            </a:r>
            <a:r>
              <a:rPr lang="en-US" baseline="30000" noProof="0" dirty="0" smtClean="0"/>
              <a:t>nd</a:t>
            </a:r>
            <a:r>
              <a:rPr lang="en-US" baseline="0" noProof="0" dirty="0" smtClean="0"/>
              <a:t> figure to display this as </a:t>
            </a:r>
            <a:r>
              <a:rPr lang="en-US" baseline="0" noProof="0" dirty="0" err="1" smtClean="0"/>
              <a:t>tekst</a:t>
            </a:r>
            <a:r>
              <a:rPr lang="en-US" baseline="0" noProof="0" dirty="0" smtClean="0"/>
              <a:t>)</a:t>
            </a:r>
          </a:p>
          <a:p>
            <a:r>
              <a:rPr lang="en-US" b="1" baseline="0" noProof="0" dirty="0" err="1" smtClean="0"/>
              <a:t>Leaderschip</a:t>
            </a:r>
            <a:r>
              <a:rPr lang="en-US" b="1" baseline="0" noProof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Management has implemented CUI management within the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policy for the rollout of the work process has been implemented.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policy is available to interested parties and will be communicated.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Powers and roles with regard to CUI management are assigned and communicated.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Schedule/planning: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method of dealing with risks and evaluation thereof is fixed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Objectives from the approach have been translated into functions and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Objectives are set and followed SMART.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FDF07-CA5D-4EB7-82AE-A775B8A08D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4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</a:t>
            </a:r>
            <a:r>
              <a:rPr lang="en-US" baseline="0" dirty="0" smtClean="0"/>
              <a:t> Practise is </a:t>
            </a:r>
            <a:r>
              <a:rPr lang="en-US" baseline="0" dirty="0" err="1" smtClean="0"/>
              <a:t>eind</a:t>
            </a:r>
            <a:r>
              <a:rPr lang="en-US" baseline="0" dirty="0" smtClean="0"/>
              <a:t> 2019 </a:t>
            </a:r>
            <a:r>
              <a:rPr lang="en-US" baseline="0" dirty="0" err="1" smtClean="0"/>
              <a:t>ontwikkeld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inhoudelijke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lijn</a:t>
            </a:r>
            <a:r>
              <a:rPr lang="en-US" baseline="0" dirty="0" smtClean="0"/>
              <a:t> is in de loop van het project </a:t>
            </a:r>
            <a:r>
              <a:rPr lang="en-US" baseline="0" dirty="0" err="1" smtClean="0"/>
              <a:t>ontwikkeld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bevat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elementen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volgens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vakspecialisten</a:t>
            </a:r>
            <a:r>
              <a:rPr lang="en-US" baseline="0" dirty="0" smtClean="0"/>
              <a:t> relevant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E734-CE95-46D7-A09F-E06AE647A7EF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80858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 name </a:t>
            </a:r>
            <a:r>
              <a:rPr lang="nl-NL" baseline="0" dirty="0" smtClean="0"/>
              <a:t>punt 5 biedt de aansluiting voor innovatieve programma’s op technisch gebied.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FDF07-CA5D-4EB7-82AE-A775B8A08D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7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Delamine</a:t>
            </a:r>
            <a:r>
              <a:rPr lang="nl-NL" dirty="0" smtClean="0"/>
              <a:t>;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Dekra</a:t>
            </a:r>
            <a:r>
              <a:rPr lang="nl-NL" baseline="0" dirty="0" smtClean="0"/>
              <a:t>; </a:t>
            </a:r>
            <a:r>
              <a:rPr lang="nl-NL" dirty="0" smtClean="0"/>
              <a:t>Shell; </a:t>
            </a:r>
            <a:r>
              <a:rPr lang="nl-NL" baseline="0" dirty="0" err="1" smtClean="0"/>
              <a:t>Sitech</a:t>
            </a:r>
            <a:r>
              <a:rPr lang="nl-NL" baseline="0" dirty="0" smtClean="0"/>
              <a:t>;</a:t>
            </a:r>
            <a:r>
              <a:rPr lang="nl-NL" dirty="0" smtClean="0"/>
              <a:t> Stork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FDF07-CA5D-4EB7-82AE-A775B8A08D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4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9360-4800-4331-9414-95DF50F74D1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956D-5A60-49F5-BFC8-0974E66318B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05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86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>
            <a:extLst>
              <a:ext uri="{FF2B5EF4-FFF2-40B4-BE49-F238E27FC236}">
                <a16:creationId xmlns:a16="http://schemas.microsoft.com/office/drawing/2014/main" id="{745DCF8E-D16D-FA4E-A5AD-FA58B81E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7" y="44635"/>
            <a:ext cx="12113764" cy="6146038"/>
          </a:xfrm>
          <a:prstGeom prst="rect">
            <a:avLst/>
          </a:prstGeom>
        </p:spPr>
      </p:pic>
      <p:pic>
        <p:nvPicPr>
          <p:cNvPr id="13" name="Afbeelding 4">
            <a:extLst>
              <a:ext uri="{FF2B5EF4-FFF2-40B4-BE49-F238E27FC236}">
                <a16:creationId xmlns:a16="http://schemas.microsoft.com/office/drawing/2014/main" id="{B6E668C9-AA37-AF47-8D27-6BF15BED8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4" y="3799146"/>
            <a:ext cx="12230141" cy="307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941" y="2522763"/>
            <a:ext cx="3711112" cy="654521"/>
          </a:xfrm>
          <a:solidFill>
            <a:srgbClr val="5984B6"/>
          </a:solidFill>
        </p:spPr>
        <p:txBody>
          <a:bodyPr>
            <a:noAutofit/>
          </a:bodyPr>
          <a:lstStyle>
            <a:lvl1pPr>
              <a:defRPr sz="2801">
                <a:solidFill>
                  <a:schemeClr val="bg1"/>
                </a:solidFill>
                <a:latin typeface="Avenir Next Condensed" panose="020B0506020202020204"/>
              </a:defRPr>
            </a:lvl1pPr>
          </a:lstStyle>
          <a:p>
            <a:r>
              <a:rPr lang="en-US" dirty="0" err="1"/>
              <a:t>Titel</a:t>
            </a:r>
            <a:endParaRPr lang="nl-NL" dirty="0"/>
          </a:p>
        </p:txBody>
      </p:sp>
      <p:pic>
        <p:nvPicPr>
          <p:cNvPr id="7" name="Afbeelding 16">
            <a:extLst>
              <a:ext uri="{FF2B5EF4-FFF2-40B4-BE49-F238E27FC236}">
                <a16:creationId xmlns:a16="http://schemas.microsoft.com/office/drawing/2014/main" id="{C9000AFC-4E60-A14D-BC26-56860C45F9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76" y="404758"/>
            <a:ext cx="2329638" cy="1749015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45940" y="3394399"/>
            <a:ext cx="5727861" cy="654521"/>
          </a:xfrm>
          <a:solidFill>
            <a:srgbClr val="8F9496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2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5" y="-27390"/>
            <a:ext cx="12238916" cy="6410196"/>
          </a:xfrm>
          <a:prstGeom prst="rect">
            <a:avLst/>
          </a:prstGeom>
        </p:spPr>
      </p:pic>
      <p:pic>
        <p:nvPicPr>
          <p:cNvPr id="13" name="Afbeelding 4">
            <a:extLst>
              <a:ext uri="{FF2B5EF4-FFF2-40B4-BE49-F238E27FC236}">
                <a16:creationId xmlns:a16="http://schemas.microsoft.com/office/drawing/2014/main" id="{B6E668C9-AA37-AF47-8D27-6BF15BED8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4" y="3799146"/>
            <a:ext cx="12230141" cy="307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941" y="2522763"/>
            <a:ext cx="3711112" cy="654521"/>
          </a:xfrm>
          <a:solidFill>
            <a:srgbClr val="5984B6"/>
          </a:solidFill>
        </p:spPr>
        <p:txBody>
          <a:bodyPr>
            <a:noAutofit/>
          </a:bodyPr>
          <a:lstStyle>
            <a:lvl1pPr>
              <a:defRPr sz="2801">
                <a:solidFill>
                  <a:schemeClr val="bg1"/>
                </a:solidFill>
                <a:latin typeface="Avenir Next Condensed" panose="020B0506020202020204"/>
              </a:defRPr>
            </a:lvl1pPr>
          </a:lstStyle>
          <a:p>
            <a:r>
              <a:rPr lang="en-US" dirty="0" err="1"/>
              <a:t>Titel</a:t>
            </a:r>
            <a:endParaRPr lang="nl-NL" dirty="0"/>
          </a:p>
        </p:txBody>
      </p:sp>
      <p:pic>
        <p:nvPicPr>
          <p:cNvPr id="7" name="Afbeelding 16">
            <a:extLst>
              <a:ext uri="{FF2B5EF4-FFF2-40B4-BE49-F238E27FC236}">
                <a16:creationId xmlns:a16="http://schemas.microsoft.com/office/drawing/2014/main" id="{C9000AFC-4E60-A14D-BC26-56860C45F9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76" y="404758"/>
            <a:ext cx="2329638" cy="1749015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45940" y="3394399"/>
            <a:ext cx="5727861" cy="654521"/>
          </a:xfrm>
          <a:solidFill>
            <a:srgbClr val="8F9496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72683" y="5815104"/>
            <a:ext cx="1257627" cy="9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4">
            <a:extLst>
              <a:ext uri="{FF2B5EF4-FFF2-40B4-BE49-F238E27FC236}">
                <a16:creationId xmlns:a16="http://schemas.microsoft.com/office/drawing/2014/main" id="{B6E668C9-AA37-AF47-8D27-6BF15BED8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4" y="3799146"/>
            <a:ext cx="12230141" cy="307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941" y="2522763"/>
            <a:ext cx="3711112" cy="654521"/>
          </a:xfrm>
          <a:solidFill>
            <a:srgbClr val="5984B6"/>
          </a:solidFill>
        </p:spPr>
        <p:txBody>
          <a:bodyPr>
            <a:noAutofit/>
          </a:bodyPr>
          <a:lstStyle>
            <a:lvl1pPr>
              <a:defRPr sz="2801">
                <a:solidFill>
                  <a:schemeClr val="bg1"/>
                </a:solidFill>
                <a:latin typeface="Avenir Next Condensed" panose="020B0506020202020204"/>
              </a:defRPr>
            </a:lvl1pPr>
          </a:lstStyle>
          <a:p>
            <a:r>
              <a:rPr lang="en-US" dirty="0" err="1"/>
              <a:t>Titel</a:t>
            </a:r>
            <a:endParaRPr lang="nl-NL" dirty="0"/>
          </a:p>
        </p:txBody>
      </p:sp>
      <p:pic>
        <p:nvPicPr>
          <p:cNvPr id="7" name="Afbeelding 16">
            <a:extLst>
              <a:ext uri="{FF2B5EF4-FFF2-40B4-BE49-F238E27FC236}">
                <a16:creationId xmlns:a16="http://schemas.microsoft.com/office/drawing/2014/main" id="{C9000AFC-4E60-A14D-BC26-56860C45F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76" y="404758"/>
            <a:ext cx="2329638" cy="1749015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45940" y="3394399"/>
            <a:ext cx="5727861" cy="654521"/>
          </a:xfrm>
          <a:solidFill>
            <a:srgbClr val="8F9496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2683" y="5815104"/>
            <a:ext cx="1257627" cy="9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661" y="274701"/>
            <a:ext cx="5487829" cy="1143265"/>
          </a:xfrm>
          <a:solidFill>
            <a:srgbClr val="C9D84C"/>
          </a:solidFill>
        </p:spPr>
        <p:txBody>
          <a:bodyPr>
            <a:normAutofit/>
          </a:bodyPr>
          <a:lstStyle>
            <a:lvl1pPr>
              <a:defRPr sz="4001">
                <a:solidFill>
                  <a:schemeClr val="bg1"/>
                </a:solidFill>
                <a:latin typeface="Avenir Next Condensed" panose="020B0506020202020204"/>
                <a:ea typeface="Verdana" panose="020B060403050404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nl-NL" dirty="0"/>
          </a:p>
        </p:txBody>
      </p:sp>
      <p:pic>
        <p:nvPicPr>
          <p:cNvPr id="7" name="Afbeelding 2">
            <a:extLst>
              <a:ext uri="{FF2B5EF4-FFF2-40B4-BE49-F238E27FC236}">
                <a16:creationId xmlns:a16="http://schemas.microsoft.com/office/drawing/2014/main" id="{8603ADC2-EEE1-7E48-866C-F72A63287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8014"/>
            <a:ext cx="12195175" cy="2438965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911661" y="1910217"/>
            <a:ext cx="3479386" cy="2599947"/>
          </a:xfrm>
          <a:solidFill>
            <a:srgbClr val="94999B"/>
          </a:solidFill>
        </p:spPr>
        <p:txBody>
          <a:bodyPr>
            <a:normAutofit/>
          </a:bodyPr>
          <a:lstStyle>
            <a:lvl1pPr marL="285807" indent="-285807" algn="l" defTabSz="914583" rtl="0" eaLnBrk="1" latinLnBrk="0" hangingPunct="1"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85807" indent="-285807" algn="l" defTabSz="914583" rtl="0" eaLnBrk="1" latinLnBrk="0" hangingPunct="1"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85807" indent="-285807" algn="l" defTabSz="914583" rtl="0" eaLnBrk="1" latinLnBrk="0" hangingPunct="1"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85807" indent="-285807" algn="l" defTabSz="914583" rtl="0" eaLnBrk="1" latinLnBrk="0" hangingPunct="1"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85807" indent="-285807" algn="l" defTabSz="914583" rtl="0" eaLnBrk="1" latinLnBrk="0" hangingPunct="1">
              <a:buFont typeface="Arial" panose="020B0604020202020204" pitchFamily="34" charset="0"/>
              <a:buChar char="•"/>
              <a:defRPr lang="nl-NL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9160" y="6449743"/>
            <a:ext cx="2845541" cy="365210"/>
          </a:xfrm>
        </p:spPr>
        <p:txBody>
          <a:bodyPr/>
          <a:lstStyle/>
          <a:p>
            <a:r>
              <a:rPr lang="nl-NL"/>
              <a:t>26-5-2020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759" y="6449744"/>
            <a:ext cx="3861805" cy="365210"/>
          </a:xfrm>
        </p:spPr>
        <p:txBody>
          <a:bodyPr/>
          <a:lstStyle/>
          <a:p>
            <a:r>
              <a:rPr lang="nl-NL"/>
              <a:t>Performanceverbetering van onderhoud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4817" y="6423948"/>
            <a:ext cx="2845541" cy="365210"/>
          </a:xfrm>
        </p:spPr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9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06656" y="762883"/>
            <a:ext cx="5598654" cy="708050"/>
          </a:xfrm>
          <a:noFill/>
        </p:spPr>
        <p:txBody>
          <a:bodyPr>
            <a:noAutofit/>
          </a:bodyPr>
          <a:lstStyle>
            <a:lvl1pPr algn="l">
              <a:defRPr sz="4001">
                <a:solidFill>
                  <a:schemeClr val="bg1">
                    <a:lumMod val="65000"/>
                  </a:schemeClr>
                </a:solidFill>
                <a:latin typeface="Avenir Next Condensed" panose="020B0506020202020204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15855"/>
            <a:ext cx="12195175" cy="3071124"/>
          </a:xfrm>
          <a:prstGeom prst="rect">
            <a:avLst/>
          </a:prstGeom>
        </p:spPr>
      </p:pic>
      <p:pic>
        <p:nvPicPr>
          <p:cNvPr id="12" name="Afbeelding 14">
            <a:extLst>
              <a:ext uri="{FF2B5EF4-FFF2-40B4-BE49-F238E27FC236}">
                <a16:creationId xmlns:a16="http://schemas.microsoft.com/office/drawing/2014/main" id="{500E9ED6-D53D-634E-8974-EB04C5895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35" y="1793592"/>
            <a:ext cx="5665675" cy="127029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82919" y="3064585"/>
            <a:ext cx="8284144" cy="259775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66D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600">
                <a:solidFill>
                  <a:srgbClr val="666D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400">
                <a:solidFill>
                  <a:srgbClr val="666D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solidFill>
                  <a:srgbClr val="666D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solidFill>
                  <a:srgbClr val="666D7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15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8779160" y="6521768"/>
            <a:ext cx="2845541" cy="365210"/>
          </a:xfrm>
        </p:spPr>
        <p:txBody>
          <a:bodyPr/>
          <a:lstStyle/>
          <a:p>
            <a:r>
              <a:rPr lang="nl-NL"/>
              <a:t>26-5-2020</a:t>
            </a:r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609759" y="6521769"/>
            <a:ext cx="3861805" cy="365210"/>
          </a:xfrm>
        </p:spPr>
        <p:txBody>
          <a:bodyPr/>
          <a:lstStyle/>
          <a:p>
            <a:r>
              <a:rPr lang="nl-NL"/>
              <a:t>Performanceverbetering van onderhoud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3"/>
          </p:nvPr>
        </p:nvSpPr>
        <p:spPr>
          <a:xfrm>
            <a:off x="4674817" y="6495973"/>
            <a:ext cx="2845541" cy="365210"/>
          </a:xfrm>
        </p:spPr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0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5" y="4390406"/>
            <a:ext cx="12202330" cy="2463567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6745829" y="3510843"/>
            <a:ext cx="3185908" cy="26649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898" y="796398"/>
            <a:ext cx="10469518" cy="674534"/>
          </a:xfrm>
        </p:spPr>
        <p:txBody>
          <a:bodyPr>
            <a:normAutofit/>
          </a:bodyPr>
          <a:lstStyle>
            <a:lvl1pPr marL="0" algn="l" defTabSz="914583" rtl="0" eaLnBrk="1" latinLnBrk="0" hangingPunct="1">
              <a:defRPr lang="nl-NL" sz="4001" kern="1200" dirty="0">
                <a:solidFill>
                  <a:srgbClr val="ADAFAA"/>
                </a:solidFill>
                <a:latin typeface="Avenir Next Condensed" panose="020B0506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  <a:endParaRPr lang="nl-NL" dirty="0"/>
          </a:p>
        </p:txBody>
      </p:sp>
      <p:cxnSp>
        <p:nvCxnSpPr>
          <p:cNvPr id="11" name="Rechte verbindingslijn 12">
            <a:extLst>
              <a:ext uri="{FF2B5EF4-FFF2-40B4-BE49-F238E27FC236}">
                <a16:creationId xmlns:a16="http://schemas.microsoft.com/office/drawing/2014/main" id="{78CD92E7-DDCA-6148-A64D-35DC14B1060C}"/>
              </a:ext>
            </a:extLst>
          </p:cNvPr>
          <p:cNvCxnSpPr/>
          <p:nvPr userDrawn="1"/>
        </p:nvCxnSpPr>
        <p:spPr>
          <a:xfrm>
            <a:off x="1115899" y="3501819"/>
            <a:ext cx="0" cy="1728592"/>
          </a:xfrm>
          <a:prstGeom prst="line">
            <a:avLst/>
          </a:prstGeom>
          <a:ln>
            <a:solidFill>
              <a:srgbClr val="114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4">
            <a:extLst>
              <a:ext uri="{FF2B5EF4-FFF2-40B4-BE49-F238E27FC236}">
                <a16:creationId xmlns:a16="http://schemas.microsoft.com/office/drawing/2014/main" id="{62C49502-BDEE-2F49-9194-54659326BCC4}"/>
              </a:ext>
            </a:extLst>
          </p:cNvPr>
          <p:cNvCxnSpPr/>
          <p:nvPr userDrawn="1"/>
        </p:nvCxnSpPr>
        <p:spPr>
          <a:xfrm>
            <a:off x="1115899" y="3501819"/>
            <a:ext cx="504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6">
            <a:extLst>
              <a:ext uri="{FF2B5EF4-FFF2-40B4-BE49-F238E27FC236}">
                <a16:creationId xmlns:a16="http://schemas.microsoft.com/office/drawing/2014/main" id="{DF743ECF-FF44-D144-ACDC-5A370D37E1D2}"/>
              </a:ext>
            </a:extLst>
          </p:cNvPr>
          <p:cNvCxnSpPr/>
          <p:nvPr userDrawn="1"/>
        </p:nvCxnSpPr>
        <p:spPr>
          <a:xfrm>
            <a:off x="1115899" y="5230411"/>
            <a:ext cx="504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127742" y="1771317"/>
            <a:ext cx="10167409" cy="354511"/>
          </a:xfr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91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583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874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829166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127742" y="2047475"/>
            <a:ext cx="10167409" cy="109207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91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583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874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829166" indent="0">
              <a:buNone/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271919" y="3585405"/>
            <a:ext cx="4177800" cy="157516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9160" y="6521768"/>
            <a:ext cx="2845541" cy="365210"/>
          </a:xfrm>
        </p:spPr>
        <p:txBody>
          <a:bodyPr/>
          <a:lstStyle/>
          <a:p>
            <a:r>
              <a:rPr lang="nl-NL"/>
              <a:t>26-5-2020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759" y="6521768"/>
            <a:ext cx="3861805" cy="365210"/>
          </a:xfrm>
        </p:spPr>
        <p:txBody>
          <a:bodyPr/>
          <a:lstStyle/>
          <a:p>
            <a:r>
              <a:rPr lang="nl-NL" sz="1000">
                <a:solidFill>
                  <a:srgbClr val="666D70"/>
                </a:solidFill>
                <a:latin typeface="Avenir Next Condensed" panose="020B0506020202020204" pitchFamily="34" charset="0"/>
              </a:rPr>
              <a:t>Performanceverbetering van onderhoud</a:t>
            </a:r>
            <a:endParaRPr lang="nl-NL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80449" y="6521768"/>
            <a:ext cx="2845541" cy="365210"/>
          </a:xfrm>
        </p:spPr>
        <p:txBody>
          <a:bodyPr/>
          <a:lstStyle/>
          <a:p>
            <a:fld id="{1F1BAF77-3E72-4947-8950-E80187DC463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1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9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0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itel en horizont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900432"/>
            <a:ext cx="12195172" cy="3048706"/>
          </a:xfrm>
          <a:prstGeom prst="rect">
            <a:avLst/>
          </a:prstGeom>
        </p:spPr>
      </p:pic>
      <p:pic>
        <p:nvPicPr>
          <p:cNvPr id="8" name="Afbeelding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65" y="5609142"/>
            <a:ext cx="1260556" cy="950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97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horizont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900432"/>
            <a:ext cx="12195172" cy="3048706"/>
          </a:xfrm>
          <a:prstGeom prst="rect">
            <a:avLst/>
          </a:prstGeom>
        </p:spPr>
      </p:pic>
      <p:pic>
        <p:nvPicPr>
          <p:cNvPr id="8" name="Afbeelding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65" y="5609142"/>
            <a:ext cx="1260556" cy="950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76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9360-4800-4331-9414-95DF50F74D1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0956D-5A60-49F5-BFC8-0974E66318BF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Afbeelding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65" y="5609142"/>
            <a:ext cx="1260556" cy="9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28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3751" y="118307"/>
            <a:ext cx="6632264" cy="6632072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3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42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65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97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2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007"/>
            <a:ext cx="12195175" cy="2164581"/>
          </a:xfrm>
          <a:prstGeom prst="rect">
            <a:avLst/>
          </a:prstGeom>
        </p:spPr>
      </p:pic>
      <p:pic>
        <p:nvPicPr>
          <p:cNvPr id="13" name="Afbeelding 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262051" y="0"/>
            <a:ext cx="4944311" cy="132177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9360-4800-4331-9414-95DF50F74D1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0956D-5A60-49F5-BFC8-0974E66318BF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5678107"/>
            <a:ext cx="1484499" cy="10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8" r:id="rId5"/>
  </p:sldLayoutIdLst>
  <p:timing>
    <p:tnLst>
      <p:par>
        <p:cTn id="1" dur="indefinite" restart="never" nodeType="tmRoot"/>
      </p:par>
    </p:tnLst>
  </p:timing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007"/>
            <a:ext cx="12195175" cy="2164581"/>
          </a:xfrm>
          <a:prstGeom prst="rect">
            <a:avLst/>
          </a:prstGeom>
        </p:spPr>
      </p:pic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262051" y="0"/>
            <a:ext cx="4944311" cy="1321770"/>
          </a:xfrm>
          <a:prstGeom prst="rect">
            <a:avLst/>
          </a:prstGeom>
        </p:spPr>
      </p:pic>
      <p:pic>
        <p:nvPicPr>
          <p:cNvPr id="10" name="Afbeelding 2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" y="5624862"/>
            <a:ext cx="1394814" cy="1050923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1289360-4800-4331-9414-95DF50F74D1E}" type="datetimeFigureOut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14-9-2023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40956D-5A60-49F5-BFC8-0974E66318BF}" type="slidenum">
              <a:rPr lang="nl-NL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5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381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6.jpg"/><Relationship Id="rId21" Type="http://schemas.openxmlformats.org/officeDocument/2006/relationships/image" Target="../media/image31.jpeg"/><Relationship Id="rId7" Type="http://schemas.openxmlformats.org/officeDocument/2006/relationships/image" Target="../media/image3.png"/><Relationship Id="rId12" Type="http://schemas.openxmlformats.org/officeDocument/2006/relationships/hyperlink" Target="https://www.google.nl/url?sa=i&amp;rct=j&amp;q=&amp;esrc=s&amp;source=images&amp;cd=&amp;cad=rja&amp;uact=8&amp;ved=2ahUKEwiEkcWHhoHfAhUE3KQKHaAoD2kQjRx6BAgBEAU&amp;url=https://openline.nl/nieuws/2017/6/kantoorautomatisering-oci&amp;psig=AOvVaw1aYfdekHobNhmTcgfACvlZ&amp;ust=1543836709705748" TargetMode="Externa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5" Type="http://schemas.openxmlformats.org/officeDocument/2006/relationships/image" Target="../media/image18.pn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1.png"/><Relationship Id="rId19" Type="http://schemas.openxmlformats.org/officeDocument/2006/relationships/image" Target="../media/image29.jpeg"/><Relationship Id="rId4" Type="http://schemas.openxmlformats.org/officeDocument/2006/relationships/image" Target="../media/image17.jpg"/><Relationship Id="rId9" Type="http://schemas.openxmlformats.org/officeDocument/2006/relationships/image" Target="../media/image20.gif"/><Relationship Id="rId14" Type="http://schemas.openxmlformats.org/officeDocument/2006/relationships/image" Target="../media/image24.png"/><Relationship Id="rId22" Type="http://schemas.openxmlformats.org/officeDocument/2006/relationships/image" Target="../media/image3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s://wcm-cuiassessment.com/" TargetMode="External"/><Relationship Id="rId5" Type="http://schemas.openxmlformats.org/officeDocument/2006/relationships/hyperlink" Target="https://www.wcm-cuiassesment.com/" TargetMode="External"/><Relationship Id="rId10" Type="http://schemas.openxmlformats.org/officeDocument/2006/relationships/image" Target="../media/image56.png"/><Relationship Id="rId4" Type="http://schemas.openxmlformats.org/officeDocument/2006/relationships/hyperlink" Target="https://www.wcmvector.com/" TargetMode="External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5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41.png"/><Relationship Id="rId5" Type="http://schemas.openxmlformats.org/officeDocument/2006/relationships/slide" Target="slide14.xml"/><Relationship Id="rId4" Type="http://schemas.openxmlformats.org/officeDocument/2006/relationships/hyperlink" Target="https://www.wcmvector.com/" TargetMode="External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15" y="1"/>
            <a:ext cx="8673782" cy="6505337"/>
          </a:xfrm>
          <a:prstGeom prst="rect">
            <a:avLst/>
          </a:prstGeom>
        </p:spPr>
      </p:pic>
      <p:pic>
        <p:nvPicPr>
          <p:cNvPr id="5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/>
          <a:stretch/>
        </p:blipFill>
        <p:spPr>
          <a:xfrm>
            <a:off x="-38470" y="2408907"/>
            <a:ext cx="3559685" cy="3551741"/>
          </a:xfrm>
          <a:prstGeom prst="rect">
            <a:avLst/>
          </a:prstGeom>
        </p:spPr>
      </p:pic>
      <p:pic>
        <p:nvPicPr>
          <p:cNvPr id="6" name="Afbeelding 4">
            <a:extLst>
              <a:ext uri="{FF2B5EF4-FFF2-40B4-BE49-F238E27FC236}">
                <a16:creationId xmlns:a16="http://schemas.microsoft.com/office/drawing/2014/main" id="{B6E668C9-AA37-AF47-8D27-6BF15BED8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0" y="3866036"/>
            <a:ext cx="12229787" cy="3074111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r="6955" b="17731"/>
          <a:stretch/>
        </p:blipFill>
        <p:spPr>
          <a:xfrm>
            <a:off x="-38470" y="1"/>
            <a:ext cx="3555391" cy="2550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" y="5508854"/>
            <a:ext cx="1794899" cy="1316860"/>
          </a:xfrm>
          <a:prstGeom prst="rect">
            <a:avLst/>
          </a:prstGeom>
        </p:spPr>
      </p:pic>
      <p:pic>
        <p:nvPicPr>
          <p:cNvPr id="9" name="Afbeelding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790" y="5914012"/>
            <a:ext cx="1260520" cy="9507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24339" y="2496129"/>
            <a:ext cx="8231505" cy="123494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effectLst>
            <a:softEdge rad="127000"/>
          </a:effectLst>
        </p:spPr>
        <p:txBody>
          <a:bodyPr vert="horz" lIns="91461" tIns="45731" rIns="91461" bIns="4573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60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OVERVIEW.</a:t>
            </a:r>
            <a:endParaRPr lang="nl-NL" sz="660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974" y="94479"/>
            <a:ext cx="1295770" cy="3414783"/>
            <a:chOff x="12330984" y="1027906"/>
            <a:chExt cx="1295470" cy="3413993"/>
          </a:xfrm>
        </p:grpSpPr>
        <p:sp>
          <p:nvSpPr>
            <p:cNvPr id="27" name="Rectangle 26"/>
            <p:cNvSpPr/>
            <p:nvPr/>
          </p:nvSpPr>
          <p:spPr>
            <a:xfrm>
              <a:off x="12342062" y="1033434"/>
              <a:ext cx="1284392" cy="3408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Picture 2" descr="D:\Users\504564\Desktop\Stork.GIF">
              <a:extLst>
                <a:ext uri="{FF2B5EF4-FFF2-40B4-BE49-F238E27FC236}">
                  <a16:creationId xmlns:a16="http://schemas.microsoft.com/office/drawing/2014/main" id="{2078CA5B-6C18-497B-9D9F-9C85138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0648" y="2607681"/>
              <a:ext cx="763579" cy="483488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3" name="Afbeelding 24" descr="Afbeelding met object&#10;&#10;Automatisch gegenereerde beschrijving">
              <a:extLst>
                <a:ext uri="{FF2B5EF4-FFF2-40B4-BE49-F238E27FC236}">
                  <a16:creationId xmlns:a16="http://schemas.microsoft.com/office/drawing/2014/main" id="{23F6AC87-0F5C-42AD-96A6-BE6BE8F66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4800" y="3081368"/>
              <a:ext cx="682262" cy="20910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897CCC78-DF41-4F7C-9E64-BFA2697F5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3074" y="2091279"/>
              <a:ext cx="411701" cy="389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Afbeeldingsresultaat voor oci nitrogen">
              <a:hlinkClick r:id="rId12"/>
              <a:extLst>
                <a:ext uri="{FF2B5EF4-FFF2-40B4-BE49-F238E27FC236}">
                  <a16:creationId xmlns:a16="http://schemas.microsoft.com/office/drawing/2014/main" id="{82D5A4E6-27F2-4C0A-AEC7-5F79076BA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984" y="2150895"/>
              <a:ext cx="807130" cy="44819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6" name="Afbeelding 36">
              <a:extLst>
                <a:ext uri="{FF2B5EF4-FFF2-40B4-BE49-F238E27FC236}">
                  <a16:creationId xmlns:a16="http://schemas.microsoft.com/office/drawing/2014/main" id="{30F8ECD6-D870-4FF5-BC61-6AA7A76F8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7062" y="2626104"/>
              <a:ext cx="317212" cy="31721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Afbeelding 38">
              <a:extLst>
                <a:ext uri="{FF2B5EF4-FFF2-40B4-BE49-F238E27FC236}">
                  <a16:creationId xmlns:a16="http://schemas.microsoft.com/office/drawing/2014/main" id="{CA5B2386-B7CF-4A6F-B6E8-38D1DE5F9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2361" y="4011847"/>
              <a:ext cx="538699" cy="3172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Afbeelding 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1728" y="1933952"/>
              <a:ext cx="685555" cy="2846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Afbeelding 4">
              <a:extLst>
                <a:ext uri="{FF2B5EF4-FFF2-40B4-BE49-F238E27FC236}">
                  <a16:creationId xmlns:a16="http://schemas.microsoft.com/office/drawing/2014/main" id="{414E44BA-5D22-4241-995E-B3503C9CB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3954" y="4216221"/>
              <a:ext cx="703585" cy="22567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1DD71D-1654-4B2A-8C24-903BA0474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404039" y="3922868"/>
              <a:ext cx="641889" cy="22720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" name="Picture 4" descr="See the source imag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1816" y="1748342"/>
              <a:ext cx="1206538" cy="142104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2" name="Picture 6" descr="See the source imag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478" y="1027906"/>
              <a:ext cx="1047324" cy="368309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3" name="Picture 8" descr="See the source image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0720" y="1401089"/>
              <a:ext cx="920131" cy="241558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4" name="Picture 10" descr="See the source image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4803" y="3392503"/>
              <a:ext cx="1132313" cy="128349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5" name="Picture 12" descr="https://www.ooi.nl/wp-content/uploads/2020/09/OOI-Logo-2011-CMYK-scaled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4803" y="3640149"/>
              <a:ext cx="1166257" cy="151705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3259025" y="3004727"/>
              <a:ext cx="285750" cy="28575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0610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development and some results.</a:t>
            </a:r>
            <a:endParaRPr lang="en-US" b="1" dirty="0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274638" indent="-274638"/>
            <a:r>
              <a:rPr lang="en-US" dirty="0" smtClean="0"/>
              <a:t>Choice for limited detail:</a:t>
            </a:r>
          </a:p>
          <a:p>
            <a:pPr marL="274638" indent="-274638">
              <a:buNone/>
            </a:pPr>
            <a:r>
              <a:rPr lang="en-US" dirty="0" smtClean="0"/>
              <a:t>	“Stoplight” :  Good/Average/Bad.</a:t>
            </a:r>
          </a:p>
          <a:p>
            <a:pPr marL="274638" indent="-274638">
              <a:buNone/>
            </a:pPr>
            <a:r>
              <a:rPr lang="en-US" dirty="0" smtClean="0"/>
              <a:t>	It’s about the insight, not about</a:t>
            </a:r>
          </a:p>
          <a:p>
            <a:pPr marL="274638" indent="-274638">
              <a:buNone/>
            </a:pPr>
            <a:r>
              <a:rPr lang="en-US" dirty="0" smtClean="0"/>
              <a:t>	discussing whether it’s a 4 or a 7.</a:t>
            </a:r>
          </a:p>
          <a:p>
            <a:r>
              <a:rPr lang="en-US" dirty="0" smtClean="0"/>
              <a:t>Large differences in one company</a:t>
            </a:r>
          </a:p>
          <a:p>
            <a:pPr marL="274638" indent="-274638">
              <a:buNone/>
            </a:pPr>
            <a:r>
              <a:rPr lang="en-US" dirty="0" smtClean="0"/>
              <a:t>	depending on role/position</a:t>
            </a:r>
          </a:p>
          <a:p>
            <a:r>
              <a:rPr lang="en-US" dirty="0" smtClean="0"/>
              <a:t>Characteristic: “no policy implemented”</a:t>
            </a:r>
          </a:p>
          <a:p>
            <a:r>
              <a:rPr lang="en-US" dirty="0" smtClean="0"/>
              <a:t>Communication is essential.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99" y="53694"/>
            <a:ext cx="9207501" cy="5456566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894" y="6955832"/>
            <a:ext cx="11895617" cy="4860061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0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4809E-6 -1.69868E-6 L -0.75502 0.17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51" y="8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245E-6 -1.80514E-6 L -0.45834 -0.536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4" y="-2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Next steps in development</a:t>
            </a:r>
            <a:r>
              <a:rPr lang="nl-NL" b="1" dirty="0" smtClean="0"/>
              <a:t>.</a:t>
            </a:r>
            <a:endParaRPr lang="nl-NL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the overview obtained from the internet application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that</a:t>
            </a:r>
            <a:r>
              <a:rPr lang="en-US" dirty="0" smtClean="0"/>
              <a:t>:</a:t>
            </a:r>
            <a:endParaRPr lang="nl-NL" dirty="0" smtClean="0"/>
          </a:p>
          <a:p>
            <a:r>
              <a:rPr lang="en-US" dirty="0" smtClean="0"/>
              <a:t>Benchmark </a:t>
            </a:r>
            <a:r>
              <a:rPr lang="en-US" dirty="0"/>
              <a:t>as steering tool to optimize </a:t>
            </a:r>
            <a:r>
              <a:rPr lang="en-US" dirty="0" smtClean="0"/>
              <a:t>from overall perspective.</a:t>
            </a:r>
            <a:endParaRPr lang="en-US" dirty="0"/>
          </a:p>
          <a:p>
            <a:r>
              <a:rPr lang="en-US" dirty="0"/>
              <a:t>Create awareness to tackle the </a:t>
            </a:r>
            <a:r>
              <a:rPr lang="en-US" dirty="0" smtClean="0"/>
              <a:t>largest </a:t>
            </a:r>
            <a:r>
              <a:rPr lang="en-US" dirty="0"/>
              <a:t>management gaps.</a:t>
            </a:r>
          </a:p>
          <a:p>
            <a:r>
              <a:rPr lang="en-US" dirty="0"/>
              <a:t>Being able to follow one's own development (trend!) to monitor the effectiveness of the path followed.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5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Application of the tooling developed: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Application often takes place as originally intended: 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Use whatever complements the existing approach</a:t>
            </a:r>
          </a:p>
          <a:p>
            <a:pPr marL="971744" lvl="1" indent="-514453">
              <a:buFont typeface="+mj-lt"/>
              <a:buAutoNum type="alphaLcParenR"/>
              <a:tabLst>
                <a:tab pos="5564188" algn="l"/>
              </a:tabLst>
            </a:pPr>
            <a:r>
              <a:rPr lang="en-US" sz="1599" dirty="0" smtClean="0"/>
              <a:t>Application condition classification	(Huntsman)</a:t>
            </a:r>
          </a:p>
          <a:p>
            <a:pPr marL="971744" lvl="1" indent="-514453">
              <a:buFont typeface="+mj-lt"/>
              <a:buAutoNum type="alphaLcParenR"/>
              <a:tabLst>
                <a:tab pos="5564188" algn="l"/>
              </a:tabLst>
            </a:pPr>
            <a:r>
              <a:rPr lang="en-US" sz="1599" dirty="0" smtClean="0"/>
              <a:t>Overall Application	(</a:t>
            </a:r>
            <a:r>
              <a:rPr lang="en-US" sz="1599" dirty="0" err="1" smtClean="0"/>
              <a:t>Delamine</a:t>
            </a:r>
            <a:r>
              <a:rPr lang="en-US" sz="1599" dirty="0" smtClean="0"/>
              <a:t>)</a:t>
            </a:r>
          </a:p>
          <a:p>
            <a:pPr marL="971744" lvl="1" indent="-514453">
              <a:buFont typeface="+mj-lt"/>
              <a:buAutoNum type="alphaLcParenR"/>
              <a:tabLst>
                <a:tab pos="5564188" algn="l"/>
              </a:tabLst>
            </a:pPr>
            <a:r>
              <a:rPr lang="en-US" sz="1599" dirty="0" smtClean="0"/>
              <a:t>Fitting parts as a supplement	(Shell Catalysts -BE)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Applying takes time and is not yet a priori time (among other tasks)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From international framework pos. response to open concept (</a:t>
            </a:r>
            <a:r>
              <a:rPr lang="en-US" sz="2000" dirty="0" err="1" smtClean="0"/>
              <a:t>Kaefer</a:t>
            </a:r>
            <a:r>
              <a:rPr lang="en-US" sz="2000" dirty="0" smtClean="0"/>
              <a:t>) 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Introduced as best practice for the EFC55 update.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9010467" y="2032001"/>
            <a:ext cx="580571" cy="2657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nl-NL" dirty="0" smtClean="0">
              <a:solidFill>
                <a:schemeClr val="tx1"/>
              </a:solidFill>
            </a:endParaRPr>
          </a:p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nl-NL" dirty="0" smtClean="0">
              <a:solidFill>
                <a:schemeClr val="tx1"/>
              </a:solidFill>
            </a:endParaRPr>
          </a:p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6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419" y="365210"/>
            <a:ext cx="11356756" cy="1325870"/>
          </a:xfrm>
        </p:spPr>
        <p:txBody>
          <a:bodyPr>
            <a:normAutofit/>
          </a:bodyPr>
          <a:lstStyle/>
          <a:p>
            <a:r>
              <a:rPr lang="en-US" b="1" dirty="0" smtClean="0"/>
              <a:t>Status </a:t>
            </a:r>
            <a:r>
              <a:rPr lang="en-US" b="1" dirty="0" err="1" smtClean="0"/>
              <a:t>wrt</a:t>
            </a:r>
            <a:r>
              <a:rPr lang="en-US" dirty="0" smtClean="0"/>
              <a:t> the expert group New Technologies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orient="vert" idx="1"/>
          </p:nvPr>
        </p:nvSpPr>
        <p:spPr>
          <a:xfrm>
            <a:off x="838418" y="1384663"/>
            <a:ext cx="11356757" cy="47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Currently 5 experts from div. background involved; NDT; Asset owner(2); Corrosion; Asset management</a:t>
            </a:r>
          </a:p>
          <a:p>
            <a:pPr marL="0" indent="0">
              <a:buNone/>
            </a:pPr>
            <a:r>
              <a:rPr lang="en-US" sz="2000" dirty="0" smtClean="0"/>
              <a:t>List with new technologies prepared. Pre selection TRL_BRL / Classification / Review / Final.</a:t>
            </a:r>
          </a:p>
          <a:p>
            <a:pPr marL="8782050" indent="-342900">
              <a:buNone/>
            </a:pPr>
            <a:r>
              <a:rPr lang="en-US" sz="2000" dirty="0" smtClean="0"/>
              <a:t>Rating based upon:</a:t>
            </a:r>
          </a:p>
          <a:p>
            <a:pPr marL="878205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True positives</a:t>
            </a:r>
          </a:p>
          <a:p>
            <a:pPr marL="878205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False positives</a:t>
            </a:r>
          </a:p>
          <a:p>
            <a:pPr marL="878205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False negatives</a:t>
            </a:r>
          </a:p>
          <a:p>
            <a:pPr marL="8782050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8782050" indent="-34290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 Add-on to BP RB CUI management.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17" y="2217383"/>
            <a:ext cx="8267916" cy="4411612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3087"/>
          <a:stretch/>
        </p:blipFill>
        <p:spPr>
          <a:xfrm>
            <a:off x="-1095049" y="7266401"/>
            <a:ext cx="5990900" cy="1069657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5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281E-6 3.8255E-6 L -0.00586 -1.15575 " pathEditMode="relative" rAng="0" ptsTypes="AA">
                                      <p:cBhvr>
                                        <p:cTn id="1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577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1.15575 L 0.07225 -1.144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5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5 -1.14465 L 0.07068 -1.642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4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419" y="365210"/>
            <a:ext cx="11035718" cy="132587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framework for the developments: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Development along 5 main parts. These are: 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Design and organization of the COI ecosystem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Development and management of the digital COI platform (website)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Internationalization of the COI platform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Encouraging the use of the developed tooling; optimization</a:t>
            </a:r>
          </a:p>
          <a:p>
            <a:pPr marL="514453" indent="-514453">
              <a:buFont typeface="+mj-lt"/>
              <a:buAutoNum type="arabicPeriod"/>
            </a:pPr>
            <a:r>
              <a:rPr lang="en-US" sz="2000" dirty="0" smtClean="0"/>
              <a:t>Further development of existing and start-up of new practices</a:t>
            </a:r>
          </a:p>
          <a:p>
            <a:pPr marL="0" indent="0">
              <a:buNone/>
            </a:pPr>
            <a:r>
              <a:rPr lang="en-US" sz="2000" b="1" dirty="0" smtClean="0"/>
              <a:t>Plan for 2024:</a:t>
            </a:r>
          </a:p>
          <a:p>
            <a:pPr marL="514453" indent="-514453">
              <a:buFont typeface="+mj-lt"/>
              <a:buAutoNum type="arabicPeriod" startAt="6"/>
            </a:pPr>
            <a:r>
              <a:rPr lang="en-US" sz="2000" dirty="0" smtClean="0"/>
              <a:t>Incorporation of CUPS in the risk based CUI best practise</a:t>
            </a:r>
          </a:p>
          <a:p>
            <a:pPr marL="514453" indent="-514453">
              <a:buFont typeface="+mj-lt"/>
              <a:buAutoNum type="arabicPeriod" startAt="6"/>
            </a:pPr>
            <a:r>
              <a:rPr lang="en-US" sz="2000" dirty="0" smtClean="0"/>
              <a:t>Integration of Energy Efficiency measures (EED) with CUI management</a:t>
            </a:r>
          </a:p>
          <a:p>
            <a:pPr marL="514453" indent="-514453">
              <a:buFont typeface="+mj-lt"/>
              <a:buAutoNum type="arabicPeriod" startAt="6"/>
            </a:pPr>
            <a:r>
              <a:rPr lang="en-US" sz="2000" dirty="0" smtClean="0"/>
              <a:t>Validation as per proven practise of new monitoring techniques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9114970" y="2162629"/>
            <a:ext cx="580571" cy="2104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50"/>
              </a:spcAft>
            </a:pPr>
            <a:r>
              <a:rPr lang="nl-NL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  <a:p>
            <a:pPr algn="ctr">
              <a:spcAft>
                <a:spcPts val="1050"/>
              </a:spcAft>
            </a:pPr>
            <a:r>
              <a:rPr lang="nl-NL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nl-NL" smtClean="0">
              <a:solidFill>
                <a:schemeClr val="tx1"/>
              </a:solidFill>
            </a:endParaRPr>
          </a:p>
          <a:p>
            <a:pPr algn="ctr">
              <a:spcAft>
                <a:spcPts val="1050"/>
              </a:spcAft>
            </a:pPr>
            <a:r>
              <a:rPr lang="nl-NL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</a:p>
          <a:p>
            <a:pPr algn="ctr">
              <a:spcAft>
                <a:spcPts val="1050"/>
              </a:spcAft>
            </a:pPr>
            <a:r>
              <a:rPr lang="nl-NL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nl-NL" smtClean="0">
              <a:solidFill>
                <a:schemeClr val="tx1"/>
              </a:solidFill>
            </a:endParaRPr>
          </a:p>
          <a:p>
            <a:pPr algn="ctr">
              <a:spcAft>
                <a:spcPts val="1050"/>
              </a:spcAft>
            </a:pPr>
            <a:r>
              <a:rPr lang="nl-NL" smtClean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4970" y="4570731"/>
            <a:ext cx="580571" cy="130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</a:t>
            </a:r>
          </a:p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</a:t>
            </a:r>
          </a:p>
          <a:p>
            <a:pPr algn="ctr">
              <a:spcAft>
                <a:spcPts val="1050"/>
              </a:spcAft>
            </a:pP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</a:t>
            </a:r>
            <a:endParaRPr lang="nl-NL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2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prism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The tools; as a reminder:</a:t>
            </a:r>
            <a:endParaRPr lang="nl-NL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9" y="1711748"/>
            <a:ext cx="10518338" cy="4352346"/>
          </a:xfrm>
        </p:spPr>
        <p:txBody>
          <a:bodyPr/>
          <a:lstStyle/>
          <a:p>
            <a:pPr marL="0" indent="0">
              <a:buNone/>
              <a:tabLst>
                <a:tab pos="3409950" algn="l"/>
              </a:tabLst>
            </a:pPr>
            <a:r>
              <a:rPr lang="en-US" dirty="0" smtClean="0"/>
              <a:t>General access:	</a:t>
            </a:r>
            <a:r>
              <a:rPr lang="en-US" dirty="0" smtClean="0">
                <a:hlinkClick r:id="rId4"/>
              </a:rPr>
              <a:t>https://www.wcmvector.com/</a:t>
            </a:r>
            <a:endParaRPr lang="en-US" dirty="0" smtClean="0"/>
          </a:p>
          <a:p>
            <a:pPr marL="0" indent="0">
              <a:buNone/>
              <a:tabLst>
                <a:tab pos="3409950" algn="l"/>
              </a:tabLst>
            </a:pPr>
            <a:r>
              <a:rPr lang="en-US" dirty="0" smtClean="0"/>
              <a:t>Demo Beta tool: 	</a:t>
            </a:r>
            <a:r>
              <a:rPr lang="en-US" dirty="0" smtClean="0">
                <a:hlinkClick r:id="rId5"/>
              </a:rPr>
              <a:t>https://www.wcm-cuiassesment.com/</a:t>
            </a:r>
            <a:endParaRPr lang="en-US" dirty="0" smtClean="0"/>
          </a:p>
          <a:p>
            <a:pPr marL="0" indent="0">
              <a:buNone/>
              <a:tabLst>
                <a:tab pos="3409950" algn="l"/>
              </a:tabLst>
            </a:pPr>
            <a:r>
              <a:rPr lang="en-US" dirty="0" smtClean="0"/>
              <a:t>Live tool:	</a:t>
            </a:r>
            <a:r>
              <a:rPr lang="en-US" u="sng" dirty="0" smtClean="0">
                <a:hlinkClick r:id="rId6"/>
              </a:rPr>
              <a:t>https://wcm-cuiasse</a:t>
            </a:r>
            <a:r>
              <a:rPr lang="en-US" u="sng" dirty="0" smtClean="0">
                <a:solidFill>
                  <a:srgbClr val="FFFF00"/>
                </a:solidFill>
                <a:hlinkClick r:id="rId6"/>
              </a:rPr>
              <a:t>ss</a:t>
            </a:r>
            <a:r>
              <a:rPr lang="en-US" u="sng" dirty="0" smtClean="0">
                <a:hlinkClick r:id="rId6"/>
              </a:rPr>
              <a:t>ment.com</a:t>
            </a:r>
            <a:r>
              <a:rPr lang="en-US" dirty="0" smtClean="0"/>
              <a:t>   (4 S’s).</a:t>
            </a:r>
          </a:p>
          <a:p>
            <a:pPr marL="0" indent="0">
              <a:buNone/>
              <a:tabLst>
                <a:tab pos="3409950" algn="l"/>
              </a:tabLst>
            </a:pPr>
            <a:endParaRPr lang="en-US" u="sng" dirty="0" smtClean="0"/>
          </a:p>
          <a:p>
            <a:pPr marL="0" indent="0">
              <a:buNone/>
              <a:tabLst>
                <a:tab pos="3409950" algn="l"/>
              </a:tabLst>
            </a:pPr>
            <a:endParaRPr lang="en-US" u="sng" dirty="0" smtClean="0"/>
          </a:p>
          <a:p>
            <a:pPr marL="0" indent="0">
              <a:buNone/>
              <a:tabLst>
                <a:tab pos="3409950" algn="l"/>
              </a:tabLst>
            </a:pPr>
            <a:endParaRPr lang="en-US" u="sng" dirty="0" smtClean="0"/>
          </a:p>
          <a:p>
            <a:pPr marL="0" indent="0">
              <a:buNone/>
              <a:tabLst>
                <a:tab pos="3409950" algn="l"/>
              </a:tabLst>
            </a:pPr>
            <a:endParaRPr lang="en-US" u="sng" dirty="0" smtClean="0"/>
          </a:p>
          <a:p>
            <a:pPr marL="0" indent="0">
              <a:buNone/>
              <a:tabLst>
                <a:tab pos="3409950" algn="l"/>
              </a:tabLst>
            </a:pPr>
            <a:r>
              <a:rPr lang="en-US" dirty="0" smtClean="0"/>
              <a:t>Beta tool, new role:	Available for training purposes.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425" y="1536441"/>
            <a:ext cx="1647825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8430" y="2231766"/>
            <a:ext cx="1484530" cy="10265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46520" y="3234778"/>
            <a:ext cx="2429407" cy="2133601"/>
            <a:chOff x="4470320" y="3653878"/>
            <a:chExt cx="2429407" cy="2133601"/>
          </a:xfrm>
        </p:grpSpPr>
        <p:pic>
          <p:nvPicPr>
            <p:cNvPr id="24580" name="Picture 4" descr="Magnifying Glass Stock Illustration - Download Image Now - Magnifying  Glass, Loupe, Vector - iStock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602" y="3653878"/>
              <a:ext cx="2143125" cy="213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470320" y="4267195"/>
              <a:ext cx="2003052" cy="304802"/>
              <a:chOff x="3120492" y="4151083"/>
              <a:chExt cx="2003052" cy="304802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178630" y="4151084"/>
                <a:ext cx="1944914" cy="304801"/>
              </a:xfrm>
              <a:custGeom>
                <a:avLst/>
                <a:gdLst>
                  <a:gd name="connsiteX0" fmla="*/ 0 w 624231"/>
                  <a:gd name="connsiteY0" fmla="*/ 0 h 333828"/>
                  <a:gd name="connsiteX1" fmla="*/ 72571 w 624231"/>
                  <a:gd name="connsiteY1" fmla="*/ 14514 h 333828"/>
                  <a:gd name="connsiteX2" fmla="*/ 246743 w 624231"/>
                  <a:gd name="connsiteY2" fmla="*/ 116114 h 333828"/>
                  <a:gd name="connsiteX3" fmla="*/ 290285 w 624231"/>
                  <a:gd name="connsiteY3" fmla="*/ 145143 h 333828"/>
                  <a:gd name="connsiteX4" fmla="*/ 391885 w 624231"/>
                  <a:gd name="connsiteY4" fmla="*/ 217714 h 333828"/>
                  <a:gd name="connsiteX5" fmla="*/ 435428 w 624231"/>
                  <a:gd name="connsiteY5" fmla="*/ 232228 h 333828"/>
                  <a:gd name="connsiteX6" fmla="*/ 580571 w 624231"/>
                  <a:gd name="connsiteY6" fmla="*/ 304800 h 333828"/>
                  <a:gd name="connsiteX7" fmla="*/ 624114 w 624231"/>
                  <a:gd name="connsiteY7" fmla="*/ 333828 h 333828"/>
                  <a:gd name="connsiteX0" fmla="*/ 0 w 1233714"/>
                  <a:gd name="connsiteY0" fmla="*/ 0 h 841828"/>
                  <a:gd name="connsiteX1" fmla="*/ 72571 w 1233714"/>
                  <a:gd name="connsiteY1" fmla="*/ 14514 h 841828"/>
                  <a:gd name="connsiteX2" fmla="*/ 246743 w 1233714"/>
                  <a:gd name="connsiteY2" fmla="*/ 116114 h 841828"/>
                  <a:gd name="connsiteX3" fmla="*/ 290285 w 1233714"/>
                  <a:gd name="connsiteY3" fmla="*/ 145143 h 841828"/>
                  <a:gd name="connsiteX4" fmla="*/ 391885 w 1233714"/>
                  <a:gd name="connsiteY4" fmla="*/ 217714 h 841828"/>
                  <a:gd name="connsiteX5" fmla="*/ 435428 w 1233714"/>
                  <a:gd name="connsiteY5" fmla="*/ 232228 h 841828"/>
                  <a:gd name="connsiteX6" fmla="*/ 580571 w 1233714"/>
                  <a:gd name="connsiteY6" fmla="*/ 304800 h 841828"/>
                  <a:gd name="connsiteX7" fmla="*/ 1233714 w 1233714"/>
                  <a:gd name="connsiteY7" fmla="*/ 841828 h 841828"/>
                  <a:gd name="connsiteX0" fmla="*/ 0 w 1233714"/>
                  <a:gd name="connsiteY0" fmla="*/ 0 h 841828"/>
                  <a:gd name="connsiteX1" fmla="*/ 72571 w 1233714"/>
                  <a:gd name="connsiteY1" fmla="*/ 14514 h 841828"/>
                  <a:gd name="connsiteX2" fmla="*/ 246743 w 1233714"/>
                  <a:gd name="connsiteY2" fmla="*/ 116114 h 841828"/>
                  <a:gd name="connsiteX3" fmla="*/ 290285 w 1233714"/>
                  <a:gd name="connsiteY3" fmla="*/ 145143 h 841828"/>
                  <a:gd name="connsiteX4" fmla="*/ 391885 w 1233714"/>
                  <a:gd name="connsiteY4" fmla="*/ 217714 h 841828"/>
                  <a:gd name="connsiteX5" fmla="*/ 435428 w 1233714"/>
                  <a:gd name="connsiteY5" fmla="*/ 232228 h 841828"/>
                  <a:gd name="connsiteX6" fmla="*/ 1233714 w 1233714"/>
                  <a:gd name="connsiteY6" fmla="*/ 841828 h 841828"/>
                  <a:gd name="connsiteX0" fmla="*/ 0 w 1233714"/>
                  <a:gd name="connsiteY0" fmla="*/ 0 h 841828"/>
                  <a:gd name="connsiteX1" fmla="*/ 72571 w 1233714"/>
                  <a:gd name="connsiteY1" fmla="*/ 14514 h 841828"/>
                  <a:gd name="connsiteX2" fmla="*/ 246743 w 1233714"/>
                  <a:gd name="connsiteY2" fmla="*/ 116114 h 841828"/>
                  <a:gd name="connsiteX3" fmla="*/ 290285 w 1233714"/>
                  <a:gd name="connsiteY3" fmla="*/ 145143 h 841828"/>
                  <a:gd name="connsiteX4" fmla="*/ 391885 w 1233714"/>
                  <a:gd name="connsiteY4" fmla="*/ 217714 h 841828"/>
                  <a:gd name="connsiteX5" fmla="*/ 1233714 w 1233714"/>
                  <a:gd name="connsiteY5" fmla="*/ 841828 h 841828"/>
                  <a:gd name="connsiteX0" fmla="*/ 0 w 1233714"/>
                  <a:gd name="connsiteY0" fmla="*/ 0 h 841828"/>
                  <a:gd name="connsiteX1" fmla="*/ 72571 w 1233714"/>
                  <a:gd name="connsiteY1" fmla="*/ 14514 h 841828"/>
                  <a:gd name="connsiteX2" fmla="*/ 246743 w 1233714"/>
                  <a:gd name="connsiteY2" fmla="*/ 116114 h 841828"/>
                  <a:gd name="connsiteX3" fmla="*/ 290285 w 1233714"/>
                  <a:gd name="connsiteY3" fmla="*/ 145143 h 841828"/>
                  <a:gd name="connsiteX4" fmla="*/ 1233714 w 1233714"/>
                  <a:gd name="connsiteY4" fmla="*/ 841828 h 841828"/>
                  <a:gd name="connsiteX0" fmla="*/ 0 w 1233714"/>
                  <a:gd name="connsiteY0" fmla="*/ 0 h 841828"/>
                  <a:gd name="connsiteX1" fmla="*/ 246743 w 1233714"/>
                  <a:gd name="connsiteY1" fmla="*/ 116114 h 841828"/>
                  <a:gd name="connsiteX2" fmla="*/ 290285 w 1233714"/>
                  <a:gd name="connsiteY2" fmla="*/ 145143 h 841828"/>
                  <a:gd name="connsiteX3" fmla="*/ 1233714 w 1233714"/>
                  <a:gd name="connsiteY3" fmla="*/ 841828 h 841828"/>
                  <a:gd name="connsiteX0" fmla="*/ 0 w 1233714"/>
                  <a:gd name="connsiteY0" fmla="*/ 0 h 841828"/>
                  <a:gd name="connsiteX1" fmla="*/ 246743 w 1233714"/>
                  <a:gd name="connsiteY1" fmla="*/ 116114 h 841828"/>
                  <a:gd name="connsiteX2" fmla="*/ 667657 w 1233714"/>
                  <a:gd name="connsiteY2" fmla="*/ 406401 h 841828"/>
                  <a:gd name="connsiteX3" fmla="*/ 1233714 w 1233714"/>
                  <a:gd name="connsiteY3" fmla="*/ 841828 h 841828"/>
                  <a:gd name="connsiteX0" fmla="*/ 0 w 1233714"/>
                  <a:gd name="connsiteY0" fmla="*/ 0 h 841828"/>
                  <a:gd name="connsiteX1" fmla="*/ 275772 w 1233714"/>
                  <a:gd name="connsiteY1" fmla="*/ 159657 h 841828"/>
                  <a:gd name="connsiteX2" fmla="*/ 667657 w 1233714"/>
                  <a:gd name="connsiteY2" fmla="*/ 406401 h 841828"/>
                  <a:gd name="connsiteX3" fmla="*/ 1233714 w 1233714"/>
                  <a:gd name="connsiteY3" fmla="*/ 841828 h 841828"/>
                  <a:gd name="connsiteX0" fmla="*/ 0 w 1233714"/>
                  <a:gd name="connsiteY0" fmla="*/ 0 h 841828"/>
                  <a:gd name="connsiteX1" fmla="*/ 275772 w 1233714"/>
                  <a:gd name="connsiteY1" fmla="*/ 159657 h 841828"/>
                  <a:gd name="connsiteX2" fmla="*/ 812800 w 1233714"/>
                  <a:gd name="connsiteY2" fmla="*/ 348343 h 841828"/>
                  <a:gd name="connsiteX3" fmla="*/ 1233714 w 1233714"/>
                  <a:gd name="connsiteY3" fmla="*/ 841828 h 841828"/>
                  <a:gd name="connsiteX0" fmla="*/ 0 w 1785257"/>
                  <a:gd name="connsiteY0" fmla="*/ 0 h 349173"/>
                  <a:gd name="connsiteX1" fmla="*/ 275772 w 1785257"/>
                  <a:gd name="connsiteY1" fmla="*/ 159657 h 349173"/>
                  <a:gd name="connsiteX2" fmla="*/ 812800 w 1785257"/>
                  <a:gd name="connsiteY2" fmla="*/ 348343 h 349173"/>
                  <a:gd name="connsiteX3" fmla="*/ 1785257 w 1785257"/>
                  <a:gd name="connsiteY3" fmla="*/ 261256 h 349173"/>
                  <a:gd name="connsiteX0" fmla="*/ 0 w 1785257"/>
                  <a:gd name="connsiteY0" fmla="*/ 0 h 350465"/>
                  <a:gd name="connsiteX1" fmla="*/ 275772 w 1785257"/>
                  <a:gd name="connsiteY1" fmla="*/ 159657 h 350465"/>
                  <a:gd name="connsiteX2" fmla="*/ 812800 w 1785257"/>
                  <a:gd name="connsiteY2" fmla="*/ 348343 h 350465"/>
                  <a:gd name="connsiteX3" fmla="*/ 1785257 w 1785257"/>
                  <a:gd name="connsiteY3" fmla="*/ 261256 h 350465"/>
                  <a:gd name="connsiteX0" fmla="*/ 0 w 1785257"/>
                  <a:gd name="connsiteY0" fmla="*/ 0 h 366963"/>
                  <a:gd name="connsiteX1" fmla="*/ 275772 w 1785257"/>
                  <a:gd name="connsiteY1" fmla="*/ 159657 h 366963"/>
                  <a:gd name="connsiteX2" fmla="*/ 812800 w 1785257"/>
                  <a:gd name="connsiteY2" fmla="*/ 348343 h 366963"/>
                  <a:gd name="connsiteX3" fmla="*/ 1785257 w 1785257"/>
                  <a:gd name="connsiteY3" fmla="*/ 261256 h 366963"/>
                  <a:gd name="connsiteX0" fmla="*/ 0 w 1785257"/>
                  <a:gd name="connsiteY0" fmla="*/ 0 h 366963"/>
                  <a:gd name="connsiteX1" fmla="*/ 275772 w 1785257"/>
                  <a:gd name="connsiteY1" fmla="*/ 159657 h 366963"/>
                  <a:gd name="connsiteX2" fmla="*/ 812800 w 1785257"/>
                  <a:gd name="connsiteY2" fmla="*/ 348343 h 366963"/>
                  <a:gd name="connsiteX3" fmla="*/ 1785257 w 1785257"/>
                  <a:gd name="connsiteY3" fmla="*/ 261256 h 366963"/>
                  <a:gd name="connsiteX0" fmla="*/ 0 w 1785257"/>
                  <a:gd name="connsiteY0" fmla="*/ 0 h 348343"/>
                  <a:gd name="connsiteX1" fmla="*/ 275772 w 1785257"/>
                  <a:gd name="connsiteY1" fmla="*/ 159657 h 348343"/>
                  <a:gd name="connsiteX2" fmla="*/ 812800 w 1785257"/>
                  <a:gd name="connsiteY2" fmla="*/ 348343 h 348343"/>
                  <a:gd name="connsiteX3" fmla="*/ 1785257 w 1785257"/>
                  <a:gd name="connsiteY3" fmla="*/ 261256 h 348343"/>
                  <a:gd name="connsiteX0" fmla="*/ 0 w 1944914"/>
                  <a:gd name="connsiteY0" fmla="*/ 0 h 304801"/>
                  <a:gd name="connsiteX1" fmla="*/ 435429 w 1944914"/>
                  <a:gd name="connsiteY1" fmla="*/ 116115 h 304801"/>
                  <a:gd name="connsiteX2" fmla="*/ 972457 w 1944914"/>
                  <a:gd name="connsiteY2" fmla="*/ 304801 h 304801"/>
                  <a:gd name="connsiteX3" fmla="*/ 1944914 w 1944914"/>
                  <a:gd name="connsiteY3" fmla="*/ 217714 h 304801"/>
                  <a:gd name="connsiteX0" fmla="*/ 0 w 1944914"/>
                  <a:gd name="connsiteY0" fmla="*/ 0 h 304801"/>
                  <a:gd name="connsiteX1" fmla="*/ 435429 w 1944914"/>
                  <a:gd name="connsiteY1" fmla="*/ 116115 h 304801"/>
                  <a:gd name="connsiteX2" fmla="*/ 972457 w 1944914"/>
                  <a:gd name="connsiteY2" fmla="*/ 304801 h 304801"/>
                  <a:gd name="connsiteX3" fmla="*/ 1944914 w 1944914"/>
                  <a:gd name="connsiteY3" fmla="*/ 217714 h 30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914" h="304801">
                    <a:moveTo>
                      <a:pt x="0" y="0"/>
                    </a:moveTo>
                    <a:cubicBezTo>
                      <a:pt x="227391" y="67734"/>
                      <a:pt x="273353" y="65315"/>
                      <a:pt x="435429" y="116115"/>
                    </a:cubicBezTo>
                    <a:cubicBezTo>
                      <a:pt x="597505" y="166915"/>
                      <a:pt x="706361" y="229810"/>
                      <a:pt x="972457" y="304801"/>
                    </a:cubicBezTo>
                    <a:cubicBezTo>
                      <a:pt x="1389326" y="271598"/>
                      <a:pt x="1494971" y="232229"/>
                      <a:pt x="1944914" y="217714"/>
                    </a:cubicBezTo>
                  </a:path>
                </a:pathLst>
              </a:custGeom>
              <a:noFill/>
              <a:ln w="254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9262397">
                <a:off x="3120492" y="4151083"/>
                <a:ext cx="1944914" cy="304801"/>
              </a:xfrm>
              <a:custGeom>
                <a:avLst/>
                <a:gdLst>
                  <a:gd name="connsiteX0" fmla="*/ 0 w 624231"/>
                  <a:gd name="connsiteY0" fmla="*/ 0 h 333828"/>
                  <a:gd name="connsiteX1" fmla="*/ 72571 w 624231"/>
                  <a:gd name="connsiteY1" fmla="*/ 14514 h 333828"/>
                  <a:gd name="connsiteX2" fmla="*/ 246743 w 624231"/>
                  <a:gd name="connsiteY2" fmla="*/ 116114 h 333828"/>
                  <a:gd name="connsiteX3" fmla="*/ 290285 w 624231"/>
                  <a:gd name="connsiteY3" fmla="*/ 145143 h 333828"/>
                  <a:gd name="connsiteX4" fmla="*/ 391885 w 624231"/>
                  <a:gd name="connsiteY4" fmla="*/ 217714 h 333828"/>
                  <a:gd name="connsiteX5" fmla="*/ 435428 w 624231"/>
                  <a:gd name="connsiteY5" fmla="*/ 232228 h 333828"/>
                  <a:gd name="connsiteX6" fmla="*/ 580571 w 624231"/>
                  <a:gd name="connsiteY6" fmla="*/ 304800 h 333828"/>
                  <a:gd name="connsiteX7" fmla="*/ 624114 w 624231"/>
                  <a:gd name="connsiteY7" fmla="*/ 333828 h 333828"/>
                  <a:gd name="connsiteX0" fmla="*/ 0 w 1233714"/>
                  <a:gd name="connsiteY0" fmla="*/ 0 h 841828"/>
                  <a:gd name="connsiteX1" fmla="*/ 72571 w 1233714"/>
                  <a:gd name="connsiteY1" fmla="*/ 14514 h 841828"/>
                  <a:gd name="connsiteX2" fmla="*/ 246743 w 1233714"/>
                  <a:gd name="connsiteY2" fmla="*/ 116114 h 841828"/>
                  <a:gd name="connsiteX3" fmla="*/ 290285 w 1233714"/>
                  <a:gd name="connsiteY3" fmla="*/ 145143 h 841828"/>
                  <a:gd name="connsiteX4" fmla="*/ 391885 w 1233714"/>
                  <a:gd name="connsiteY4" fmla="*/ 217714 h 841828"/>
                  <a:gd name="connsiteX5" fmla="*/ 435428 w 1233714"/>
                  <a:gd name="connsiteY5" fmla="*/ 232228 h 841828"/>
                  <a:gd name="connsiteX6" fmla="*/ 580571 w 1233714"/>
                  <a:gd name="connsiteY6" fmla="*/ 304800 h 841828"/>
                  <a:gd name="connsiteX7" fmla="*/ 1233714 w 1233714"/>
                  <a:gd name="connsiteY7" fmla="*/ 841828 h 841828"/>
                  <a:gd name="connsiteX0" fmla="*/ 0 w 1233714"/>
                  <a:gd name="connsiteY0" fmla="*/ 0 h 841828"/>
                  <a:gd name="connsiteX1" fmla="*/ 72571 w 1233714"/>
                  <a:gd name="connsiteY1" fmla="*/ 14514 h 841828"/>
                  <a:gd name="connsiteX2" fmla="*/ 246743 w 1233714"/>
                  <a:gd name="connsiteY2" fmla="*/ 116114 h 841828"/>
                  <a:gd name="connsiteX3" fmla="*/ 290285 w 1233714"/>
                  <a:gd name="connsiteY3" fmla="*/ 145143 h 841828"/>
                  <a:gd name="connsiteX4" fmla="*/ 391885 w 1233714"/>
                  <a:gd name="connsiteY4" fmla="*/ 217714 h 841828"/>
                  <a:gd name="connsiteX5" fmla="*/ 435428 w 1233714"/>
                  <a:gd name="connsiteY5" fmla="*/ 232228 h 841828"/>
                  <a:gd name="connsiteX6" fmla="*/ 1233714 w 1233714"/>
                  <a:gd name="connsiteY6" fmla="*/ 841828 h 841828"/>
                  <a:gd name="connsiteX0" fmla="*/ 0 w 1233714"/>
                  <a:gd name="connsiteY0" fmla="*/ 0 h 841828"/>
                  <a:gd name="connsiteX1" fmla="*/ 72571 w 1233714"/>
                  <a:gd name="connsiteY1" fmla="*/ 14514 h 841828"/>
                  <a:gd name="connsiteX2" fmla="*/ 246743 w 1233714"/>
                  <a:gd name="connsiteY2" fmla="*/ 116114 h 841828"/>
                  <a:gd name="connsiteX3" fmla="*/ 290285 w 1233714"/>
                  <a:gd name="connsiteY3" fmla="*/ 145143 h 841828"/>
                  <a:gd name="connsiteX4" fmla="*/ 391885 w 1233714"/>
                  <a:gd name="connsiteY4" fmla="*/ 217714 h 841828"/>
                  <a:gd name="connsiteX5" fmla="*/ 1233714 w 1233714"/>
                  <a:gd name="connsiteY5" fmla="*/ 841828 h 841828"/>
                  <a:gd name="connsiteX0" fmla="*/ 0 w 1233714"/>
                  <a:gd name="connsiteY0" fmla="*/ 0 h 841828"/>
                  <a:gd name="connsiteX1" fmla="*/ 72571 w 1233714"/>
                  <a:gd name="connsiteY1" fmla="*/ 14514 h 841828"/>
                  <a:gd name="connsiteX2" fmla="*/ 246743 w 1233714"/>
                  <a:gd name="connsiteY2" fmla="*/ 116114 h 841828"/>
                  <a:gd name="connsiteX3" fmla="*/ 290285 w 1233714"/>
                  <a:gd name="connsiteY3" fmla="*/ 145143 h 841828"/>
                  <a:gd name="connsiteX4" fmla="*/ 1233714 w 1233714"/>
                  <a:gd name="connsiteY4" fmla="*/ 841828 h 841828"/>
                  <a:gd name="connsiteX0" fmla="*/ 0 w 1233714"/>
                  <a:gd name="connsiteY0" fmla="*/ 0 h 841828"/>
                  <a:gd name="connsiteX1" fmla="*/ 246743 w 1233714"/>
                  <a:gd name="connsiteY1" fmla="*/ 116114 h 841828"/>
                  <a:gd name="connsiteX2" fmla="*/ 290285 w 1233714"/>
                  <a:gd name="connsiteY2" fmla="*/ 145143 h 841828"/>
                  <a:gd name="connsiteX3" fmla="*/ 1233714 w 1233714"/>
                  <a:gd name="connsiteY3" fmla="*/ 841828 h 841828"/>
                  <a:gd name="connsiteX0" fmla="*/ 0 w 1233714"/>
                  <a:gd name="connsiteY0" fmla="*/ 0 h 841828"/>
                  <a:gd name="connsiteX1" fmla="*/ 246743 w 1233714"/>
                  <a:gd name="connsiteY1" fmla="*/ 116114 h 841828"/>
                  <a:gd name="connsiteX2" fmla="*/ 667657 w 1233714"/>
                  <a:gd name="connsiteY2" fmla="*/ 406401 h 841828"/>
                  <a:gd name="connsiteX3" fmla="*/ 1233714 w 1233714"/>
                  <a:gd name="connsiteY3" fmla="*/ 841828 h 841828"/>
                  <a:gd name="connsiteX0" fmla="*/ 0 w 1233714"/>
                  <a:gd name="connsiteY0" fmla="*/ 0 h 841828"/>
                  <a:gd name="connsiteX1" fmla="*/ 275772 w 1233714"/>
                  <a:gd name="connsiteY1" fmla="*/ 159657 h 841828"/>
                  <a:gd name="connsiteX2" fmla="*/ 667657 w 1233714"/>
                  <a:gd name="connsiteY2" fmla="*/ 406401 h 841828"/>
                  <a:gd name="connsiteX3" fmla="*/ 1233714 w 1233714"/>
                  <a:gd name="connsiteY3" fmla="*/ 841828 h 841828"/>
                  <a:gd name="connsiteX0" fmla="*/ 0 w 1233714"/>
                  <a:gd name="connsiteY0" fmla="*/ 0 h 841828"/>
                  <a:gd name="connsiteX1" fmla="*/ 275772 w 1233714"/>
                  <a:gd name="connsiteY1" fmla="*/ 159657 h 841828"/>
                  <a:gd name="connsiteX2" fmla="*/ 812800 w 1233714"/>
                  <a:gd name="connsiteY2" fmla="*/ 348343 h 841828"/>
                  <a:gd name="connsiteX3" fmla="*/ 1233714 w 1233714"/>
                  <a:gd name="connsiteY3" fmla="*/ 841828 h 841828"/>
                  <a:gd name="connsiteX0" fmla="*/ 0 w 1785257"/>
                  <a:gd name="connsiteY0" fmla="*/ 0 h 349173"/>
                  <a:gd name="connsiteX1" fmla="*/ 275772 w 1785257"/>
                  <a:gd name="connsiteY1" fmla="*/ 159657 h 349173"/>
                  <a:gd name="connsiteX2" fmla="*/ 812800 w 1785257"/>
                  <a:gd name="connsiteY2" fmla="*/ 348343 h 349173"/>
                  <a:gd name="connsiteX3" fmla="*/ 1785257 w 1785257"/>
                  <a:gd name="connsiteY3" fmla="*/ 261256 h 349173"/>
                  <a:gd name="connsiteX0" fmla="*/ 0 w 1785257"/>
                  <a:gd name="connsiteY0" fmla="*/ 0 h 350465"/>
                  <a:gd name="connsiteX1" fmla="*/ 275772 w 1785257"/>
                  <a:gd name="connsiteY1" fmla="*/ 159657 h 350465"/>
                  <a:gd name="connsiteX2" fmla="*/ 812800 w 1785257"/>
                  <a:gd name="connsiteY2" fmla="*/ 348343 h 350465"/>
                  <a:gd name="connsiteX3" fmla="*/ 1785257 w 1785257"/>
                  <a:gd name="connsiteY3" fmla="*/ 261256 h 350465"/>
                  <a:gd name="connsiteX0" fmla="*/ 0 w 1785257"/>
                  <a:gd name="connsiteY0" fmla="*/ 0 h 366963"/>
                  <a:gd name="connsiteX1" fmla="*/ 275772 w 1785257"/>
                  <a:gd name="connsiteY1" fmla="*/ 159657 h 366963"/>
                  <a:gd name="connsiteX2" fmla="*/ 812800 w 1785257"/>
                  <a:gd name="connsiteY2" fmla="*/ 348343 h 366963"/>
                  <a:gd name="connsiteX3" fmla="*/ 1785257 w 1785257"/>
                  <a:gd name="connsiteY3" fmla="*/ 261256 h 366963"/>
                  <a:gd name="connsiteX0" fmla="*/ 0 w 1785257"/>
                  <a:gd name="connsiteY0" fmla="*/ 0 h 366963"/>
                  <a:gd name="connsiteX1" fmla="*/ 275772 w 1785257"/>
                  <a:gd name="connsiteY1" fmla="*/ 159657 h 366963"/>
                  <a:gd name="connsiteX2" fmla="*/ 812800 w 1785257"/>
                  <a:gd name="connsiteY2" fmla="*/ 348343 h 366963"/>
                  <a:gd name="connsiteX3" fmla="*/ 1785257 w 1785257"/>
                  <a:gd name="connsiteY3" fmla="*/ 261256 h 366963"/>
                  <a:gd name="connsiteX0" fmla="*/ 0 w 1785257"/>
                  <a:gd name="connsiteY0" fmla="*/ 0 h 348343"/>
                  <a:gd name="connsiteX1" fmla="*/ 275772 w 1785257"/>
                  <a:gd name="connsiteY1" fmla="*/ 159657 h 348343"/>
                  <a:gd name="connsiteX2" fmla="*/ 812800 w 1785257"/>
                  <a:gd name="connsiteY2" fmla="*/ 348343 h 348343"/>
                  <a:gd name="connsiteX3" fmla="*/ 1785257 w 1785257"/>
                  <a:gd name="connsiteY3" fmla="*/ 261256 h 348343"/>
                  <a:gd name="connsiteX0" fmla="*/ 0 w 1944914"/>
                  <a:gd name="connsiteY0" fmla="*/ 0 h 304801"/>
                  <a:gd name="connsiteX1" fmla="*/ 435429 w 1944914"/>
                  <a:gd name="connsiteY1" fmla="*/ 116115 h 304801"/>
                  <a:gd name="connsiteX2" fmla="*/ 972457 w 1944914"/>
                  <a:gd name="connsiteY2" fmla="*/ 304801 h 304801"/>
                  <a:gd name="connsiteX3" fmla="*/ 1944914 w 1944914"/>
                  <a:gd name="connsiteY3" fmla="*/ 217714 h 304801"/>
                  <a:gd name="connsiteX0" fmla="*/ 0 w 1944914"/>
                  <a:gd name="connsiteY0" fmla="*/ 0 h 304801"/>
                  <a:gd name="connsiteX1" fmla="*/ 435429 w 1944914"/>
                  <a:gd name="connsiteY1" fmla="*/ 116115 h 304801"/>
                  <a:gd name="connsiteX2" fmla="*/ 972457 w 1944914"/>
                  <a:gd name="connsiteY2" fmla="*/ 304801 h 304801"/>
                  <a:gd name="connsiteX3" fmla="*/ 1944914 w 1944914"/>
                  <a:gd name="connsiteY3" fmla="*/ 217714 h 30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4914" h="304801">
                    <a:moveTo>
                      <a:pt x="0" y="0"/>
                    </a:moveTo>
                    <a:cubicBezTo>
                      <a:pt x="227391" y="67734"/>
                      <a:pt x="273353" y="65315"/>
                      <a:pt x="435429" y="116115"/>
                    </a:cubicBezTo>
                    <a:cubicBezTo>
                      <a:pt x="597505" y="166915"/>
                      <a:pt x="706361" y="229810"/>
                      <a:pt x="972457" y="304801"/>
                    </a:cubicBezTo>
                    <a:cubicBezTo>
                      <a:pt x="1389326" y="271598"/>
                      <a:pt x="1494971" y="232229"/>
                      <a:pt x="1944914" y="21771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2153904" y="-74950"/>
            <a:ext cx="12192000" cy="702033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724248" y="533391"/>
            <a:ext cx="1244184" cy="269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1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971E-6 2.31428E-9 L -0.99584 0.01065 " pathEditMode="relative" rAng="0" ptsTypes="AA">
                                      <p:cBhvr>
                                        <p:cTn id="1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2205E-6 -1.1502E-6 L -0.65022 0.34506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8" y="17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"/>
                            </p:stCondLst>
                            <p:childTnLst>
                              <p:par>
                                <p:cTn id="1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2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05" l="0" r="100000">
                        <a14:foregroundMark x1="64286" y1="21846" x2="64502" y2="30508"/>
                        <a14:foregroundMark x1="70779" y1="25612" x2="75758" y2="37288"/>
                        <a14:foregroundMark x1="65152" y1="44821" x2="74675" y2="39736"/>
                        <a14:foregroundMark x1="64502" y1="65160" x2="84199" y2="72881"/>
                        <a14:foregroundMark x1="94156" y1="90207" x2="98268" y2="89266"/>
                        <a14:foregroundMark x1="94372" y1="89266" x2="97835" y2="88512"/>
                        <a14:foregroundMark x1="85498" y1="94162" x2="93506" y2="91149"/>
                        <a14:foregroundMark x1="70996" y1="96610" x2="80952" y2="93220"/>
                        <a14:foregroundMark x1="74242" y1="30508" x2="79221" y2="36911"/>
                        <a14:foregroundMark x1="67316" y1="22976" x2="69481" y2="24670"/>
                        <a14:foregroundMark x1="62771" y1="20339" x2="65584" y2="21469"/>
                        <a14:backgroundMark x1="59307" y1="92844" x2="66883" y2="94727"/>
                        <a14:backgroundMark x1="66883" y1="91149" x2="65801" y2="91902"/>
                        <a14:backgroundMark x1="74892" y1="74576" x2="79221" y2="87947"/>
                        <a14:backgroundMark x1="649" y1="33898" x2="0" y2="39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91" y="2643752"/>
            <a:ext cx="3668016" cy="4215836"/>
          </a:xfrm>
          <a:prstGeom prst="rect">
            <a:avLst/>
          </a:prstGeom>
          <a:effectLst>
            <a:outerShdw blurRad="1651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4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4" y="41203"/>
            <a:ext cx="1333350" cy="978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8" y="1019440"/>
            <a:ext cx="11048781" cy="6716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Foreseen developments WCM CUI </a:t>
            </a:r>
            <a:r>
              <a:rPr lang="en-US" b="1" dirty="0" smtClean="0"/>
              <a:t>ecosystem 2024+: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8799614" y="1541424"/>
            <a:ext cx="2702039" cy="38863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0" lon="1800000" rev="2138678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9" y="2027923"/>
            <a:ext cx="10518338" cy="4352346"/>
          </a:xfrm>
        </p:spPr>
        <p:txBody>
          <a:bodyPr/>
          <a:lstStyle/>
          <a:p>
            <a:r>
              <a:rPr lang="en-US" dirty="0" smtClean="0"/>
              <a:t>Develop dedicated stakeholder group</a:t>
            </a:r>
          </a:p>
          <a:p>
            <a:pPr lvl="1"/>
            <a:r>
              <a:rPr lang="en-US" dirty="0" smtClean="0"/>
              <a:t>PEIBI – initiative</a:t>
            </a:r>
          </a:p>
          <a:p>
            <a:pPr defTabSz="1285875"/>
            <a:r>
              <a:rPr lang="en-US" dirty="0" smtClean="0"/>
              <a:t>Create organization</a:t>
            </a:r>
          </a:p>
          <a:p>
            <a:r>
              <a:rPr lang="en-US" dirty="0" smtClean="0"/>
              <a:t>Maintain products</a:t>
            </a:r>
          </a:p>
          <a:p>
            <a:r>
              <a:rPr lang="en-US" dirty="0" smtClean="0"/>
              <a:t>Support innovation</a:t>
            </a:r>
          </a:p>
          <a:p>
            <a:r>
              <a:rPr lang="en-US" dirty="0" smtClean="0"/>
              <a:t>Support standardization in approach</a:t>
            </a:r>
          </a:p>
          <a:p>
            <a:pPr lvl="1"/>
            <a:r>
              <a:rPr lang="en-US" dirty="0" smtClean="0"/>
              <a:t>Facilitate asset service concepts</a:t>
            </a:r>
          </a:p>
          <a:p>
            <a:r>
              <a:rPr lang="en-US" dirty="0" smtClean="0"/>
              <a:t>CUI support center (tools, knowledge; NDT, coating)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728" y1="4751" x2="74125" y2="63895"/>
                        <a14:foregroundMark x1="57393" y1="1900" x2="1362" y2="53919"/>
                        <a14:foregroundMark x1="56420" y1="7126" x2="15759" y2="68646"/>
                        <a14:foregroundMark x1="2335" y1="58195" x2="97665" y2="52732"/>
                        <a14:foregroundMark x1="4086" y1="36817" x2="97276" y2="36817"/>
                        <a14:foregroundMark x1="62840" y1="3800" x2="99805" y2="33492"/>
                        <a14:foregroundMark x1="23930" y1="66508" x2="45720" y2="31116"/>
                        <a14:foregroundMark x1="13230" y1="44418" x2="86381" y2="42755"/>
                        <a14:foregroundMark x1="33074" y1="24703" x2="84047" y2="25178"/>
                        <a14:foregroundMark x1="59144" y1="30641" x2="99027" y2="30641"/>
                        <a14:foregroundMark x1="17121" y1="28504" x2="94358" y2="29216"/>
                        <a14:foregroundMark x1="18482" y1="53207" x2="99805" y2="50119"/>
                        <a14:foregroundMark x1="34825" y1="12114" x2="67315" y2="65558"/>
                        <a14:foregroundMark x1="91634" y1="14252" x2="88521" y2="96200"/>
                        <a14:foregroundMark x1="80350" y1="61520" x2="80934" y2="91924"/>
                        <a14:foregroundMark x1="86770" y1="56770" x2="98054" y2="55107"/>
                        <a14:foregroundMark x1="78988" y1="57245" x2="79183" y2="93112"/>
                        <a14:foregroundMark x1="78988" y1="94537" x2="84436" y2="96437"/>
                        <a14:foregroundMark x1="66537" y1="13539" x2="76459" y2="21853"/>
                        <a14:foregroundMark x1="38132" y1="25891" x2="56031" y2="25891"/>
                        <a14:foregroundMark x1="8171" y1="40143" x2="8755" y2="44656"/>
                        <a14:foregroundMark x1="58755" y1="56532" x2="58366" y2="63895"/>
                        <a14:foregroundMark x1="58755" y1="66033" x2="62062" y2="65321"/>
                        <a14:foregroundMark x1="1362" y1="54869" x2="973" y2="64846"/>
                        <a14:foregroundMark x1="1362" y1="65558" x2="5447" y2="655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962" y="2162035"/>
            <a:ext cx="3870420" cy="31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 2024’s menu:</a:t>
            </a:r>
          </a:p>
          <a:p>
            <a:r>
              <a:rPr lang="en-US" dirty="0" smtClean="0"/>
              <a:t>CUPS management</a:t>
            </a:r>
          </a:p>
          <a:p>
            <a:r>
              <a:rPr lang="en-US" dirty="0" smtClean="0"/>
              <a:t>Energy Efficiency Scan</a:t>
            </a:r>
          </a:p>
          <a:p>
            <a:r>
              <a:rPr lang="en-US" dirty="0" smtClean="0"/>
              <a:t>Integrated action plan</a:t>
            </a:r>
          </a:p>
          <a:p>
            <a:r>
              <a:rPr lang="en-US" dirty="0" smtClean="0"/>
              <a:t>New tech effectivity scan</a:t>
            </a:r>
          </a:p>
          <a:p>
            <a:r>
              <a:rPr lang="en-US" dirty="0" smtClean="0"/>
              <a:t>Standardized approach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Certified approach?</a:t>
            </a:r>
          </a:p>
          <a:p>
            <a:pPr marL="0" indent="0">
              <a:buNone/>
            </a:pPr>
            <a:r>
              <a:rPr lang="en-US" dirty="0" smtClean="0"/>
              <a:t>Easy-EED reporting (xml)?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4" y="41203"/>
            <a:ext cx="1333350" cy="978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824458"/>
            <a:ext cx="10518338" cy="866621"/>
          </a:xfrm>
        </p:spPr>
        <p:txBody>
          <a:bodyPr>
            <a:normAutofit/>
          </a:bodyPr>
          <a:lstStyle/>
          <a:p>
            <a:r>
              <a:rPr lang="en-US" b="1" dirty="0" smtClean="0"/>
              <a:t>Foreseen developments WCM CUI ecosystem: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948" y="1691079"/>
            <a:ext cx="8267910" cy="488389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050971" y="4844752"/>
            <a:ext cx="1407886" cy="651173"/>
          </a:xfrm>
          <a:prstGeom prst="roundRect">
            <a:avLst>
              <a:gd name="adj" fmla="val 10459"/>
            </a:avLst>
          </a:prstGeom>
          <a:solidFill>
            <a:srgbClr val="CCFF99"/>
          </a:solidFill>
          <a:ln cmpd="sng">
            <a:solidFill>
              <a:schemeClr val="bg1"/>
            </a:solidFill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CUPS management</a:t>
            </a:r>
            <a:endParaRPr lang="nl-NL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42015" y="5897846"/>
            <a:ext cx="2116598" cy="308518"/>
          </a:xfrm>
          <a:prstGeom prst="roundRect">
            <a:avLst>
              <a:gd name="adj" fmla="val 10459"/>
            </a:avLst>
          </a:prstGeom>
          <a:solidFill>
            <a:srgbClr val="CCFF99"/>
          </a:solidFill>
          <a:ln cmpd="sng">
            <a:solidFill>
              <a:schemeClr val="bg1"/>
            </a:solidFill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EED assessment</a:t>
            </a:r>
            <a:endParaRPr lang="nl-NL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9424" y="3676703"/>
            <a:ext cx="1197739" cy="577883"/>
          </a:xfrm>
          <a:prstGeom prst="roundRect">
            <a:avLst>
              <a:gd name="adj" fmla="val 10459"/>
            </a:avLst>
          </a:prstGeom>
          <a:solidFill>
            <a:srgbClr val="CCFF99"/>
          </a:solidFill>
          <a:ln cmpd="sng">
            <a:solidFill>
              <a:schemeClr val="bg1"/>
            </a:solidFill>
          </a:ln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action plan</a:t>
            </a:r>
            <a:endParaRPr lang="nl-NL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0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1019440"/>
            <a:ext cx="10518338" cy="67164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Issues of interest:</a:t>
            </a:r>
            <a:endParaRPr lang="nl-NL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003" y="1826048"/>
            <a:ext cx="10518338" cy="4352346"/>
          </a:xfrm>
        </p:spPr>
        <p:txBody>
          <a:bodyPr/>
          <a:lstStyle/>
          <a:p>
            <a:r>
              <a:rPr lang="en-US" dirty="0" smtClean="0"/>
              <a:t>Administrative reporting load </a:t>
            </a:r>
            <a:r>
              <a:rPr lang="en-US" dirty="0" smtClean="0">
                <a:sym typeface="Wingdings" panose="05000000000000000000" pitchFamily="2" charset="2"/>
              </a:rPr>
              <a:t>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Lack of personnel &amp; variability of services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Transparency in compliance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Ensure future proof approach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 upon solid concepts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58365">
            <a:off x="6380740" y="354672"/>
            <a:ext cx="4362822" cy="61619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0" lon="1800000" rev="21594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4" y="41203"/>
            <a:ext cx="1333350" cy="9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" y="3812990"/>
            <a:ext cx="12192000" cy="3070413"/>
          </a:xfrm>
          <a:prstGeom prst="rect">
            <a:avLst/>
          </a:prstGeom>
        </p:spPr>
      </p:pic>
      <p:sp>
        <p:nvSpPr>
          <p:cNvPr id="37" name="Tekstvak 17">
            <a:extLst>
              <a:ext uri="{FF2B5EF4-FFF2-40B4-BE49-F238E27FC236}">
                <a16:creationId xmlns:a16="http://schemas.microsoft.com/office/drawing/2014/main" id="{7692BA6F-9485-004A-8871-75C5634CF8E9}"/>
              </a:ext>
            </a:extLst>
          </p:cNvPr>
          <p:cNvSpPr txBox="1"/>
          <p:nvPr/>
        </p:nvSpPr>
        <p:spPr>
          <a:xfrm>
            <a:off x="1235462" y="962144"/>
            <a:ext cx="579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b="0" dirty="0">
                <a:solidFill>
                  <a:prstClr val="white"/>
                </a:solidFill>
                <a:latin typeface="Avenir Next Condensed" panose="020B0506020202020204" pitchFamily="34" charset="0"/>
                <a:ea typeface="+mn-ea"/>
              </a:rPr>
              <a:t>Set-up of a WCM Fieldlab</a:t>
            </a:r>
            <a:endParaRPr lang="nl-NL" sz="40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Tekstvak 17">
            <a:extLst>
              <a:ext uri="{FF2B5EF4-FFF2-40B4-BE49-F238E27FC236}">
                <a16:creationId xmlns:a16="http://schemas.microsoft.com/office/drawing/2014/main" id="{7692BA6F-9485-004A-8871-75C5634CF8E9}"/>
              </a:ext>
            </a:extLst>
          </p:cNvPr>
          <p:cNvSpPr txBox="1"/>
          <p:nvPr/>
        </p:nvSpPr>
        <p:spPr>
          <a:xfrm>
            <a:off x="1400636" y="899428"/>
            <a:ext cx="2607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b="0" dirty="0">
                <a:solidFill>
                  <a:prstClr val="white"/>
                </a:solidFill>
                <a:latin typeface="Avenir Next Condensed" panose="020B0506020202020204" pitchFamily="34" charset="0"/>
                <a:ea typeface="+mn-ea"/>
              </a:rPr>
              <a:t>Challenge:</a:t>
            </a:r>
            <a:endParaRPr lang="nl-NL" sz="40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268065" y="1693346"/>
            <a:ext cx="0" cy="468441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Straight Connector 39"/>
          <p:cNvCxnSpPr/>
          <p:nvPr/>
        </p:nvCxnSpPr>
        <p:spPr>
          <a:xfrm>
            <a:off x="6775977" y="1693346"/>
            <a:ext cx="0" cy="468441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>
          <a:xfrm>
            <a:off x="5398999" y="1693346"/>
            <a:ext cx="0" cy="468441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41"/>
          <p:cNvCxnSpPr/>
          <p:nvPr/>
        </p:nvCxnSpPr>
        <p:spPr>
          <a:xfrm>
            <a:off x="4022021" y="1693346"/>
            <a:ext cx="0" cy="468441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Connector 42"/>
          <p:cNvCxnSpPr/>
          <p:nvPr/>
        </p:nvCxnSpPr>
        <p:spPr>
          <a:xfrm>
            <a:off x="2645043" y="1693346"/>
            <a:ext cx="0" cy="468441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Connector 43"/>
          <p:cNvCxnSpPr/>
          <p:nvPr/>
        </p:nvCxnSpPr>
        <p:spPr>
          <a:xfrm>
            <a:off x="8152954" y="1693346"/>
            <a:ext cx="0" cy="468441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4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990978"/>
              </p:ext>
            </p:extLst>
          </p:nvPr>
        </p:nvGraphicFramePr>
        <p:xfrm>
          <a:off x="117712" y="144101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6" name="Rectangle 45"/>
          <p:cNvSpPr/>
          <p:nvPr/>
        </p:nvSpPr>
        <p:spPr>
          <a:xfrm>
            <a:off x="4479667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5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35336" y="6312987"/>
            <a:ext cx="648000" cy="3600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  <a:ea typeface="+mn-ea"/>
              </a:rPr>
              <a:t>2018</a:t>
            </a:r>
            <a:endParaRPr lang="en-US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7972" y="6312987"/>
            <a:ext cx="648000" cy="3600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  <a:ea typeface="+mn-ea"/>
              </a:rPr>
              <a:t>2022</a:t>
            </a:r>
            <a:endParaRPr lang="en-US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77313" y="6312987"/>
            <a:ext cx="648000" cy="3600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  <a:ea typeface="+mn-ea"/>
              </a:rPr>
              <a:t>2021</a:t>
            </a:r>
            <a:endParaRPr lang="en-US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96654" y="6312987"/>
            <a:ext cx="648000" cy="3600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  <a:ea typeface="+mn-ea"/>
              </a:rPr>
              <a:t>2020</a:t>
            </a:r>
            <a:endParaRPr lang="en-US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15995" y="6312987"/>
            <a:ext cx="648000" cy="3600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  <a:ea typeface="+mn-ea"/>
              </a:rPr>
              <a:t>2019</a:t>
            </a:r>
            <a:endParaRPr lang="en-US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38631" y="6312987"/>
            <a:ext cx="648000" cy="3600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Calibri"/>
                <a:ea typeface="+mn-ea"/>
              </a:rPr>
              <a:t>2023</a:t>
            </a:r>
            <a:endParaRPr lang="en-US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678540" y="399354"/>
            <a:ext cx="24336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roadmap</a:t>
            </a:r>
          </a:p>
        </p:txBody>
      </p:sp>
      <p:sp>
        <p:nvSpPr>
          <p:cNvPr id="54" name="Freeform 53"/>
          <p:cNvSpPr/>
          <p:nvPr/>
        </p:nvSpPr>
        <p:spPr>
          <a:xfrm>
            <a:off x="1046747" y="2695075"/>
            <a:ext cx="6328612" cy="2863515"/>
          </a:xfrm>
          <a:custGeom>
            <a:avLst/>
            <a:gdLst>
              <a:gd name="connsiteX0" fmla="*/ 0 w 794084"/>
              <a:gd name="connsiteY0" fmla="*/ 0 h 96920"/>
              <a:gd name="connsiteX1" fmla="*/ 312821 w 794084"/>
              <a:gd name="connsiteY1" fmla="*/ 12032 h 96920"/>
              <a:gd name="connsiteX2" fmla="*/ 421105 w 794084"/>
              <a:gd name="connsiteY2" fmla="*/ 48127 h 96920"/>
              <a:gd name="connsiteX3" fmla="*/ 529389 w 794084"/>
              <a:gd name="connsiteY3" fmla="*/ 72190 h 96920"/>
              <a:gd name="connsiteX4" fmla="*/ 721894 w 794084"/>
              <a:gd name="connsiteY4" fmla="*/ 96253 h 96920"/>
              <a:gd name="connsiteX5" fmla="*/ 794084 w 794084"/>
              <a:gd name="connsiteY5" fmla="*/ 96253 h 96920"/>
              <a:gd name="connsiteX0" fmla="*/ 0 w 794084"/>
              <a:gd name="connsiteY0" fmla="*/ 0 h 99817"/>
              <a:gd name="connsiteX1" fmla="*/ 312821 w 794084"/>
              <a:gd name="connsiteY1" fmla="*/ 12032 h 99817"/>
              <a:gd name="connsiteX2" fmla="*/ 421105 w 794084"/>
              <a:gd name="connsiteY2" fmla="*/ 48127 h 99817"/>
              <a:gd name="connsiteX3" fmla="*/ 721894 w 794084"/>
              <a:gd name="connsiteY3" fmla="*/ 96253 h 99817"/>
              <a:gd name="connsiteX4" fmla="*/ 794084 w 794084"/>
              <a:gd name="connsiteY4" fmla="*/ 96253 h 99817"/>
              <a:gd name="connsiteX0" fmla="*/ 0 w 794084"/>
              <a:gd name="connsiteY0" fmla="*/ 0 h 102491"/>
              <a:gd name="connsiteX1" fmla="*/ 312821 w 794084"/>
              <a:gd name="connsiteY1" fmla="*/ 12032 h 102491"/>
              <a:gd name="connsiteX2" fmla="*/ 721894 w 794084"/>
              <a:gd name="connsiteY2" fmla="*/ 96253 h 102491"/>
              <a:gd name="connsiteX3" fmla="*/ 794084 w 794084"/>
              <a:gd name="connsiteY3" fmla="*/ 96253 h 102491"/>
              <a:gd name="connsiteX0" fmla="*/ 0 w 2875547"/>
              <a:gd name="connsiteY0" fmla="*/ 4847966 h 4847969"/>
              <a:gd name="connsiteX1" fmla="*/ 2394284 w 2875547"/>
              <a:gd name="connsiteY1" fmla="*/ 312061 h 4847969"/>
              <a:gd name="connsiteX2" fmla="*/ 2803357 w 2875547"/>
              <a:gd name="connsiteY2" fmla="*/ 396282 h 4847969"/>
              <a:gd name="connsiteX3" fmla="*/ 2875547 w 2875547"/>
              <a:gd name="connsiteY3" fmla="*/ 396282 h 4847969"/>
              <a:gd name="connsiteX0" fmla="*/ 0 w 4363604"/>
              <a:gd name="connsiteY0" fmla="*/ 4765397 h 4947100"/>
              <a:gd name="connsiteX1" fmla="*/ 4283242 w 4363604"/>
              <a:gd name="connsiteY1" fmla="*/ 4548829 h 4947100"/>
              <a:gd name="connsiteX2" fmla="*/ 2803357 w 4363604"/>
              <a:gd name="connsiteY2" fmla="*/ 313713 h 4947100"/>
              <a:gd name="connsiteX3" fmla="*/ 2875547 w 4363604"/>
              <a:gd name="connsiteY3" fmla="*/ 313713 h 4947100"/>
              <a:gd name="connsiteX0" fmla="*/ 0 w 8037095"/>
              <a:gd name="connsiteY0" fmla="*/ 4786234 h 4967937"/>
              <a:gd name="connsiteX1" fmla="*/ 4283242 w 8037095"/>
              <a:gd name="connsiteY1" fmla="*/ 4569666 h 4967937"/>
              <a:gd name="connsiteX2" fmla="*/ 2803357 w 8037095"/>
              <a:gd name="connsiteY2" fmla="*/ 334550 h 4967937"/>
              <a:gd name="connsiteX3" fmla="*/ 8037095 w 8037095"/>
              <a:gd name="connsiteY3" fmla="*/ 274393 h 4967937"/>
              <a:gd name="connsiteX0" fmla="*/ 0 w 8040825"/>
              <a:gd name="connsiteY0" fmla="*/ 4511841 h 4512666"/>
              <a:gd name="connsiteX1" fmla="*/ 4283242 w 8040825"/>
              <a:gd name="connsiteY1" fmla="*/ 4295273 h 4512666"/>
              <a:gd name="connsiteX2" fmla="*/ 7555831 w 8040825"/>
              <a:gd name="connsiteY2" fmla="*/ 3200399 h 4512666"/>
              <a:gd name="connsiteX3" fmla="*/ 8037095 w 8040825"/>
              <a:gd name="connsiteY3" fmla="*/ 0 h 4512666"/>
              <a:gd name="connsiteX0" fmla="*/ 0 w 8037095"/>
              <a:gd name="connsiteY0" fmla="*/ 4511841 h 4512068"/>
              <a:gd name="connsiteX1" fmla="*/ 4283242 w 8037095"/>
              <a:gd name="connsiteY1" fmla="*/ 4295273 h 4512068"/>
              <a:gd name="connsiteX2" fmla="*/ 6220325 w 8037095"/>
              <a:gd name="connsiteY2" fmla="*/ 3477126 h 4512068"/>
              <a:gd name="connsiteX3" fmla="*/ 8037095 w 8037095"/>
              <a:gd name="connsiteY3" fmla="*/ 0 h 4512068"/>
              <a:gd name="connsiteX0" fmla="*/ 0 w 8037095"/>
              <a:gd name="connsiteY0" fmla="*/ 4511841 h 4530209"/>
              <a:gd name="connsiteX1" fmla="*/ 2658979 w 8037095"/>
              <a:gd name="connsiteY1" fmla="*/ 4415589 h 4530209"/>
              <a:gd name="connsiteX2" fmla="*/ 6220325 w 8037095"/>
              <a:gd name="connsiteY2" fmla="*/ 3477126 h 4530209"/>
              <a:gd name="connsiteX3" fmla="*/ 8037095 w 8037095"/>
              <a:gd name="connsiteY3" fmla="*/ 0 h 4530209"/>
              <a:gd name="connsiteX0" fmla="*/ 0 w 8037095"/>
              <a:gd name="connsiteY0" fmla="*/ 4511841 h 4511841"/>
              <a:gd name="connsiteX1" fmla="*/ 2658979 w 8037095"/>
              <a:gd name="connsiteY1" fmla="*/ 4415589 h 4511841"/>
              <a:gd name="connsiteX2" fmla="*/ 5582652 w 8037095"/>
              <a:gd name="connsiteY2" fmla="*/ 3597441 h 4511841"/>
              <a:gd name="connsiteX3" fmla="*/ 8037095 w 8037095"/>
              <a:gd name="connsiteY3" fmla="*/ 0 h 4511841"/>
              <a:gd name="connsiteX0" fmla="*/ 0 w 7724274"/>
              <a:gd name="connsiteY0" fmla="*/ 2983831 h 2983831"/>
              <a:gd name="connsiteX1" fmla="*/ 2658979 w 7724274"/>
              <a:gd name="connsiteY1" fmla="*/ 2887579 h 2983831"/>
              <a:gd name="connsiteX2" fmla="*/ 5582652 w 7724274"/>
              <a:gd name="connsiteY2" fmla="*/ 2069431 h 2983831"/>
              <a:gd name="connsiteX3" fmla="*/ 7724274 w 7724274"/>
              <a:gd name="connsiteY3" fmla="*/ 0 h 2983831"/>
              <a:gd name="connsiteX0" fmla="*/ 0 w 6990348"/>
              <a:gd name="connsiteY0" fmla="*/ 2899610 h 2899610"/>
              <a:gd name="connsiteX1" fmla="*/ 2658979 w 6990348"/>
              <a:gd name="connsiteY1" fmla="*/ 2803358 h 2899610"/>
              <a:gd name="connsiteX2" fmla="*/ 5582652 w 6990348"/>
              <a:gd name="connsiteY2" fmla="*/ 1985210 h 2899610"/>
              <a:gd name="connsiteX3" fmla="*/ 6990348 w 6990348"/>
              <a:gd name="connsiteY3" fmla="*/ 0 h 2899610"/>
              <a:gd name="connsiteX0" fmla="*/ 0 w 6990348"/>
              <a:gd name="connsiteY0" fmla="*/ 2899610 h 2899610"/>
              <a:gd name="connsiteX1" fmla="*/ 2658979 w 6990348"/>
              <a:gd name="connsiteY1" fmla="*/ 2803358 h 2899610"/>
              <a:gd name="connsiteX2" fmla="*/ 5317957 w 6990348"/>
              <a:gd name="connsiteY2" fmla="*/ 1973178 h 2899610"/>
              <a:gd name="connsiteX3" fmla="*/ 6990348 w 6990348"/>
              <a:gd name="connsiteY3" fmla="*/ 0 h 2899610"/>
              <a:gd name="connsiteX0" fmla="*/ 0 w 6990348"/>
              <a:gd name="connsiteY0" fmla="*/ 2899610 h 2899610"/>
              <a:gd name="connsiteX1" fmla="*/ 2610853 w 6990348"/>
              <a:gd name="connsiteY1" fmla="*/ 2779294 h 2899610"/>
              <a:gd name="connsiteX2" fmla="*/ 5317957 w 6990348"/>
              <a:gd name="connsiteY2" fmla="*/ 1973178 h 2899610"/>
              <a:gd name="connsiteX3" fmla="*/ 6990348 w 6990348"/>
              <a:gd name="connsiteY3" fmla="*/ 0 h 2899610"/>
              <a:gd name="connsiteX0" fmla="*/ 0 w 6990348"/>
              <a:gd name="connsiteY0" fmla="*/ 2899610 h 2899610"/>
              <a:gd name="connsiteX1" fmla="*/ 2610853 w 6990348"/>
              <a:gd name="connsiteY1" fmla="*/ 2779294 h 2899610"/>
              <a:gd name="connsiteX2" fmla="*/ 5317957 w 6990348"/>
              <a:gd name="connsiteY2" fmla="*/ 1973178 h 2899610"/>
              <a:gd name="connsiteX3" fmla="*/ 6990348 w 6990348"/>
              <a:gd name="connsiteY3" fmla="*/ 0 h 2899610"/>
              <a:gd name="connsiteX0" fmla="*/ 0 w 6990348"/>
              <a:gd name="connsiteY0" fmla="*/ 2899610 h 2899610"/>
              <a:gd name="connsiteX1" fmla="*/ 2851484 w 6990348"/>
              <a:gd name="connsiteY1" fmla="*/ 2719136 h 2899610"/>
              <a:gd name="connsiteX2" fmla="*/ 5317957 w 6990348"/>
              <a:gd name="connsiteY2" fmla="*/ 1973178 h 2899610"/>
              <a:gd name="connsiteX3" fmla="*/ 6990348 w 6990348"/>
              <a:gd name="connsiteY3" fmla="*/ 0 h 2899610"/>
              <a:gd name="connsiteX0" fmla="*/ 0 w 6328612"/>
              <a:gd name="connsiteY0" fmla="*/ 2863515 h 2863515"/>
              <a:gd name="connsiteX1" fmla="*/ 2189748 w 6328612"/>
              <a:gd name="connsiteY1" fmla="*/ 2719136 h 2863515"/>
              <a:gd name="connsiteX2" fmla="*/ 4656221 w 6328612"/>
              <a:gd name="connsiteY2" fmla="*/ 1973178 h 2863515"/>
              <a:gd name="connsiteX3" fmla="*/ 6328612 w 6328612"/>
              <a:gd name="connsiteY3" fmla="*/ 0 h 2863515"/>
              <a:gd name="connsiteX0" fmla="*/ 0 w 6328612"/>
              <a:gd name="connsiteY0" fmla="*/ 2863515 h 2863515"/>
              <a:gd name="connsiteX1" fmla="*/ 2418348 w 6328612"/>
              <a:gd name="connsiteY1" fmla="*/ 2683041 h 2863515"/>
              <a:gd name="connsiteX2" fmla="*/ 4656221 w 6328612"/>
              <a:gd name="connsiteY2" fmla="*/ 1973178 h 2863515"/>
              <a:gd name="connsiteX3" fmla="*/ 6328612 w 6328612"/>
              <a:gd name="connsiteY3" fmla="*/ 0 h 2863515"/>
              <a:gd name="connsiteX0" fmla="*/ 0 w 6328612"/>
              <a:gd name="connsiteY0" fmla="*/ 2863515 h 2863515"/>
              <a:gd name="connsiteX1" fmla="*/ 2418348 w 6328612"/>
              <a:gd name="connsiteY1" fmla="*/ 2683041 h 2863515"/>
              <a:gd name="connsiteX2" fmla="*/ 4656221 w 6328612"/>
              <a:gd name="connsiteY2" fmla="*/ 1973178 h 2863515"/>
              <a:gd name="connsiteX3" fmla="*/ 6328612 w 6328612"/>
              <a:gd name="connsiteY3" fmla="*/ 0 h 2863515"/>
              <a:gd name="connsiteX0" fmla="*/ 0 w 6328612"/>
              <a:gd name="connsiteY0" fmla="*/ 2863515 h 2863515"/>
              <a:gd name="connsiteX1" fmla="*/ 2418348 w 6328612"/>
              <a:gd name="connsiteY1" fmla="*/ 2683041 h 2863515"/>
              <a:gd name="connsiteX2" fmla="*/ 4656221 w 6328612"/>
              <a:gd name="connsiteY2" fmla="*/ 1973178 h 2863515"/>
              <a:gd name="connsiteX3" fmla="*/ 6328612 w 6328612"/>
              <a:gd name="connsiteY3" fmla="*/ 0 h 286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8612" h="2863515">
                <a:moveTo>
                  <a:pt x="0" y="2863515"/>
                </a:moveTo>
                <a:cubicBezTo>
                  <a:pt x="729916" y="2815389"/>
                  <a:pt x="1639158" y="2813868"/>
                  <a:pt x="2418348" y="2683041"/>
                </a:cubicBezTo>
                <a:cubicBezTo>
                  <a:pt x="3230480" y="2546683"/>
                  <a:pt x="4004510" y="2420352"/>
                  <a:pt x="4656221" y="1973178"/>
                </a:cubicBezTo>
                <a:cubicBezTo>
                  <a:pt x="5307932" y="1526005"/>
                  <a:pt x="6304549" y="0"/>
                  <a:pt x="6328612" y="0"/>
                </a:cubicBezTo>
              </a:path>
            </a:pathLst>
          </a:custGeom>
          <a:noFill/>
          <a:ln w="25400" cap="flat" cmpd="sng" algn="ctr">
            <a:solidFill>
              <a:srgbClr val="FE8F2A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86961" y="1962071"/>
            <a:ext cx="1636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E8F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Sustainable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E8F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Control on CUI.</a:t>
            </a:r>
            <a:endParaRPr lang="en-US" dirty="0">
              <a:solidFill>
                <a:srgbClr val="FE8F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9438" y="1609263"/>
            <a:ext cx="369332" cy="2358016"/>
            <a:chOff x="8372788" y="1069513"/>
            <a:chExt cx="369332" cy="235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TextBox 56"/>
            <p:cNvSpPr txBox="1"/>
            <p:nvPr/>
          </p:nvSpPr>
          <p:spPr>
            <a:xfrm rot="16200000">
              <a:off x="8254326" y="1187975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</a:rPr>
                <a:t>RISC</a:t>
              </a:r>
            </a:p>
          </p:txBody>
        </p:sp>
        <p:sp>
          <p:nvSpPr>
            <p:cNvPr id="58" name="Down Arrow 57"/>
            <p:cNvSpPr/>
            <p:nvPr/>
          </p:nvSpPr>
          <p:spPr>
            <a:xfrm>
              <a:off x="8434352" y="1758110"/>
              <a:ext cx="252448" cy="1669419"/>
            </a:xfrm>
            <a:prstGeom prst="downArrow">
              <a:avLst/>
            </a:prstGeom>
            <a:gradFill>
              <a:gsLst>
                <a:gs pos="0">
                  <a:srgbClr val="4F81BD">
                    <a:lumMod val="75000"/>
                  </a:srgbClr>
                </a:gs>
                <a:gs pos="49000">
                  <a:srgbClr val="AD78CA"/>
                </a:gs>
                <a:gs pos="73000">
                  <a:srgbClr val="E34572"/>
                </a:gs>
                <a:gs pos="100000">
                  <a:srgbClr val="FF0000"/>
                </a:gs>
              </a:gsLst>
              <a:lin ang="5400000" scaled="1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01" y="107807"/>
            <a:ext cx="1713807" cy="1257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511" y="2374043"/>
            <a:ext cx="1110939" cy="80254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8" tIns="18004" rIns="36008" bIns="18004" rtlCol="0">
            <a:noAutofit/>
          </a:bodyPr>
          <a:lstStyle/>
          <a:p>
            <a:pPr marL="71438" lvl="0" indent="-71438"/>
            <a:r>
              <a:rPr lang="en-US" sz="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</a:t>
            </a:r>
            <a:r>
              <a:rPr lang="en-US" sz="800" b="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Self </a:t>
            </a:r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assessment tool.</a:t>
            </a:r>
          </a:p>
          <a:p>
            <a:pPr marL="71438" lvl="0" indent="-71438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Awareness w.r.t. CUI</a:t>
            </a:r>
          </a:p>
          <a:p>
            <a:pPr marL="71438" lvl="0" indent="-71438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Evaluation level of robustness in terms of being prepared for CUI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718" y="2751488"/>
            <a:ext cx="1720195" cy="1125187"/>
          </a:xfrm>
          <a:prstGeom prst="rect">
            <a:avLst/>
          </a:prstGeom>
          <a:solidFill>
            <a:schemeClr val="bg1"/>
          </a:solidFill>
          <a:ln w="15875">
            <a:solidFill>
              <a:srgbClr val="30DD8A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8" tIns="18004" rIns="36008" bIns="18004" rtlCol="0">
            <a:noAutofit/>
          </a:bodyPr>
          <a:lstStyle/>
          <a:p>
            <a:pPr marL="92075" lvl="0" indent="-92075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Modular set of tools for implementation of CUI management</a:t>
            </a:r>
          </a:p>
          <a:p>
            <a:pPr marL="92075" lvl="0" indent="-92075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Risk based approach</a:t>
            </a:r>
          </a:p>
          <a:p>
            <a:pPr marL="92075" lvl="0" indent="-92075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Based on the ISO HLS structure</a:t>
            </a:r>
          </a:p>
          <a:p>
            <a:pPr marL="92075" lvl="0" indent="-92075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Standard based on hands-on experience of involved companies and the current state of the art in this matter.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5552" y="3239028"/>
            <a:ext cx="1256245" cy="1390122"/>
          </a:xfrm>
          <a:prstGeom prst="rect">
            <a:avLst/>
          </a:prstGeom>
          <a:solidFill>
            <a:schemeClr val="bg1"/>
          </a:solidFill>
          <a:ln w="15875">
            <a:solidFill>
              <a:srgbClr val="60E146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8" tIns="18004" rIns="36008" bIns="18004" rtlCol="0">
            <a:noAutofit/>
          </a:bodyPr>
          <a:lstStyle/>
          <a:p>
            <a:pPr marL="92075" lvl="0" indent="-92075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Development </a:t>
            </a:r>
            <a:r>
              <a:rPr lang="en-US" sz="800" b="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moisture-  </a:t>
            </a:r>
            <a:r>
              <a:rPr lang="en-US" sz="800" b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sensoring</a:t>
            </a:r>
            <a:endParaRPr lang="en-US" sz="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endParaRPr>
          </a:p>
          <a:p>
            <a:pPr marL="92075" lvl="0" indent="-92075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Development </a:t>
            </a:r>
            <a:r>
              <a:rPr lang="en-US" sz="800" b="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sustainable coatings </a:t>
            </a:r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with enhanced CUI resistance</a:t>
            </a:r>
          </a:p>
          <a:p>
            <a:pPr marL="92075" lvl="0" indent="-92075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Development Best Practise CUI conscious insulating</a:t>
            </a:r>
          </a:p>
          <a:p>
            <a:pPr marL="92075" lvl="0" indent="-92075"/>
            <a:r>
              <a:rPr lang="en-US" sz="800" b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• Determination of earning capacity CUI program for the industry.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9821" y="5380989"/>
            <a:ext cx="1821985" cy="13457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1000"/>
                </a:schemeClr>
              </a:gs>
              <a:gs pos="100000">
                <a:schemeClr val="bg1"/>
              </a:gs>
            </a:gsLst>
            <a:lin ang="4800000" scaled="0"/>
          </a:gradFill>
        </p:spPr>
      </p:pic>
      <p:sp>
        <p:nvSpPr>
          <p:cNvPr id="60" name="TextBox 59"/>
          <p:cNvSpPr txBox="1"/>
          <p:nvPr/>
        </p:nvSpPr>
        <p:spPr>
          <a:xfrm>
            <a:off x="9016809" y="4427405"/>
            <a:ext cx="3021859" cy="70788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(Potential) partners: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Asset-owners from “BRZO” sector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Isolation and coating industry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Inspection- and service suppliers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016810" y="3133431"/>
            <a:ext cx="3021858" cy="116955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Business model: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Risk-oriented, so investment in those areas where it yields best profits.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Taking into account the continuation of those concepts which are already doing well.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Improve together by using each others individual experiences for the better good.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022557" y="1377793"/>
            <a:ext cx="3033207" cy="16312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CUI solution: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Modular approach based on maintaining what is good, improving what can be improved.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Using generally proven concepts with regard to predicting corrosion, assessing damage, determining risk, estimating lifespan, controlling costs.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Transparency through independent approach from WCM; a supplier-independent concept.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With the involvement of KINT, ION, VNCI, RVO, SDN</a:t>
            </a:r>
            <a:endParaRPr kumimoji="0" lang="nl-NL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16810" y="237708"/>
            <a:ext cx="3021859" cy="101566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Call for Action / Business Driver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Prevention is better than correction.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Save on failure costs.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Investing in a cost-effective approach from TCO.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Recognisability from management structure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Preventing “trial and error” approach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5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92"/>
    </mc:Choice>
    <mc:Fallback xmlns="">
      <p:transition spd="slow" advTm="38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7933E-6 4.01296E-6 L 0.03541 -0.220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" y="-11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291E-7 -4.85999E-8 L -0.05012 0.0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2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40000" y="2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928E-6 1.63851E-6 L 0.09021 0.149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4" y="7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12096 0.066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33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96 0.06666 L -2.08333E-6 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33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12487 0.112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56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87 0.11296 L -3.125E-6 4.07407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-56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2383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425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83 0.08542 L -1.45833E-6 3.7037E-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428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12383 0.05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5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83 0.05162 L -1.45833E-6 -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259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Related activities:</a:t>
            </a:r>
          </a:p>
          <a:p>
            <a:r>
              <a:rPr lang="en-US" dirty="0" smtClean="0"/>
              <a:t>Positioning EFC BP</a:t>
            </a:r>
            <a:endParaRPr lang="nl-N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7302465"/>
              </p:ext>
            </p:extLst>
          </p:nvPr>
        </p:nvGraphicFramePr>
        <p:xfrm>
          <a:off x="4027586" y="1600415"/>
          <a:ext cx="8130117" cy="46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4" y="41203"/>
            <a:ext cx="1333350" cy="978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824458"/>
            <a:ext cx="10518338" cy="866621"/>
          </a:xfrm>
        </p:spPr>
        <p:txBody>
          <a:bodyPr/>
          <a:lstStyle/>
          <a:p>
            <a:r>
              <a:rPr lang="en-US" b="1" dirty="0" smtClean="0"/>
              <a:t>Developments within WCM CUI-approach: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7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4" y="41203"/>
            <a:ext cx="1333350" cy="978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812800"/>
            <a:ext cx="10518338" cy="878280"/>
          </a:xfrm>
        </p:spPr>
        <p:txBody>
          <a:bodyPr/>
          <a:lstStyle/>
          <a:p>
            <a:r>
              <a:rPr lang="en-US" b="1" dirty="0" smtClean="0"/>
              <a:t>Rational monitoring</a:t>
            </a:r>
            <a:endParaRPr lang="nl-NL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Application note.</a:t>
            </a:r>
          </a:p>
          <a:p>
            <a:r>
              <a:rPr lang="en-US" dirty="0" smtClean="0"/>
              <a:t>Instruction.</a:t>
            </a:r>
          </a:p>
          <a:p>
            <a:r>
              <a:rPr lang="en-US" dirty="0" smtClean="0"/>
              <a:t>Aspect checklist (completeness)</a:t>
            </a:r>
          </a:p>
          <a:p>
            <a:r>
              <a:rPr lang="en-US" dirty="0" smtClean="0"/>
              <a:t>References.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5865361" y="333828"/>
            <a:ext cx="4760685" cy="62199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0" lon="1200000" rev="2138678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7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4" y="41203"/>
            <a:ext cx="1333350" cy="978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812800"/>
            <a:ext cx="10518338" cy="878280"/>
          </a:xfrm>
        </p:spPr>
        <p:txBody>
          <a:bodyPr/>
          <a:lstStyle/>
          <a:p>
            <a:r>
              <a:rPr lang="en-US" b="1" dirty="0" smtClean="0"/>
              <a:t>Strategic approach</a:t>
            </a:r>
            <a:endParaRPr lang="nl-NL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Generic setup, using ISO HLS.</a:t>
            </a:r>
          </a:p>
          <a:p>
            <a:r>
              <a:rPr lang="en-US" dirty="0" smtClean="0"/>
              <a:t>Template available for “kick-start”.</a:t>
            </a:r>
          </a:p>
          <a:p>
            <a:r>
              <a:rPr lang="en-US" dirty="0" smtClean="0"/>
              <a:t>Adapted to company vision.</a:t>
            </a:r>
          </a:p>
          <a:p>
            <a:r>
              <a:rPr lang="en-US" dirty="0" smtClean="0"/>
              <a:t>Based on PDCA improvement.</a:t>
            </a:r>
          </a:p>
          <a:p>
            <a:r>
              <a:rPr lang="en-US" dirty="0" smtClean="0"/>
              <a:t>Aligns with compliance req.’s.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5865361" y="333828"/>
            <a:ext cx="4760685" cy="62199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0" lon="1200000" rev="2138678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3034006" y="4314886"/>
            <a:ext cx="1939480" cy="252604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4" y="41203"/>
            <a:ext cx="1333350" cy="978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812800"/>
            <a:ext cx="10518338" cy="878280"/>
          </a:xfrm>
        </p:spPr>
        <p:txBody>
          <a:bodyPr/>
          <a:lstStyle/>
          <a:p>
            <a:r>
              <a:rPr lang="en-US" b="1" dirty="0" smtClean="0"/>
              <a:t>New tech assessment.</a:t>
            </a:r>
            <a:endParaRPr lang="nl-NL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Overviews various innovations.</a:t>
            </a:r>
          </a:p>
          <a:p>
            <a:r>
              <a:rPr lang="en-US" dirty="0" smtClean="0"/>
              <a:t>Preselected matured tech.</a:t>
            </a:r>
          </a:p>
          <a:p>
            <a:r>
              <a:rPr lang="en-US" dirty="0" smtClean="0"/>
              <a:t>Based on proof from practise.</a:t>
            </a:r>
          </a:p>
          <a:p>
            <a:r>
              <a:rPr lang="en-US" dirty="0" smtClean="0"/>
              <a:t>Based on expert reviews.</a:t>
            </a:r>
          </a:p>
          <a:p>
            <a:r>
              <a:rPr lang="en-US" dirty="0" smtClean="0"/>
              <a:t>Effectivity using API 581 </a:t>
            </a:r>
            <a:r>
              <a:rPr lang="en-US" dirty="0" err="1" smtClean="0"/>
              <a:t>eff.score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Guidance by decision scheme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5865361" y="333828"/>
            <a:ext cx="4760685" cy="62199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>
                <a:lumMod val="65000"/>
              </a:schemeClr>
            </a:soli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0" lon="1200000" rev="2138678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 rot="21366174">
            <a:off x="7800332" y="1725844"/>
            <a:ext cx="3174868" cy="584775"/>
          </a:xfrm>
          <a:prstGeom prst="rect">
            <a:avLst/>
          </a:prstGeom>
          <a:noFill/>
          <a:scene3d>
            <a:camera prst="perspectiveContrastingLeftFacing">
              <a:rot lat="0" lon="1800000" rev="2138678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CONCEPT.</a:t>
            </a:r>
            <a:endParaRPr lang="nl-NL" sz="3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187" y="4833258"/>
            <a:ext cx="2700694" cy="1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911810" y="88"/>
            <a:ext cx="11169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ADAFAA"/>
                </a:solidFill>
                <a:latin typeface="+mj-lt"/>
                <a:ea typeface="+mn-ea"/>
              </a:rPr>
              <a:t>Status of affairs:	</a:t>
            </a:r>
            <a:endParaRPr lang="en-US" sz="4400" dirty="0">
              <a:solidFill>
                <a:srgbClr val="ADAFAA"/>
              </a:solidFill>
              <a:latin typeface="+mj-lt"/>
              <a:ea typeface="+mn-ea"/>
            </a:endParaRPr>
          </a:p>
        </p:txBody>
      </p:sp>
      <p:sp>
        <p:nvSpPr>
          <p:cNvPr id="3" name="Tekstvak 1"/>
          <p:cNvSpPr txBox="1"/>
          <p:nvPr/>
        </p:nvSpPr>
        <p:spPr>
          <a:xfrm>
            <a:off x="787758" y="683490"/>
            <a:ext cx="1140724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English version for the Best Practise</a:t>
            </a: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Practise handbook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 prioritization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3099" lvl="1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 risk assessment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3099" lvl="1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 corrosion model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Gap-analysis tool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Inspection- selection tool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for rollout approach on a site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Cycle Costing tool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for CUI management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656263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CUI Condition monitoring reference model</a:t>
            </a:r>
            <a:r>
              <a:rPr lang="en-US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Finalized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tabLst>
                <a:tab pos="5741548" algn="l"/>
              </a:tabLst>
            </a:pPr>
            <a:endParaRPr lang="en-US" sz="800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tabLst>
                <a:tab pos="5741548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Tooling made available through WCM website	via WCM Vector; </a:t>
            </a: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https://www.wcmvector.com/</a:t>
            </a:r>
            <a:endParaRPr lang="en-US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tabLst>
                <a:tab pos="5741548" algn="l"/>
              </a:tabLst>
            </a:pPr>
            <a:endParaRPr lang="en-US" sz="1200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Eco-system</a:t>
            </a: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635750" algn="l"/>
                <a:tab pos="10045700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Separate website (EN) with gap-analysis developed	Finalized</a:t>
            </a:r>
            <a:endParaRPr lang="en-US" b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635750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Q&amp;A / ask the expert still to develop.	Being developed</a:t>
            </a: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635750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expert-group for new technologies	Ongoing</a:t>
            </a: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635750" algn="l"/>
              </a:tabLst>
            </a:pPr>
            <a:endParaRPr lang="en-US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583" eaLnBrk="1" fontAlgn="auto" hangingPunct="1">
              <a:spcBef>
                <a:spcPts val="0"/>
              </a:spcBef>
              <a:spcAft>
                <a:spcPts val="0"/>
              </a:spcAft>
              <a:tabLst>
                <a:tab pos="6635750" algn="l"/>
              </a:tabLst>
            </a:pPr>
            <a:r>
              <a:rPr lang="en-U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CUI-projects</a:t>
            </a: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45700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with </a:t>
            </a:r>
            <a:r>
              <a:rPr lang="en-US" b="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KicMPI</a:t>
            </a: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behalf of validation process for CUI-protection-lifetime	Ongoing</a:t>
            </a: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45700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practise isolation condition assessment – commissioning &amp; as-used.	Finalized</a:t>
            </a:r>
          </a:p>
          <a:p>
            <a:pPr marL="285807" indent="-285807" defTabSz="91458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045700" algn="l"/>
              </a:tabLst>
            </a:pPr>
            <a:r>
              <a:rPr lang="en-US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incl. EED (Energy Efficiency Directive) assessment.	Finalized</a:t>
            </a:r>
            <a:endParaRPr lang="en-US" b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1110" y="1001803"/>
            <a:ext cx="8954909" cy="22634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257" y="3184828"/>
            <a:ext cx="801173" cy="31233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0" bIns="18000" rtlCol="0" anchor="ctr"/>
          <a:lstStyle/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Q2 2023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212" y="3465406"/>
            <a:ext cx="801173" cy="31233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0" bIns="18000" rtlCol="0" anchor="ctr"/>
          <a:lstStyle/>
          <a:p>
            <a:pPr algn="ctr"/>
            <a:r>
              <a:rPr lang="nl-NL" sz="1400" dirty="0" smtClean="0">
                <a:solidFill>
                  <a:schemeClr val="tx1"/>
                </a:solidFill>
              </a:rPr>
              <a:t>Q2 2023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74" y="1038870"/>
            <a:ext cx="12108387" cy="319714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831" y="3526529"/>
            <a:ext cx="3960000" cy="2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3704" y="3227695"/>
            <a:ext cx="3887537" cy="289251"/>
          </a:xfrm>
          <a:prstGeom prst="rect">
            <a:avLst/>
          </a:prstGeom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10856686" y="89490"/>
            <a:ext cx="1079412" cy="1079412"/>
          </a:xfrm>
          <a:prstGeom prst="ellipse">
            <a:avLst/>
          </a:prstGeom>
          <a:blipFill dpi="0" rotWithShape="1">
            <a:blip r:embed="rId9"/>
            <a:srcRect/>
            <a:stretch>
              <a:fillRect r="-6000" b="-7000"/>
            </a:stretch>
          </a:blip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0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14:prism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419" y="365210"/>
            <a:ext cx="11356756" cy="1325870"/>
          </a:xfrm>
        </p:spPr>
        <p:txBody>
          <a:bodyPr>
            <a:normAutofit/>
          </a:bodyPr>
          <a:lstStyle/>
          <a:p>
            <a:r>
              <a:rPr lang="en-US" b="1" dirty="0" smtClean="0"/>
              <a:t>Status with respect to the application of </a:t>
            </a:r>
            <a:r>
              <a:rPr lang="en-US" dirty="0" smtClean="0"/>
              <a:t>tooling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orient="vert" idx="1"/>
          </p:nvPr>
        </p:nvSpPr>
        <p:spPr>
          <a:xfrm>
            <a:off x="838418" y="1384663"/>
            <a:ext cx="11048781" cy="47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GAP-Analysis tooling:	4 companies; 5 audits; all “Chemicals”.</a:t>
            </a:r>
          </a:p>
          <a:p>
            <a:pPr marL="0" indent="0">
              <a:buNone/>
            </a:pPr>
            <a:r>
              <a:rPr lang="en-US" sz="2000" dirty="0" smtClean="0"/>
              <a:t>Benchmark score:	4+; exception Leadership and planning.	=&gt; First profits to be obtained.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23" y="2325418"/>
            <a:ext cx="4740248" cy="3987944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18" y="2325418"/>
            <a:ext cx="4817553" cy="3987944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382719" y="2195799"/>
            <a:ext cx="10947869" cy="3785652"/>
          </a:xfrm>
          <a:prstGeom prst="rect">
            <a:avLst/>
          </a:prstGeom>
          <a:solidFill>
            <a:schemeClr val="bg1"/>
          </a:solidFill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chemeClr val="tx1"/>
                </a:solidFill>
                <a:latin typeface="+mn-lt"/>
              </a:rPr>
              <a:t>Leadership</a:t>
            </a:r>
            <a:r>
              <a:rPr lang="nl-NL" sz="24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Management has implemented CUI management within the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 policy for the rollout of the work process has been implemented.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policy is available to interested parties and will be communicated.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Powers and roles with regard to CUI management are assigned and communicated.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Schedule/planning: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method of dealing with risks and evaluation thereof is fixed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Objectives from the approach have been translated into functions and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Objectives are set and followed SMART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072E-6 3.13122E-6 L -0.95652 -0.0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Background</a:t>
            </a:r>
            <a:endParaRPr lang="nl-NL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419" y="1361591"/>
            <a:ext cx="10518338" cy="4352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Best Practice available since the end of 2019.</a:t>
            </a:r>
          </a:p>
          <a:p>
            <a:r>
              <a:rPr lang="en-US" dirty="0" smtClean="0"/>
              <a:t>Set-up in accordance with ISO HLS structure.</a:t>
            </a:r>
          </a:p>
          <a:p>
            <a:r>
              <a:rPr lang="en-US" dirty="0" smtClean="0"/>
              <a:t>Audit points included in the design.</a:t>
            </a:r>
          </a:p>
          <a:p>
            <a:r>
              <a:rPr lang="en-US" dirty="0" smtClean="0"/>
              <a:t>Assessment along two lines:</a:t>
            </a:r>
          </a:p>
          <a:p>
            <a:pPr marL="623888" indent="-361950">
              <a:buFont typeface="Courier New" panose="02070309020205020404" pitchFamily="49" charset="0"/>
              <a:buChar char="o"/>
            </a:pPr>
            <a:r>
              <a:rPr lang="en-US" dirty="0" smtClean="0"/>
              <a:t>Management line (HLS)</a:t>
            </a:r>
          </a:p>
          <a:p>
            <a:pPr marL="623888" indent="-361950">
              <a:buFont typeface="Courier New" panose="02070309020205020404" pitchFamily="49" charset="0"/>
              <a:buChar char="o"/>
            </a:pPr>
            <a:r>
              <a:rPr lang="en-US" dirty="0" smtClean="0"/>
              <a:t>Contents line (Critical elements)</a:t>
            </a:r>
          </a:p>
          <a:p>
            <a:pPr marL="719138" indent="-457200">
              <a:buFont typeface="Wingdings" panose="05000000000000000000" pitchFamily="2" charset="2"/>
              <a:buChar char="è"/>
            </a:pPr>
            <a:r>
              <a:rPr lang="en-US" dirty="0" smtClean="0"/>
              <a:t>Probability of failure; average / max. / min.</a:t>
            </a:r>
          </a:p>
          <a:p>
            <a:pPr marL="261938" indent="-261938"/>
            <a:r>
              <a:rPr lang="en-US" dirty="0" smtClean="0"/>
              <a:t>Consequences from std. risk model EN16991.</a:t>
            </a:r>
          </a:p>
          <a:p>
            <a:pPr marL="261938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Risk assessment and earning capacity.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95125" y="6411913"/>
            <a:ext cx="400050" cy="252412"/>
          </a:xfrm>
        </p:spPr>
        <p:txBody>
          <a:bodyPr/>
          <a:lstStyle/>
          <a:p>
            <a:fld id="{381578B4-2650-4D0C-85D6-5DAC540B0B9A}" type="slidenum">
              <a:rPr lang="en-US" altLang="nl-NL" smtClean="0"/>
              <a:pPr/>
              <a:t>9</a:t>
            </a:fld>
            <a:endParaRPr lang="en-US" alt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853" y="1539858"/>
            <a:ext cx="3389507" cy="4779586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  <a:scene3d>
            <a:camera prst="isometricRightUp">
              <a:rot lat="600000" lon="19800000" rev="180000"/>
            </a:camera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975" y="1525344"/>
            <a:ext cx="3491098" cy="4919001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840000" lon="19200000" rev="213211"/>
            </a:camera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7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|4.2|4.3|1.7|2.9|6.2|5.8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4|4.2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0FE0F5BA9F84E98C7D04B55FBF5F1" ma:contentTypeVersion="15" ma:contentTypeDescription="Een nieuw document maken." ma:contentTypeScope="" ma:versionID="67ed8028c378b253b9580c9708caf720">
  <xsd:schema xmlns:xsd="http://www.w3.org/2001/XMLSchema" xmlns:xs="http://www.w3.org/2001/XMLSchema" xmlns:p="http://schemas.microsoft.com/office/2006/metadata/properties" xmlns:ns3="9ac6d946-cc70-441b-9d14-735c2d15090b" xmlns:ns4="12cc09f4-b4f0-45e5-96a0-6feaf1371912" targetNamespace="http://schemas.microsoft.com/office/2006/metadata/properties" ma:root="true" ma:fieldsID="3383fb9a1835bd19239d2ca15140e4b8" ns3:_="" ns4:_="">
    <xsd:import namespace="9ac6d946-cc70-441b-9d14-735c2d15090b"/>
    <xsd:import namespace="12cc09f4-b4f0-45e5-96a0-6feaf13719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6d946-cc70-441b-9d14-735c2d150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c09f4-b4f0-45e5-96a0-6feaf13719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3DF107-39A1-4FEB-B741-B29977B4C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c6d946-cc70-441b-9d14-735c2d15090b"/>
    <ds:schemaRef ds:uri="12cc09f4-b4f0-45e5-96a0-6feaf13719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AD904F-6054-4F4A-8139-4F1ED79287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0CC58-DEEB-48A9-A087-B2A694D820D4}">
  <ds:schemaRefs>
    <ds:schemaRef ds:uri="http://schemas.microsoft.com/office/infopath/2007/PartnerControls"/>
    <ds:schemaRef ds:uri="12cc09f4-b4f0-45e5-96a0-6feaf137191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ac6d946-cc70-441b-9d14-735c2d1509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1925</Words>
  <Application>Microsoft Office PowerPoint</Application>
  <PresentationFormat>Custom</PresentationFormat>
  <Paragraphs>301</Paragraphs>
  <Slides>19</Slides>
  <Notes>13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2</vt:i4>
      </vt:variant>
    </vt:vector>
  </HeadingPairs>
  <TitlesOfParts>
    <vt:vector size="31" baseType="lpstr">
      <vt:lpstr>ＭＳ Ｐゴシック</vt:lpstr>
      <vt:lpstr>Arial</vt:lpstr>
      <vt:lpstr>Avenir Next Condensed</vt:lpstr>
      <vt:lpstr>Calibri</vt:lpstr>
      <vt:lpstr>Calibri Light</vt:lpstr>
      <vt:lpstr>Courier New</vt:lpstr>
      <vt:lpstr>Verdana</vt:lpstr>
      <vt:lpstr>Wingdings</vt:lpstr>
      <vt:lpstr>Kantoorthema</vt:lpstr>
      <vt:lpstr>1_Kantoorthema</vt:lpstr>
      <vt:lpstr>PowerPoint Presentation</vt:lpstr>
      <vt:lpstr>PowerPoint Presentation</vt:lpstr>
      <vt:lpstr>Developments within WCM CUI-approach:</vt:lpstr>
      <vt:lpstr>Rational monitoring</vt:lpstr>
      <vt:lpstr>Strategic approach</vt:lpstr>
      <vt:lpstr>New tech assessment.</vt:lpstr>
      <vt:lpstr>PowerPoint Presentation</vt:lpstr>
      <vt:lpstr>Status with respect to the application of tooling:</vt:lpstr>
      <vt:lpstr>Background</vt:lpstr>
      <vt:lpstr>The development and some results.</vt:lpstr>
      <vt:lpstr>Next steps in development.</vt:lpstr>
      <vt:lpstr>Application of the tooling developed:</vt:lpstr>
      <vt:lpstr>Status wrt the expert group New Technologies:</vt:lpstr>
      <vt:lpstr>The framework for the developments:</vt:lpstr>
      <vt:lpstr>The tools; as a reminder:</vt:lpstr>
      <vt:lpstr>Questions?</vt:lpstr>
      <vt:lpstr>Foreseen developments WCM CUI ecosystem 2024+:</vt:lpstr>
      <vt:lpstr>Foreseen developments WCM CUI ecosystem:</vt:lpstr>
      <vt:lpstr>Issues of interest:</vt:lpstr>
      <vt:lpstr>Continous slide show</vt:lpstr>
      <vt:lpstr>Manual control</vt:lpstr>
    </vt:vector>
  </TitlesOfParts>
  <Company>Akzo Nobel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overzicht COI activiteiten</dc:title>
  <dc:creator>Geert Henk Wijnants</dc:creator>
  <cp:keywords>PowerPoint</cp:keywords>
  <dc:description>v1.0</dc:description>
  <cp:lastModifiedBy>Ferry Visser</cp:lastModifiedBy>
  <cp:revision>813</cp:revision>
  <cp:lastPrinted>2010-03-11T09:56:15Z</cp:lastPrinted>
  <dcterms:created xsi:type="dcterms:W3CDTF">2010-02-11T14:16:59Z</dcterms:created>
  <dcterms:modified xsi:type="dcterms:W3CDTF">2023-09-14T11:10:27Z</dcterms:modified>
  <cp:contentStatus>Versie tbv 8 Juni 2023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Akzo Nobel</vt:lpwstr>
  </property>
  <property fmtid="{D5CDD505-2E9C-101B-9397-08002B2CF9AE}" pid="3" name="Language">
    <vt:lpwstr>English (United Kingdom)</vt:lpwstr>
  </property>
  <property fmtid="{D5CDD505-2E9C-101B-9397-08002B2CF9AE}" pid="4" name="Owner">
    <vt:lpwstr>P L Kessler</vt:lpwstr>
  </property>
  <property fmtid="{D5CDD505-2E9C-101B-9397-08002B2CF9AE}" pid="5" name="Project">
    <vt:lpwstr>Pentagram Design Ltd</vt:lpwstr>
  </property>
  <property fmtid="{D5CDD505-2E9C-101B-9397-08002B2CF9AE}" pid="6" name="Publisher">
    <vt:lpwstr>Kessler Associates</vt:lpwstr>
  </property>
  <property fmtid="{D5CDD505-2E9C-101B-9397-08002B2CF9AE}" pid="7" name="ContentTypeId">
    <vt:lpwstr>0x01010062B0FE0F5BA9F84E98C7D04B55FBF5F1</vt:lpwstr>
  </property>
</Properties>
</file>